
<file path=[Content_Types].xml><?xml version="1.0" encoding="utf-8"?>
<Types xmlns="http://schemas.openxmlformats.org/package/2006/content-types">
  <Default Extension="fntdata" ContentType="application/x-fontdata"/>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3" r:id="rId1"/>
  </p:sldMasterIdLst>
  <p:notesMasterIdLst>
    <p:notesMasterId r:id="rId27"/>
  </p:notesMasterIdLst>
  <p:sldIdLst>
    <p:sldId id="256" r:id="rId2"/>
    <p:sldId id="258" r:id="rId3"/>
    <p:sldId id="268" r:id="rId4"/>
    <p:sldId id="272" r:id="rId5"/>
    <p:sldId id="315" r:id="rId6"/>
    <p:sldId id="314" r:id="rId7"/>
    <p:sldId id="274" r:id="rId8"/>
    <p:sldId id="276" r:id="rId9"/>
    <p:sldId id="270" r:id="rId10"/>
    <p:sldId id="257" r:id="rId11"/>
    <p:sldId id="260" r:id="rId12"/>
    <p:sldId id="261" r:id="rId13"/>
    <p:sldId id="262" r:id="rId14"/>
    <p:sldId id="264" r:id="rId15"/>
    <p:sldId id="265" r:id="rId16"/>
    <p:sldId id="266" r:id="rId17"/>
    <p:sldId id="313" r:id="rId18"/>
    <p:sldId id="269" r:id="rId19"/>
    <p:sldId id="271" r:id="rId20"/>
    <p:sldId id="319" r:id="rId21"/>
    <p:sldId id="275" r:id="rId22"/>
    <p:sldId id="277" r:id="rId23"/>
    <p:sldId id="317" r:id="rId24"/>
    <p:sldId id="320" r:id="rId25"/>
    <p:sldId id="318" r:id="rId26"/>
  </p:sldIdLst>
  <p:sldSz cx="9144000" cy="5143500" type="screen16x9"/>
  <p:notesSz cx="6858000" cy="9144000"/>
  <p:embeddedFontLst>
    <p:embeddedFont>
      <p:font typeface="Albert Sans SemiBold" panose="020B0604020202020204" charset="0"/>
      <p:regular r:id="rId28"/>
      <p:bold r:id="rId29"/>
      <p:italic r:id="rId30"/>
      <p:boldItalic r:id="rId31"/>
    </p:embeddedFont>
    <p:embeddedFont>
      <p:font typeface="Anaheim" panose="020B0604020202020204" charset="0"/>
      <p:regular r:id="rId32"/>
      <p:bold r:id="rId33"/>
    </p:embeddedFont>
    <p:embeddedFont>
      <p:font typeface="Bebas Neue" panose="020B0606020202050201" pitchFamily="34" charset="0"/>
      <p:regular r:id="rId34"/>
    </p:embeddedFont>
    <p:embeddedFont>
      <p:font typeface="Noto Sans" panose="020B0502040504020204" pitchFamily="34" charset="0"/>
      <p:regular r:id="rId35"/>
      <p:bold r:id="rId36"/>
      <p:italic r:id="rId37"/>
      <p:boldItalic r:id="rId38"/>
    </p:embeddedFont>
    <p:embeddedFont>
      <p:font typeface="Nunito Light" pitchFamily="2" charset="0"/>
      <p:regular r:id="rId39"/>
      <p:italic r:id="rId40"/>
    </p:embeddedFont>
    <p:embeddedFont>
      <p:font typeface="PT Sans" panose="020B0503020203020204" pitchFamily="34" charset="0"/>
      <p:regular r:id="rId41"/>
      <p:bold r:id="rId42"/>
      <p:italic r:id="rId43"/>
      <p:boldItalic r:id="rId4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E882FF8-2156-4523-8457-D631E1F21716}">
  <a:tblStyle styleId="{9E882FF8-2156-4523-8457-D631E1F2171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CE5838A5-17CD-4A3F-97D5-9825A13E38E6}"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449" autoAdjust="0"/>
    <p:restoredTop sz="94660"/>
  </p:normalViewPr>
  <p:slideViewPr>
    <p:cSldViewPr snapToGrid="0">
      <p:cViewPr varScale="1">
        <p:scale>
          <a:sx n="78" d="100"/>
          <a:sy n="78" d="100"/>
        </p:scale>
        <p:origin x="1136" y="3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2.fntdata"/><Relationship Id="rId21" Type="http://schemas.openxmlformats.org/officeDocument/2006/relationships/slide" Target="slides/slide20.xml"/><Relationship Id="rId34" Type="http://schemas.openxmlformats.org/officeDocument/2006/relationships/font" Target="fonts/font7.fntdata"/><Relationship Id="rId42" Type="http://schemas.openxmlformats.org/officeDocument/2006/relationships/font" Target="fonts/font15.fntdata"/><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5.fntdata"/><Relationship Id="rId37" Type="http://schemas.openxmlformats.org/officeDocument/2006/relationships/font" Target="fonts/font10.fntdata"/><Relationship Id="rId40" Type="http://schemas.openxmlformats.org/officeDocument/2006/relationships/font" Target="fonts/font13.fntdata"/><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1.fntdata"/><Relationship Id="rId36" Type="http://schemas.openxmlformats.org/officeDocument/2006/relationships/font" Target="fonts/font9.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4.fntdata"/><Relationship Id="rId44" Type="http://schemas.openxmlformats.org/officeDocument/2006/relationships/font" Target="fonts/font1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font" Target="fonts/font3.fntdata"/><Relationship Id="rId35" Type="http://schemas.openxmlformats.org/officeDocument/2006/relationships/font" Target="fonts/font8.fntdata"/><Relationship Id="rId43" Type="http://schemas.openxmlformats.org/officeDocument/2006/relationships/font" Target="fonts/font16.fnt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6.fntdata"/><Relationship Id="rId38" Type="http://schemas.openxmlformats.org/officeDocument/2006/relationships/font" Target="fonts/font11.fntdata"/><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font" Target="fonts/font14.fntdata"/></Relationships>
</file>

<file path=ppt/media/image1.png>
</file>

<file path=ppt/media/image10.jpeg>
</file>

<file path=ppt/media/image11.png>
</file>

<file path=ppt/media/image12.png>
</file>

<file path=ppt/media/image13.png>
</file>

<file path=ppt/media/image14.png>
</file>

<file path=ppt/media/image15.png>
</file>

<file path=ppt/media/image2.png>
</file>

<file path=ppt/media/image3.jpg>
</file>

<file path=ppt/media/image4.png>
</file>

<file path=ppt/media/image5.png>
</file>

<file path=ppt/media/image6.jpeg>
</file>

<file path=ppt/media/image7.jpe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8"/>
        <p:cNvGrpSpPr/>
        <p:nvPr/>
      </p:nvGrpSpPr>
      <p:grpSpPr>
        <a:xfrm>
          <a:off x="0" y="0"/>
          <a:ext cx="0" cy="0"/>
          <a:chOff x="0" y="0"/>
          <a:chExt cx="0" cy="0"/>
        </a:xfrm>
      </p:grpSpPr>
      <p:sp>
        <p:nvSpPr>
          <p:cNvPr id="1149" name="Google Shape;1149;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0" name="Google Shape;1150;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3"/>
        <p:cNvGrpSpPr/>
        <p:nvPr/>
      </p:nvGrpSpPr>
      <p:grpSpPr>
        <a:xfrm>
          <a:off x="0" y="0"/>
          <a:ext cx="0" cy="0"/>
          <a:chOff x="0" y="0"/>
          <a:chExt cx="0" cy="0"/>
        </a:xfrm>
      </p:grpSpPr>
      <p:sp>
        <p:nvSpPr>
          <p:cNvPr id="1484" name="Google Shape;1484;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5" name="Google Shape;1485;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95056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5"/>
        <p:cNvGrpSpPr/>
        <p:nvPr/>
      </p:nvGrpSpPr>
      <p:grpSpPr>
        <a:xfrm>
          <a:off x="0" y="0"/>
          <a:ext cx="0" cy="0"/>
          <a:chOff x="0" y="0"/>
          <a:chExt cx="0" cy="0"/>
        </a:xfrm>
      </p:grpSpPr>
      <p:sp>
        <p:nvSpPr>
          <p:cNvPr id="1786" name="Google Shape;1786;g54dda1946d_6_3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7" name="Google Shape;1787;g54dda1946d_6_3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5"/>
        <p:cNvGrpSpPr/>
        <p:nvPr/>
      </p:nvGrpSpPr>
      <p:grpSpPr>
        <a:xfrm>
          <a:off x="0" y="0"/>
          <a:ext cx="0" cy="0"/>
          <a:chOff x="0" y="0"/>
          <a:chExt cx="0" cy="0"/>
        </a:xfrm>
      </p:grpSpPr>
      <p:sp>
        <p:nvSpPr>
          <p:cNvPr id="1916" name="Google Shape;1916;g14072739ea5_1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7" name="Google Shape;1917;g14072739ea5_1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8"/>
        <p:cNvGrpSpPr/>
        <p:nvPr/>
      </p:nvGrpSpPr>
      <p:grpSpPr>
        <a:xfrm>
          <a:off x="0" y="0"/>
          <a:ext cx="0" cy="0"/>
          <a:chOff x="0" y="0"/>
          <a:chExt cx="0" cy="0"/>
        </a:xfrm>
      </p:grpSpPr>
      <p:sp>
        <p:nvSpPr>
          <p:cNvPr id="1939" name="Google Shape;1939;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0" name="Google Shape;1940;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9"/>
        <p:cNvGrpSpPr/>
        <p:nvPr/>
      </p:nvGrpSpPr>
      <p:grpSpPr>
        <a:xfrm>
          <a:off x="0" y="0"/>
          <a:ext cx="0" cy="0"/>
          <a:chOff x="0" y="0"/>
          <a:chExt cx="0" cy="0"/>
        </a:xfrm>
      </p:grpSpPr>
      <p:sp>
        <p:nvSpPr>
          <p:cNvPr id="1960" name="Google Shape;1960;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1" name="Google Shape;1961;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6"/>
        <p:cNvGrpSpPr/>
        <p:nvPr/>
      </p:nvGrpSpPr>
      <p:grpSpPr>
        <a:xfrm>
          <a:off x="0" y="0"/>
          <a:ext cx="0" cy="0"/>
          <a:chOff x="0" y="0"/>
          <a:chExt cx="0" cy="0"/>
        </a:xfrm>
      </p:grpSpPr>
      <p:sp>
        <p:nvSpPr>
          <p:cNvPr id="1987" name="Google Shape;1987;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8" name="Google Shape;1988;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7"/>
        <p:cNvGrpSpPr/>
        <p:nvPr/>
      </p:nvGrpSpPr>
      <p:grpSpPr>
        <a:xfrm>
          <a:off x="0" y="0"/>
          <a:ext cx="0" cy="0"/>
          <a:chOff x="0" y="0"/>
          <a:chExt cx="0" cy="0"/>
        </a:xfrm>
      </p:grpSpPr>
      <p:sp>
        <p:nvSpPr>
          <p:cNvPr id="2018" name="Google Shape;2018;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19" name="Google Shape;2019;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0">
          <a:extLst>
            <a:ext uri="{FF2B5EF4-FFF2-40B4-BE49-F238E27FC236}">
              <a16:creationId xmlns:a16="http://schemas.microsoft.com/office/drawing/2014/main" id="{ED0A6597-CC4D-5573-2D22-A70A23A8BDF3}"/>
            </a:ext>
          </a:extLst>
        </p:cNvPr>
        <p:cNvGrpSpPr/>
        <p:nvPr/>
      </p:nvGrpSpPr>
      <p:grpSpPr>
        <a:xfrm>
          <a:off x="0" y="0"/>
          <a:ext cx="0" cy="0"/>
          <a:chOff x="0" y="0"/>
          <a:chExt cx="0" cy="0"/>
        </a:xfrm>
      </p:grpSpPr>
      <p:sp>
        <p:nvSpPr>
          <p:cNvPr id="2031" name="Google Shape;2031;g54dda1946d_4_2738:notes">
            <a:extLst>
              <a:ext uri="{FF2B5EF4-FFF2-40B4-BE49-F238E27FC236}">
                <a16:creationId xmlns:a16="http://schemas.microsoft.com/office/drawing/2014/main" id="{E170A62B-0CCE-BEF1-96B8-8C60F499857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2" name="Google Shape;2032;g54dda1946d_4_2738:notes">
            <a:extLst>
              <a:ext uri="{FF2B5EF4-FFF2-40B4-BE49-F238E27FC236}">
                <a16:creationId xmlns:a16="http://schemas.microsoft.com/office/drawing/2014/main" id="{296C6620-289A-095E-71C0-68D00165A73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89689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8"/>
        <p:cNvGrpSpPr/>
        <p:nvPr/>
      </p:nvGrpSpPr>
      <p:grpSpPr>
        <a:xfrm>
          <a:off x="0" y="0"/>
          <a:ext cx="0" cy="0"/>
          <a:chOff x="0" y="0"/>
          <a:chExt cx="0" cy="0"/>
        </a:xfrm>
      </p:grpSpPr>
      <p:sp>
        <p:nvSpPr>
          <p:cNvPr id="2279" name="Google Shape;2279;g54ff9c4cb4_3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0" name="Google Shape;2280;g54ff9c4cb4_3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6"/>
        <p:cNvGrpSpPr/>
        <p:nvPr/>
      </p:nvGrpSpPr>
      <p:grpSpPr>
        <a:xfrm>
          <a:off x="0" y="0"/>
          <a:ext cx="0" cy="0"/>
          <a:chOff x="0" y="0"/>
          <a:chExt cx="0" cy="0"/>
        </a:xfrm>
      </p:grpSpPr>
      <p:sp>
        <p:nvSpPr>
          <p:cNvPr id="2347" name="Google Shape;2347;g54dda1946d_6_3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8" name="Google Shape;2348;g54dda1946d_6_3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4"/>
        <p:cNvGrpSpPr/>
        <p:nvPr/>
      </p:nvGrpSpPr>
      <p:grpSpPr>
        <a:xfrm>
          <a:off x="0" y="0"/>
          <a:ext cx="0" cy="0"/>
          <a:chOff x="0" y="0"/>
          <a:chExt cx="0" cy="0"/>
        </a:xfrm>
      </p:grpSpPr>
      <p:sp>
        <p:nvSpPr>
          <p:cNvPr id="1505" name="Google Shape;1505;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6" name="Google Shape;150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sz="1200" i="1">
              <a:solidFill>
                <a:srgbClr val="595959"/>
              </a:solidFill>
              <a:latin typeface="Anaheim"/>
              <a:ea typeface="Anaheim"/>
              <a:cs typeface="Anaheim"/>
              <a:sym typeface="Anaheim"/>
            </a:endParaRPr>
          </a:p>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81"/>
        <p:cNvGrpSpPr/>
        <p:nvPr/>
      </p:nvGrpSpPr>
      <p:grpSpPr>
        <a:xfrm>
          <a:off x="0" y="0"/>
          <a:ext cx="0" cy="0"/>
          <a:chOff x="0" y="0"/>
          <a:chExt cx="0" cy="0"/>
        </a:xfrm>
      </p:grpSpPr>
      <p:sp>
        <p:nvSpPr>
          <p:cNvPr id="2682" name="Google Shape;2682;g54dda1946d_4_27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83" name="Google Shape;2683;g54dda1946d_4_27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6"/>
        <p:cNvGrpSpPr/>
        <p:nvPr/>
      </p:nvGrpSpPr>
      <p:grpSpPr>
        <a:xfrm>
          <a:off x="0" y="0"/>
          <a:ext cx="0" cy="0"/>
          <a:chOff x="0" y="0"/>
          <a:chExt cx="0" cy="0"/>
        </a:xfrm>
      </p:grpSpPr>
      <p:sp>
        <p:nvSpPr>
          <p:cNvPr id="2947" name="Google Shape;2947;g23ce67d153d_0_29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8" name="Google Shape;2948;g23ce67d153d_0_29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Para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46">
          <a:extLst>
            <a:ext uri="{FF2B5EF4-FFF2-40B4-BE49-F238E27FC236}">
              <a16:creationId xmlns:a16="http://schemas.microsoft.com/office/drawing/2014/main" id="{82F4EAD0-DEEC-48D1-FD4C-33A171EB7F64}"/>
            </a:ext>
          </a:extLst>
        </p:cNvPr>
        <p:cNvGrpSpPr/>
        <p:nvPr/>
      </p:nvGrpSpPr>
      <p:grpSpPr>
        <a:xfrm>
          <a:off x="0" y="0"/>
          <a:ext cx="0" cy="0"/>
          <a:chOff x="0" y="0"/>
          <a:chExt cx="0" cy="0"/>
        </a:xfrm>
      </p:grpSpPr>
      <p:sp>
        <p:nvSpPr>
          <p:cNvPr id="2947" name="Google Shape;2947;g23ce67d153d_0_29322:notes">
            <a:extLst>
              <a:ext uri="{FF2B5EF4-FFF2-40B4-BE49-F238E27FC236}">
                <a16:creationId xmlns:a16="http://schemas.microsoft.com/office/drawing/2014/main" id="{9E86B22B-F699-B5A2-8013-0F9977878B3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8" name="Google Shape;2948;g23ce67d153d_0_29322:notes">
            <a:extLst>
              <a:ext uri="{FF2B5EF4-FFF2-40B4-BE49-F238E27FC236}">
                <a16:creationId xmlns:a16="http://schemas.microsoft.com/office/drawing/2014/main" id="{D04A64D7-B529-33E7-6CF9-03157650306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Para </a:t>
            </a:r>
            <a:endParaRPr/>
          </a:p>
        </p:txBody>
      </p:sp>
    </p:spTree>
    <p:extLst>
      <p:ext uri="{BB962C8B-B14F-4D97-AF65-F5344CB8AC3E}">
        <p14:creationId xmlns:p14="http://schemas.microsoft.com/office/powerpoint/2010/main" val="6406901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7"/>
        <p:cNvGrpSpPr/>
        <p:nvPr/>
      </p:nvGrpSpPr>
      <p:grpSpPr>
        <a:xfrm>
          <a:off x="0" y="0"/>
          <a:ext cx="0" cy="0"/>
          <a:chOff x="0" y="0"/>
          <a:chExt cx="0" cy="0"/>
        </a:xfrm>
      </p:grpSpPr>
      <p:sp>
        <p:nvSpPr>
          <p:cNvPr id="2048" name="Google Shape;2048;g54dda1946d_6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9" name="Google Shape;2049;g54dda1946d_6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084366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3"/>
        <p:cNvGrpSpPr/>
        <p:nvPr/>
      </p:nvGrpSpPr>
      <p:grpSpPr>
        <a:xfrm>
          <a:off x="0" y="0"/>
          <a:ext cx="0" cy="0"/>
          <a:chOff x="0" y="0"/>
          <a:chExt cx="0" cy="0"/>
        </a:xfrm>
      </p:grpSpPr>
      <p:sp>
        <p:nvSpPr>
          <p:cNvPr id="2354" name="Google Shape;2354;g54dda1946d_4_27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5" name="Google Shape;2355;g54dda1946d_4_27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406608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3">
          <a:extLst>
            <a:ext uri="{FF2B5EF4-FFF2-40B4-BE49-F238E27FC236}">
              <a16:creationId xmlns:a16="http://schemas.microsoft.com/office/drawing/2014/main" id="{C7BD1216-2E4F-8A68-5A3F-9A39E9E46A13}"/>
            </a:ext>
          </a:extLst>
        </p:cNvPr>
        <p:cNvGrpSpPr/>
        <p:nvPr/>
      </p:nvGrpSpPr>
      <p:grpSpPr>
        <a:xfrm>
          <a:off x="0" y="0"/>
          <a:ext cx="0" cy="0"/>
          <a:chOff x="0" y="0"/>
          <a:chExt cx="0" cy="0"/>
        </a:xfrm>
      </p:grpSpPr>
      <p:sp>
        <p:nvSpPr>
          <p:cNvPr id="2354" name="Google Shape;2354;g54dda1946d_4_2726:notes">
            <a:extLst>
              <a:ext uri="{FF2B5EF4-FFF2-40B4-BE49-F238E27FC236}">
                <a16:creationId xmlns:a16="http://schemas.microsoft.com/office/drawing/2014/main" id="{F7B0851D-BA3F-ADF4-B851-6A264EAE8FA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5" name="Google Shape;2355;g54dda1946d_4_2726:notes">
            <a:extLst>
              <a:ext uri="{FF2B5EF4-FFF2-40B4-BE49-F238E27FC236}">
                <a16:creationId xmlns:a16="http://schemas.microsoft.com/office/drawing/2014/main" id="{59CE6C48-94C6-0F16-FEFC-2F8DFCD267E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589805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3">
          <a:extLst>
            <a:ext uri="{FF2B5EF4-FFF2-40B4-BE49-F238E27FC236}">
              <a16:creationId xmlns:a16="http://schemas.microsoft.com/office/drawing/2014/main" id="{1FC83A74-9508-6D5F-0601-B90A829099EE}"/>
            </a:ext>
          </a:extLst>
        </p:cNvPr>
        <p:cNvGrpSpPr/>
        <p:nvPr/>
      </p:nvGrpSpPr>
      <p:grpSpPr>
        <a:xfrm>
          <a:off x="0" y="0"/>
          <a:ext cx="0" cy="0"/>
          <a:chOff x="0" y="0"/>
          <a:chExt cx="0" cy="0"/>
        </a:xfrm>
      </p:grpSpPr>
      <p:sp>
        <p:nvSpPr>
          <p:cNvPr id="2354" name="Google Shape;2354;g54dda1946d_4_2726:notes">
            <a:extLst>
              <a:ext uri="{FF2B5EF4-FFF2-40B4-BE49-F238E27FC236}">
                <a16:creationId xmlns:a16="http://schemas.microsoft.com/office/drawing/2014/main" id="{7C684A4B-CA47-B9D6-77A6-1DCB4857FFD7}"/>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5" name="Google Shape;2355;g54dda1946d_4_2726:notes">
            <a:extLst>
              <a:ext uri="{FF2B5EF4-FFF2-40B4-BE49-F238E27FC236}">
                <a16:creationId xmlns:a16="http://schemas.microsoft.com/office/drawing/2014/main" id="{7B1CFC8B-615C-A621-F087-D7D9B38860F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322584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6"/>
        <p:cNvGrpSpPr/>
        <p:nvPr/>
      </p:nvGrpSpPr>
      <p:grpSpPr>
        <a:xfrm>
          <a:off x="0" y="0"/>
          <a:ext cx="0" cy="0"/>
          <a:chOff x="0" y="0"/>
          <a:chExt cx="0" cy="0"/>
        </a:xfrm>
      </p:grpSpPr>
      <p:sp>
        <p:nvSpPr>
          <p:cNvPr id="2667" name="Google Shape;2667;g23ce67d153d_0_29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8" name="Google Shape;2668;g23ce67d153d_0_29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196850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3"/>
        <p:cNvGrpSpPr/>
        <p:nvPr/>
      </p:nvGrpSpPr>
      <p:grpSpPr>
        <a:xfrm>
          <a:off x="0" y="0"/>
          <a:ext cx="0" cy="0"/>
          <a:chOff x="0" y="0"/>
          <a:chExt cx="0" cy="0"/>
        </a:xfrm>
      </p:grpSpPr>
      <p:sp>
        <p:nvSpPr>
          <p:cNvPr id="2924" name="Google Shape;2924;gd5260bdd85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5" name="Google Shape;2925;gd5260bdd85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5619327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4"/>
        <p:cNvGrpSpPr/>
        <p:nvPr/>
      </p:nvGrpSpPr>
      <p:grpSpPr>
        <a:xfrm>
          <a:off x="0" y="0"/>
          <a:ext cx="0" cy="0"/>
          <a:chOff x="0" y="0"/>
          <a:chExt cx="0" cy="0"/>
        </a:xfrm>
      </p:grpSpPr>
      <p:sp>
        <p:nvSpPr>
          <p:cNvPr id="2285" name="Google Shape;2285;g54dda1946d_6_3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6" name="Google Shape;2286;g54dda1946d_6_3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64189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225" y="539500"/>
            <a:ext cx="6036000" cy="24456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5000">
                <a:latin typeface="Albert Sans SemiBold"/>
                <a:ea typeface="Albert Sans SemiBold"/>
                <a:cs typeface="Albert Sans SemiBold"/>
                <a:sym typeface="Albert Sans SemiBold"/>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713246" y="3025550"/>
            <a:ext cx="6036000" cy="475800"/>
          </a:xfrm>
          <a:prstGeom prst="rect">
            <a:avLst/>
          </a:prstGeom>
        </p:spPr>
        <p:txBody>
          <a:bodyPr spcFirstLastPara="1" wrap="square" lIns="91425" tIns="91425" rIns="91425" bIns="91425" anchor="t" anchorCtr="0">
            <a:noAutofit/>
          </a:bodyPr>
          <a:lstStyle>
            <a:lvl1pPr lvl="0">
              <a:spcBef>
                <a:spcPts val="0"/>
              </a:spcBef>
              <a:spcAft>
                <a:spcPts val="0"/>
              </a:spcAft>
              <a:buSzPts val="1400"/>
              <a:buNone/>
              <a:defRPr sz="1600">
                <a:solidFill>
                  <a:schemeClr val="dk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749"/>
        <p:cNvGrpSpPr/>
        <p:nvPr/>
      </p:nvGrpSpPr>
      <p:grpSpPr>
        <a:xfrm>
          <a:off x="0" y="0"/>
          <a:ext cx="0" cy="0"/>
          <a:chOff x="0" y="0"/>
          <a:chExt cx="0" cy="0"/>
        </a:xfrm>
      </p:grpSpPr>
      <p:sp>
        <p:nvSpPr>
          <p:cNvPr id="750" name="Google Shape;750;p2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51" name="Google Shape;751;p25"/>
          <p:cNvSpPr txBox="1">
            <a:spLocks noGrp="1"/>
          </p:cNvSpPr>
          <p:nvPr>
            <p:ph type="subTitle" idx="1"/>
          </p:nvPr>
        </p:nvSpPr>
        <p:spPr>
          <a:xfrm>
            <a:off x="720000" y="3126800"/>
            <a:ext cx="2281800" cy="920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2" name="Google Shape;752;p25"/>
          <p:cNvSpPr txBox="1">
            <a:spLocks noGrp="1"/>
          </p:cNvSpPr>
          <p:nvPr>
            <p:ph type="subTitle" idx="2"/>
          </p:nvPr>
        </p:nvSpPr>
        <p:spPr>
          <a:xfrm>
            <a:off x="3431100" y="3126800"/>
            <a:ext cx="2281800" cy="920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3" name="Google Shape;753;p25"/>
          <p:cNvSpPr txBox="1">
            <a:spLocks noGrp="1"/>
          </p:cNvSpPr>
          <p:nvPr>
            <p:ph type="subTitle" idx="3"/>
          </p:nvPr>
        </p:nvSpPr>
        <p:spPr>
          <a:xfrm>
            <a:off x="6142200" y="3126800"/>
            <a:ext cx="2281800" cy="920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4" name="Google Shape;754;p25"/>
          <p:cNvSpPr txBox="1">
            <a:spLocks noGrp="1"/>
          </p:cNvSpPr>
          <p:nvPr>
            <p:ph type="subTitle" idx="4"/>
          </p:nvPr>
        </p:nvSpPr>
        <p:spPr>
          <a:xfrm>
            <a:off x="720000" y="2267712"/>
            <a:ext cx="2281800" cy="92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55" name="Google Shape;755;p25"/>
          <p:cNvSpPr txBox="1">
            <a:spLocks noGrp="1"/>
          </p:cNvSpPr>
          <p:nvPr>
            <p:ph type="subTitle" idx="5"/>
          </p:nvPr>
        </p:nvSpPr>
        <p:spPr>
          <a:xfrm>
            <a:off x="3431104" y="2267712"/>
            <a:ext cx="2281800" cy="92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56" name="Google Shape;756;p25"/>
          <p:cNvSpPr txBox="1">
            <a:spLocks noGrp="1"/>
          </p:cNvSpPr>
          <p:nvPr>
            <p:ph type="subTitle" idx="6"/>
          </p:nvPr>
        </p:nvSpPr>
        <p:spPr>
          <a:xfrm>
            <a:off x="6142200" y="2267712"/>
            <a:ext cx="2281800" cy="9207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757" name="Google Shape;757;p25"/>
          <p:cNvSpPr/>
          <p:nvPr/>
        </p:nvSpPr>
        <p:spPr>
          <a:xfrm>
            <a:off x="7578450" y="-20525"/>
            <a:ext cx="1217475" cy="4686200"/>
          </a:xfrm>
          <a:custGeom>
            <a:avLst/>
            <a:gdLst/>
            <a:ahLst/>
            <a:cxnLst/>
            <a:rect l="l" t="t" r="r" b="b"/>
            <a:pathLst>
              <a:path w="48699" h="187448" extrusionOk="0">
                <a:moveTo>
                  <a:pt x="0" y="187448"/>
                </a:moveTo>
                <a:lnTo>
                  <a:pt x="22982" y="187448"/>
                </a:lnTo>
                <a:lnTo>
                  <a:pt x="48699" y="169079"/>
                </a:lnTo>
                <a:lnTo>
                  <a:pt x="48152" y="0"/>
                </a:lnTo>
              </a:path>
            </a:pathLst>
          </a:custGeom>
          <a:noFill/>
          <a:ln w="28575" cap="flat" cmpd="sng">
            <a:solidFill>
              <a:schemeClr val="lt2"/>
            </a:solidFill>
            <a:prstDash val="solid"/>
            <a:round/>
            <a:headEnd type="none" w="med" len="med"/>
            <a:tailEnd type="none" w="med" len="med"/>
          </a:ln>
        </p:spPr>
      </p:sp>
      <p:grpSp>
        <p:nvGrpSpPr>
          <p:cNvPr id="758" name="Google Shape;758;p25"/>
          <p:cNvGrpSpPr/>
          <p:nvPr/>
        </p:nvGrpSpPr>
        <p:grpSpPr>
          <a:xfrm flipH="1">
            <a:off x="6930409" y="4411026"/>
            <a:ext cx="839769" cy="538341"/>
            <a:chOff x="3614600" y="3860125"/>
            <a:chExt cx="1020500" cy="654200"/>
          </a:xfrm>
        </p:grpSpPr>
        <p:sp>
          <p:nvSpPr>
            <p:cNvPr id="759" name="Google Shape;759;p25"/>
            <p:cNvSpPr/>
            <p:nvPr/>
          </p:nvSpPr>
          <p:spPr>
            <a:xfrm>
              <a:off x="3614600" y="3860125"/>
              <a:ext cx="654225" cy="654200"/>
            </a:xfrm>
            <a:custGeom>
              <a:avLst/>
              <a:gdLst/>
              <a:ahLst/>
              <a:cxnLst/>
              <a:rect l="l" t="t" r="r" b="b"/>
              <a:pathLst>
                <a:path w="26169" h="26168" extrusionOk="0">
                  <a:moveTo>
                    <a:pt x="13085" y="1228"/>
                  </a:moveTo>
                  <a:cubicBezTo>
                    <a:pt x="19622" y="1228"/>
                    <a:pt x="24941" y="6547"/>
                    <a:pt x="24941" y="13084"/>
                  </a:cubicBezTo>
                  <a:cubicBezTo>
                    <a:pt x="24941" y="19276"/>
                    <a:pt x="20109" y="24471"/>
                    <a:pt x="13939" y="24909"/>
                  </a:cubicBezTo>
                  <a:cubicBezTo>
                    <a:pt x="13658" y="24929"/>
                    <a:pt x="13370" y="24939"/>
                    <a:pt x="13085" y="24939"/>
                  </a:cubicBezTo>
                  <a:cubicBezTo>
                    <a:pt x="8422" y="24939"/>
                    <a:pt x="4176" y="22192"/>
                    <a:pt x="2264" y="17938"/>
                  </a:cubicBezTo>
                  <a:cubicBezTo>
                    <a:pt x="1576" y="16411"/>
                    <a:pt x="1228" y="14777"/>
                    <a:pt x="1228" y="13084"/>
                  </a:cubicBezTo>
                  <a:cubicBezTo>
                    <a:pt x="1228" y="6547"/>
                    <a:pt x="6546" y="1228"/>
                    <a:pt x="13085" y="1228"/>
                  </a:cubicBezTo>
                  <a:close/>
                  <a:moveTo>
                    <a:pt x="13085" y="1"/>
                  </a:moveTo>
                  <a:cubicBezTo>
                    <a:pt x="5870" y="1"/>
                    <a:pt x="1" y="5870"/>
                    <a:pt x="1" y="13084"/>
                  </a:cubicBezTo>
                  <a:cubicBezTo>
                    <a:pt x="1" y="14952"/>
                    <a:pt x="386" y="16755"/>
                    <a:pt x="1145" y="18441"/>
                  </a:cubicBezTo>
                  <a:cubicBezTo>
                    <a:pt x="3253" y="23135"/>
                    <a:pt x="7940" y="26168"/>
                    <a:pt x="13085" y="26168"/>
                  </a:cubicBezTo>
                  <a:cubicBezTo>
                    <a:pt x="13400" y="26168"/>
                    <a:pt x="13717" y="26157"/>
                    <a:pt x="14027" y="26133"/>
                  </a:cubicBezTo>
                  <a:cubicBezTo>
                    <a:pt x="20835" y="25650"/>
                    <a:pt x="26169" y="19918"/>
                    <a:pt x="26169" y="13084"/>
                  </a:cubicBezTo>
                  <a:cubicBezTo>
                    <a:pt x="26169" y="5870"/>
                    <a:pt x="20299" y="1"/>
                    <a:pt x="130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25"/>
            <p:cNvSpPr/>
            <p:nvPr/>
          </p:nvSpPr>
          <p:spPr>
            <a:xfrm>
              <a:off x="3690050" y="3935575"/>
              <a:ext cx="711550" cy="503275"/>
            </a:xfrm>
            <a:custGeom>
              <a:avLst/>
              <a:gdLst/>
              <a:ahLst/>
              <a:cxnLst/>
              <a:rect l="l" t="t" r="r" b="b"/>
              <a:pathLst>
                <a:path w="28462" h="20131" extrusionOk="0">
                  <a:moveTo>
                    <a:pt x="10065" y="1"/>
                  </a:moveTo>
                  <a:cubicBezTo>
                    <a:pt x="4507" y="1"/>
                    <a:pt x="1" y="4507"/>
                    <a:pt x="1" y="10066"/>
                  </a:cubicBezTo>
                  <a:cubicBezTo>
                    <a:pt x="1" y="11534"/>
                    <a:pt x="316" y="12930"/>
                    <a:pt x="881" y="14186"/>
                  </a:cubicBezTo>
                  <a:cubicBezTo>
                    <a:pt x="2455" y="17692"/>
                    <a:pt x="5975" y="20131"/>
                    <a:pt x="10065" y="20131"/>
                  </a:cubicBezTo>
                  <a:lnTo>
                    <a:pt x="28462" y="20131"/>
                  </a:lnTo>
                  <a:lnTo>
                    <a:pt x="284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25"/>
            <p:cNvSpPr/>
            <p:nvPr/>
          </p:nvSpPr>
          <p:spPr>
            <a:xfrm>
              <a:off x="4131800" y="3935575"/>
              <a:ext cx="503300" cy="503275"/>
            </a:xfrm>
            <a:custGeom>
              <a:avLst/>
              <a:gdLst/>
              <a:ahLst/>
              <a:cxnLst/>
              <a:rect l="l" t="t" r="r" b="b"/>
              <a:pathLst>
                <a:path w="20132" h="20131" extrusionOk="0">
                  <a:moveTo>
                    <a:pt x="10066" y="1"/>
                  </a:moveTo>
                  <a:cubicBezTo>
                    <a:pt x="4507" y="1"/>
                    <a:pt x="0" y="4507"/>
                    <a:pt x="0" y="10066"/>
                  </a:cubicBezTo>
                  <a:cubicBezTo>
                    <a:pt x="0" y="11534"/>
                    <a:pt x="315" y="12930"/>
                    <a:pt x="881" y="14186"/>
                  </a:cubicBezTo>
                  <a:cubicBezTo>
                    <a:pt x="2455" y="17692"/>
                    <a:pt x="5975" y="20131"/>
                    <a:pt x="10066" y="20131"/>
                  </a:cubicBezTo>
                  <a:cubicBezTo>
                    <a:pt x="10309" y="20131"/>
                    <a:pt x="10552" y="20123"/>
                    <a:pt x="10792" y="20105"/>
                  </a:cubicBezTo>
                  <a:cubicBezTo>
                    <a:pt x="16012" y="19735"/>
                    <a:pt x="20131" y="15382"/>
                    <a:pt x="20131" y="10066"/>
                  </a:cubicBezTo>
                  <a:cubicBezTo>
                    <a:pt x="20131" y="4507"/>
                    <a:pt x="15626" y="1"/>
                    <a:pt x="100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25"/>
            <p:cNvSpPr/>
            <p:nvPr/>
          </p:nvSpPr>
          <p:spPr>
            <a:xfrm>
              <a:off x="4168025" y="3971800"/>
              <a:ext cx="430875" cy="430875"/>
            </a:xfrm>
            <a:custGeom>
              <a:avLst/>
              <a:gdLst/>
              <a:ahLst/>
              <a:cxnLst/>
              <a:rect l="l" t="t" r="r" b="b"/>
              <a:pathLst>
                <a:path w="17235" h="17235" extrusionOk="0">
                  <a:moveTo>
                    <a:pt x="8617" y="1"/>
                  </a:moveTo>
                  <a:cubicBezTo>
                    <a:pt x="3866" y="1"/>
                    <a:pt x="0" y="3865"/>
                    <a:pt x="0" y="8617"/>
                  </a:cubicBezTo>
                  <a:cubicBezTo>
                    <a:pt x="0" y="13368"/>
                    <a:pt x="3866" y="17234"/>
                    <a:pt x="8617" y="17234"/>
                  </a:cubicBezTo>
                  <a:cubicBezTo>
                    <a:pt x="13369" y="17234"/>
                    <a:pt x="17235" y="13368"/>
                    <a:pt x="17235" y="8617"/>
                  </a:cubicBezTo>
                  <a:cubicBezTo>
                    <a:pt x="17235" y="3865"/>
                    <a:pt x="13369" y="1"/>
                    <a:pt x="86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25"/>
            <p:cNvSpPr/>
            <p:nvPr/>
          </p:nvSpPr>
          <p:spPr>
            <a:xfrm>
              <a:off x="4347000" y="4047750"/>
              <a:ext cx="202025" cy="72900"/>
            </a:xfrm>
            <a:custGeom>
              <a:avLst/>
              <a:gdLst/>
              <a:ahLst/>
              <a:cxnLst/>
              <a:rect l="l" t="t" r="r" b="b"/>
              <a:pathLst>
                <a:path w="8081" h="2916" extrusionOk="0">
                  <a:moveTo>
                    <a:pt x="1325" y="0"/>
                  </a:moveTo>
                  <a:lnTo>
                    <a:pt x="1325" y="7"/>
                  </a:lnTo>
                  <a:cubicBezTo>
                    <a:pt x="583" y="75"/>
                    <a:pt x="1" y="698"/>
                    <a:pt x="1" y="1458"/>
                  </a:cubicBezTo>
                  <a:cubicBezTo>
                    <a:pt x="1" y="2218"/>
                    <a:pt x="583" y="2841"/>
                    <a:pt x="1325" y="2909"/>
                  </a:cubicBezTo>
                  <a:lnTo>
                    <a:pt x="1325" y="2916"/>
                  </a:lnTo>
                  <a:lnTo>
                    <a:pt x="8081" y="2916"/>
                  </a:lnTo>
                  <a:lnTo>
                    <a:pt x="80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25"/>
            <p:cNvSpPr/>
            <p:nvPr/>
          </p:nvSpPr>
          <p:spPr>
            <a:xfrm>
              <a:off x="4512550" y="4047750"/>
              <a:ext cx="72925" cy="72900"/>
            </a:xfrm>
            <a:custGeom>
              <a:avLst/>
              <a:gdLst/>
              <a:ahLst/>
              <a:cxnLst/>
              <a:rect l="l" t="t" r="r" b="b"/>
              <a:pathLst>
                <a:path w="2917" h="2916" extrusionOk="0">
                  <a:moveTo>
                    <a:pt x="1459" y="0"/>
                  </a:moveTo>
                  <a:cubicBezTo>
                    <a:pt x="653" y="0"/>
                    <a:pt x="1" y="653"/>
                    <a:pt x="1" y="1458"/>
                  </a:cubicBezTo>
                  <a:cubicBezTo>
                    <a:pt x="1" y="2263"/>
                    <a:pt x="653" y="2916"/>
                    <a:pt x="1459" y="2916"/>
                  </a:cubicBezTo>
                  <a:cubicBezTo>
                    <a:pt x="2263" y="2916"/>
                    <a:pt x="2916" y="2263"/>
                    <a:pt x="2916" y="1458"/>
                  </a:cubicBezTo>
                  <a:cubicBezTo>
                    <a:pt x="2916" y="653"/>
                    <a:pt x="2263" y="0"/>
                    <a:pt x="1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25"/>
            <p:cNvSpPr/>
            <p:nvPr/>
          </p:nvSpPr>
          <p:spPr>
            <a:xfrm>
              <a:off x="4347000" y="4253800"/>
              <a:ext cx="202025" cy="72900"/>
            </a:xfrm>
            <a:custGeom>
              <a:avLst/>
              <a:gdLst/>
              <a:ahLst/>
              <a:cxnLst/>
              <a:rect l="l" t="t" r="r" b="b"/>
              <a:pathLst>
                <a:path w="8081" h="2916" extrusionOk="0">
                  <a:moveTo>
                    <a:pt x="1325" y="1"/>
                  </a:moveTo>
                  <a:lnTo>
                    <a:pt x="1325" y="7"/>
                  </a:lnTo>
                  <a:cubicBezTo>
                    <a:pt x="583" y="74"/>
                    <a:pt x="1" y="698"/>
                    <a:pt x="1" y="1457"/>
                  </a:cubicBezTo>
                  <a:cubicBezTo>
                    <a:pt x="1" y="2219"/>
                    <a:pt x="583" y="2842"/>
                    <a:pt x="1325" y="2908"/>
                  </a:cubicBezTo>
                  <a:lnTo>
                    <a:pt x="1325" y="2915"/>
                  </a:lnTo>
                  <a:lnTo>
                    <a:pt x="8081" y="2915"/>
                  </a:lnTo>
                  <a:lnTo>
                    <a:pt x="808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25"/>
            <p:cNvSpPr/>
            <p:nvPr/>
          </p:nvSpPr>
          <p:spPr>
            <a:xfrm>
              <a:off x="4512550" y="4253800"/>
              <a:ext cx="72925" cy="72900"/>
            </a:xfrm>
            <a:custGeom>
              <a:avLst/>
              <a:gdLst/>
              <a:ahLst/>
              <a:cxnLst/>
              <a:rect l="l" t="t" r="r" b="b"/>
              <a:pathLst>
                <a:path w="2917" h="2916" extrusionOk="0">
                  <a:moveTo>
                    <a:pt x="1459" y="1"/>
                  </a:moveTo>
                  <a:cubicBezTo>
                    <a:pt x="653" y="1"/>
                    <a:pt x="1" y="653"/>
                    <a:pt x="1" y="1457"/>
                  </a:cubicBezTo>
                  <a:cubicBezTo>
                    <a:pt x="1" y="2263"/>
                    <a:pt x="653" y="2915"/>
                    <a:pt x="1459" y="2915"/>
                  </a:cubicBezTo>
                  <a:cubicBezTo>
                    <a:pt x="2263" y="2915"/>
                    <a:pt x="2916" y="2263"/>
                    <a:pt x="2916" y="1457"/>
                  </a:cubicBezTo>
                  <a:cubicBezTo>
                    <a:pt x="2916" y="653"/>
                    <a:pt x="2263" y="1"/>
                    <a:pt x="1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25"/>
            <p:cNvSpPr/>
            <p:nvPr/>
          </p:nvSpPr>
          <p:spPr>
            <a:xfrm>
              <a:off x="3712050" y="4290225"/>
              <a:ext cx="671425" cy="148625"/>
            </a:xfrm>
            <a:custGeom>
              <a:avLst/>
              <a:gdLst/>
              <a:ahLst/>
              <a:cxnLst/>
              <a:rect l="l" t="t" r="r" b="b"/>
              <a:pathLst>
                <a:path w="26857" h="5945" extrusionOk="0">
                  <a:moveTo>
                    <a:pt x="1" y="0"/>
                  </a:moveTo>
                  <a:cubicBezTo>
                    <a:pt x="1575" y="3506"/>
                    <a:pt x="5095" y="5945"/>
                    <a:pt x="9185" y="5945"/>
                  </a:cubicBezTo>
                  <a:lnTo>
                    <a:pt x="26856" y="5945"/>
                  </a:lnTo>
                  <a:cubicBezTo>
                    <a:pt x="22765" y="5945"/>
                    <a:pt x="19245" y="3506"/>
                    <a:pt x="17671"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68" name="Google Shape;768;p25"/>
          <p:cNvSpPr/>
          <p:nvPr/>
        </p:nvSpPr>
        <p:spPr>
          <a:xfrm>
            <a:off x="294100" y="307800"/>
            <a:ext cx="1272200" cy="4897250"/>
          </a:xfrm>
          <a:custGeom>
            <a:avLst/>
            <a:gdLst/>
            <a:ahLst/>
            <a:cxnLst/>
            <a:rect l="l" t="t" r="r" b="b"/>
            <a:pathLst>
              <a:path w="50888" h="195890" extrusionOk="0">
                <a:moveTo>
                  <a:pt x="0" y="195890"/>
                </a:moveTo>
                <a:lnTo>
                  <a:pt x="0" y="0"/>
                </a:lnTo>
                <a:lnTo>
                  <a:pt x="50888" y="0"/>
                </a:lnTo>
              </a:path>
            </a:pathLst>
          </a:custGeom>
          <a:noFill/>
          <a:ln w="28575" cap="flat" cmpd="sng">
            <a:solidFill>
              <a:schemeClr val="lt2"/>
            </a:solidFill>
            <a:prstDash val="solid"/>
            <a:round/>
            <a:headEnd type="none" w="med" len="med"/>
            <a:tailEnd type="none" w="med" len="med"/>
          </a:ln>
        </p:spPr>
      </p:sp>
      <p:cxnSp>
        <p:nvCxnSpPr>
          <p:cNvPr id="769" name="Google Shape;769;p25"/>
          <p:cNvCxnSpPr/>
          <p:nvPr/>
        </p:nvCxnSpPr>
        <p:spPr>
          <a:xfrm rot="10800000">
            <a:off x="-123000" y="3474600"/>
            <a:ext cx="430800" cy="0"/>
          </a:xfrm>
          <a:prstGeom prst="straightConnector1">
            <a:avLst/>
          </a:prstGeom>
          <a:noFill/>
          <a:ln w="28575" cap="flat" cmpd="sng">
            <a:solidFill>
              <a:schemeClr val="lt2"/>
            </a:solidFill>
            <a:prstDash val="solid"/>
            <a:round/>
            <a:headEnd type="none" w="med" len="med"/>
            <a:tailEnd type="none" w="med" len="med"/>
          </a:ln>
        </p:spPr>
      </p:cxnSp>
      <p:cxnSp>
        <p:nvCxnSpPr>
          <p:cNvPr id="770" name="Google Shape;770;p25"/>
          <p:cNvCxnSpPr/>
          <p:nvPr/>
        </p:nvCxnSpPr>
        <p:spPr>
          <a:xfrm rot="10800000">
            <a:off x="-123000" y="3132625"/>
            <a:ext cx="430800" cy="0"/>
          </a:xfrm>
          <a:prstGeom prst="straightConnector1">
            <a:avLst/>
          </a:prstGeom>
          <a:noFill/>
          <a:ln w="28575" cap="flat" cmpd="sng">
            <a:solidFill>
              <a:schemeClr val="lt2"/>
            </a:solidFill>
            <a:prstDash val="solid"/>
            <a:round/>
            <a:headEnd type="none" w="med" len="med"/>
            <a:tailEnd type="none" w="med" len="med"/>
          </a:ln>
        </p:spPr>
      </p:cxnSp>
      <p:cxnSp>
        <p:nvCxnSpPr>
          <p:cNvPr id="771" name="Google Shape;771;p25"/>
          <p:cNvCxnSpPr/>
          <p:nvPr/>
        </p:nvCxnSpPr>
        <p:spPr>
          <a:xfrm rot="10800000">
            <a:off x="-123000" y="2790650"/>
            <a:ext cx="430800" cy="0"/>
          </a:xfrm>
          <a:prstGeom prst="straightConnector1">
            <a:avLst/>
          </a:prstGeom>
          <a:noFill/>
          <a:ln w="28575" cap="flat" cmpd="sng">
            <a:solidFill>
              <a:schemeClr val="lt2"/>
            </a:solidFill>
            <a:prstDash val="solid"/>
            <a:round/>
            <a:headEnd type="none" w="med" len="med"/>
            <a:tailEnd type="none" w="med" len="med"/>
          </a:ln>
        </p:spPr>
      </p:cxnSp>
      <p:cxnSp>
        <p:nvCxnSpPr>
          <p:cNvPr id="772" name="Google Shape;772;p25"/>
          <p:cNvCxnSpPr/>
          <p:nvPr/>
        </p:nvCxnSpPr>
        <p:spPr>
          <a:xfrm rot="10800000">
            <a:off x="-123000" y="1340625"/>
            <a:ext cx="430800" cy="0"/>
          </a:xfrm>
          <a:prstGeom prst="straightConnector1">
            <a:avLst/>
          </a:prstGeom>
          <a:noFill/>
          <a:ln w="28575" cap="flat" cmpd="sng">
            <a:solidFill>
              <a:schemeClr val="lt2"/>
            </a:solidFill>
            <a:prstDash val="solid"/>
            <a:round/>
            <a:headEnd type="none" w="med" len="med"/>
            <a:tailEnd type="none" w="med" len="med"/>
          </a:ln>
        </p:spPr>
      </p:cxnSp>
      <p:cxnSp>
        <p:nvCxnSpPr>
          <p:cNvPr id="773" name="Google Shape;773;p25"/>
          <p:cNvCxnSpPr/>
          <p:nvPr/>
        </p:nvCxnSpPr>
        <p:spPr>
          <a:xfrm rot="10800000">
            <a:off x="8779175" y="2790650"/>
            <a:ext cx="430800" cy="0"/>
          </a:xfrm>
          <a:prstGeom prst="straightConnector1">
            <a:avLst/>
          </a:prstGeom>
          <a:noFill/>
          <a:ln w="28575" cap="flat" cmpd="sng">
            <a:solidFill>
              <a:schemeClr val="lt2"/>
            </a:solidFill>
            <a:prstDash val="solid"/>
            <a:round/>
            <a:headEnd type="none" w="med" len="med"/>
            <a:tailEnd type="none" w="med" len="med"/>
          </a:ln>
        </p:spPr>
      </p:cxnSp>
      <p:cxnSp>
        <p:nvCxnSpPr>
          <p:cNvPr id="774" name="Google Shape;774;p25"/>
          <p:cNvCxnSpPr/>
          <p:nvPr/>
        </p:nvCxnSpPr>
        <p:spPr>
          <a:xfrm rot="10800000">
            <a:off x="8779175" y="1860450"/>
            <a:ext cx="430800" cy="0"/>
          </a:xfrm>
          <a:prstGeom prst="straightConnector1">
            <a:avLst/>
          </a:prstGeom>
          <a:noFill/>
          <a:ln w="28575" cap="flat" cmpd="sng">
            <a:solidFill>
              <a:schemeClr val="lt2"/>
            </a:solidFill>
            <a:prstDash val="solid"/>
            <a:round/>
            <a:headEnd type="none" w="med" len="med"/>
            <a:tailEnd type="none" w="med" len="med"/>
          </a:ln>
        </p:spPr>
      </p:cxnSp>
      <p:grpSp>
        <p:nvGrpSpPr>
          <p:cNvPr id="775" name="Google Shape;775;p25"/>
          <p:cNvGrpSpPr/>
          <p:nvPr/>
        </p:nvGrpSpPr>
        <p:grpSpPr>
          <a:xfrm>
            <a:off x="1556565" y="156289"/>
            <a:ext cx="899923" cy="288735"/>
            <a:chOff x="1133575" y="3018825"/>
            <a:chExt cx="1093600" cy="350875"/>
          </a:xfrm>
        </p:grpSpPr>
        <p:sp>
          <p:nvSpPr>
            <p:cNvPr id="776" name="Google Shape;776;p25"/>
            <p:cNvSpPr/>
            <p:nvPr/>
          </p:nvSpPr>
          <p:spPr>
            <a:xfrm>
              <a:off x="1264625" y="3099025"/>
              <a:ext cx="363150" cy="181800"/>
            </a:xfrm>
            <a:custGeom>
              <a:avLst/>
              <a:gdLst/>
              <a:ahLst/>
              <a:cxnLst/>
              <a:rect l="l" t="t" r="r" b="b"/>
              <a:pathLst>
                <a:path w="14526" h="7272" extrusionOk="0">
                  <a:moveTo>
                    <a:pt x="0" y="1"/>
                  </a:moveTo>
                  <a:lnTo>
                    <a:pt x="0" y="7272"/>
                  </a:lnTo>
                  <a:lnTo>
                    <a:pt x="14526" y="7272"/>
                  </a:lnTo>
                  <a:lnTo>
                    <a:pt x="145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25"/>
            <p:cNvSpPr/>
            <p:nvPr/>
          </p:nvSpPr>
          <p:spPr>
            <a:xfrm>
              <a:off x="1236050" y="3070450"/>
              <a:ext cx="141625" cy="238950"/>
            </a:xfrm>
            <a:custGeom>
              <a:avLst/>
              <a:gdLst/>
              <a:ahLst/>
              <a:cxnLst/>
              <a:rect l="l" t="t" r="r" b="b"/>
              <a:pathLst>
                <a:path w="5665" h="9558" extrusionOk="0">
                  <a:moveTo>
                    <a:pt x="1" y="1"/>
                  </a:moveTo>
                  <a:lnTo>
                    <a:pt x="1" y="9557"/>
                  </a:lnTo>
                  <a:lnTo>
                    <a:pt x="5665" y="9557"/>
                  </a:lnTo>
                  <a:lnTo>
                    <a:pt x="5665" y="7272"/>
                  </a:lnTo>
                  <a:lnTo>
                    <a:pt x="2287" y="7272"/>
                  </a:lnTo>
                  <a:lnTo>
                    <a:pt x="2287" y="2288"/>
                  </a:lnTo>
                  <a:lnTo>
                    <a:pt x="5665" y="2288"/>
                  </a:lnTo>
                  <a:lnTo>
                    <a:pt x="56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25"/>
            <p:cNvSpPr/>
            <p:nvPr/>
          </p:nvSpPr>
          <p:spPr>
            <a:xfrm>
              <a:off x="1514750" y="3070450"/>
              <a:ext cx="141600" cy="238950"/>
            </a:xfrm>
            <a:custGeom>
              <a:avLst/>
              <a:gdLst/>
              <a:ahLst/>
              <a:cxnLst/>
              <a:rect l="l" t="t" r="r" b="b"/>
              <a:pathLst>
                <a:path w="5664" h="9558" extrusionOk="0">
                  <a:moveTo>
                    <a:pt x="0" y="1"/>
                  </a:moveTo>
                  <a:lnTo>
                    <a:pt x="0" y="2288"/>
                  </a:lnTo>
                  <a:lnTo>
                    <a:pt x="3378" y="2288"/>
                  </a:lnTo>
                  <a:lnTo>
                    <a:pt x="3378" y="7272"/>
                  </a:lnTo>
                  <a:lnTo>
                    <a:pt x="0" y="7272"/>
                  </a:lnTo>
                  <a:lnTo>
                    <a:pt x="0" y="9557"/>
                  </a:lnTo>
                  <a:lnTo>
                    <a:pt x="5663" y="9557"/>
                  </a:lnTo>
                  <a:lnTo>
                    <a:pt x="56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25"/>
            <p:cNvSpPr/>
            <p:nvPr/>
          </p:nvSpPr>
          <p:spPr>
            <a:xfrm>
              <a:off x="1189675" y="3070450"/>
              <a:ext cx="46400" cy="238950"/>
            </a:xfrm>
            <a:custGeom>
              <a:avLst/>
              <a:gdLst/>
              <a:ahLst/>
              <a:cxnLst/>
              <a:rect l="l" t="t" r="r" b="b"/>
              <a:pathLst>
                <a:path w="1856" h="9558" extrusionOk="0">
                  <a:moveTo>
                    <a:pt x="1" y="1"/>
                  </a:moveTo>
                  <a:lnTo>
                    <a:pt x="1" y="9557"/>
                  </a:lnTo>
                  <a:lnTo>
                    <a:pt x="1856" y="9557"/>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25"/>
            <p:cNvSpPr/>
            <p:nvPr/>
          </p:nvSpPr>
          <p:spPr>
            <a:xfrm>
              <a:off x="1468350" y="3070450"/>
              <a:ext cx="46425" cy="57200"/>
            </a:xfrm>
            <a:custGeom>
              <a:avLst/>
              <a:gdLst/>
              <a:ahLst/>
              <a:cxnLst/>
              <a:rect l="l" t="t" r="r" b="b"/>
              <a:pathLst>
                <a:path w="1857" h="2288" extrusionOk="0">
                  <a:moveTo>
                    <a:pt x="0" y="1"/>
                  </a:moveTo>
                  <a:lnTo>
                    <a:pt x="0" y="1144"/>
                  </a:lnTo>
                  <a:lnTo>
                    <a:pt x="886" y="1144"/>
                  </a:lnTo>
                  <a:lnTo>
                    <a:pt x="886" y="2288"/>
                  </a:lnTo>
                  <a:lnTo>
                    <a:pt x="1856" y="2288"/>
                  </a:lnTo>
                  <a:lnTo>
                    <a:pt x="1856" y="1144"/>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25"/>
            <p:cNvSpPr/>
            <p:nvPr/>
          </p:nvSpPr>
          <p:spPr>
            <a:xfrm>
              <a:off x="1468350" y="3252225"/>
              <a:ext cx="46425" cy="57175"/>
            </a:xfrm>
            <a:custGeom>
              <a:avLst/>
              <a:gdLst/>
              <a:ahLst/>
              <a:cxnLst/>
              <a:rect l="l" t="t" r="r" b="b"/>
              <a:pathLst>
                <a:path w="1857" h="2287" extrusionOk="0">
                  <a:moveTo>
                    <a:pt x="886" y="1"/>
                  </a:moveTo>
                  <a:lnTo>
                    <a:pt x="886" y="1144"/>
                  </a:lnTo>
                  <a:lnTo>
                    <a:pt x="0" y="1144"/>
                  </a:lnTo>
                  <a:lnTo>
                    <a:pt x="0" y="2286"/>
                  </a:lnTo>
                  <a:lnTo>
                    <a:pt x="1856" y="2286"/>
                  </a:lnTo>
                  <a:lnTo>
                    <a:pt x="1856" y="1144"/>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25"/>
            <p:cNvSpPr/>
            <p:nvPr/>
          </p:nvSpPr>
          <p:spPr>
            <a:xfrm>
              <a:off x="1783350" y="3099025"/>
              <a:ext cx="363150" cy="181800"/>
            </a:xfrm>
            <a:custGeom>
              <a:avLst/>
              <a:gdLst/>
              <a:ahLst/>
              <a:cxnLst/>
              <a:rect l="l" t="t" r="r" b="b"/>
              <a:pathLst>
                <a:path w="14526" h="7272" extrusionOk="0">
                  <a:moveTo>
                    <a:pt x="0" y="1"/>
                  </a:moveTo>
                  <a:lnTo>
                    <a:pt x="0" y="7272"/>
                  </a:lnTo>
                  <a:lnTo>
                    <a:pt x="14525" y="7272"/>
                  </a:lnTo>
                  <a:lnTo>
                    <a:pt x="14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25"/>
            <p:cNvSpPr/>
            <p:nvPr/>
          </p:nvSpPr>
          <p:spPr>
            <a:xfrm>
              <a:off x="1754775" y="3070450"/>
              <a:ext cx="141625" cy="238950"/>
            </a:xfrm>
            <a:custGeom>
              <a:avLst/>
              <a:gdLst/>
              <a:ahLst/>
              <a:cxnLst/>
              <a:rect l="l" t="t" r="r" b="b"/>
              <a:pathLst>
                <a:path w="5665" h="9558" extrusionOk="0">
                  <a:moveTo>
                    <a:pt x="0" y="1"/>
                  </a:moveTo>
                  <a:lnTo>
                    <a:pt x="0" y="9557"/>
                  </a:lnTo>
                  <a:lnTo>
                    <a:pt x="5664" y="9557"/>
                  </a:lnTo>
                  <a:lnTo>
                    <a:pt x="5664" y="7272"/>
                  </a:lnTo>
                  <a:lnTo>
                    <a:pt x="2287" y="7272"/>
                  </a:lnTo>
                  <a:lnTo>
                    <a:pt x="2287" y="2288"/>
                  </a:lnTo>
                  <a:lnTo>
                    <a:pt x="5664" y="2288"/>
                  </a:lnTo>
                  <a:lnTo>
                    <a:pt x="56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25"/>
            <p:cNvSpPr/>
            <p:nvPr/>
          </p:nvSpPr>
          <p:spPr>
            <a:xfrm>
              <a:off x="2033475" y="3070450"/>
              <a:ext cx="141600" cy="238950"/>
            </a:xfrm>
            <a:custGeom>
              <a:avLst/>
              <a:gdLst/>
              <a:ahLst/>
              <a:cxnLst/>
              <a:rect l="l" t="t" r="r" b="b"/>
              <a:pathLst>
                <a:path w="5664" h="9558" extrusionOk="0">
                  <a:moveTo>
                    <a:pt x="0" y="1"/>
                  </a:moveTo>
                  <a:lnTo>
                    <a:pt x="0" y="2288"/>
                  </a:lnTo>
                  <a:lnTo>
                    <a:pt x="3377" y="2288"/>
                  </a:lnTo>
                  <a:lnTo>
                    <a:pt x="3377" y="7272"/>
                  </a:lnTo>
                  <a:lnTo>
                    <a:pt x="0" y="7272"/>
                  </a:lnTo>
                  <a:lnTo>
                    <a:pt x="0" y="9557"/>
                  </a:lnTo>
                  <a:lnTo>
                    <a:pt x="5663" y="9557"/>
                  </a:lnTo>
                  <a:lnTo>
                    <a:pt x="56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25"/>
            <p:cNvSpPr/>
            <p:nvPr/>
          </p:nvSpPr>
          <p:spPr>
            <a:xfrm>
              <a:off x="1708375" y="3070450"/>
              <a:ext cx="46425" cy="238950"/>
            </a:xfrm>
            <a:custGeom>
              <a:avLst/>
              <a:gdLst/>
              <a:ahLst/>
              <a:cxnLst/>
              <a:rect l="l" t="t" r="r" b="b"/>
              <a:pathLst>
                <a:path w="1857" h="9558" extrusionOk="0">
                  <a:moveTo>
                    <a:pt x="0" y="1"/>
                  </a:moveTo>
                  <a:lnTo>
                    <a:pt x="0" y="9557"/>
                  </a:lnTo>
                  <a:lnTo>
                    <a:pt x="1856" y="9557"/>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25"/>
            <p:cNvSpPr/>
            <p:nvPr/>
          </p:nvSpPr>
          <p:spPr>
            <a:xfrm>
              <a:off x="1987025" y="3070450"/>
              <a:ext cx="46475" cy="57200"/>
            </a:xfrm>
            <a:custGeom>
              <a:avLst/>
              <a:gdLst/>
              <a:ahLst/>
              <a:cxnLst/>
              <a:rect l="l" t="t" r="r" b="b"/>
              <a:pathLst>
                <a:path w="1859" h="2288" extrusionOk="0">
                  <a:moveTo>
                    <a:pt x="1" y="1"/>
                  </a:moveTo>
                  <a:lnTo>
                    <a:pt x="1" y="1144"/>
                  </a:lnTo>
                  <a:lnTo>
                    <a:pt x="888" y="1144"/>
                  </a:lnTo>
                  <a:lnTo>
                    <a:pt x="888" y="2288"/>
                  </a:lnTo>
                  <a:lnTo>
                    <a:pt x="1858" y="2288"/>
                  </a:lnTo>
                  <a:lnTo>
                    <a:pt x="1858" y="1144"/>
                  </a:lnTo>
                  <a:lnTo>
                    <a:pt x="1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25"/>
            <p:cNvSpPr/>
            <p:nvPr/>
          </p:nvSpPr>
          <p:spPr>
            <a:xfrm>
              <a:off x="1987025" y="3252225"/>
              <a:ext cx="46475" cy="57175"/>
            </a:xfrm>
            <a:custGeom>
              <a:avLst/>
              <a:gdLst/>
              <a:ahLst/>
              <a:cxnLst/>
              <a:rect l="l" t="t" r="r" b="b"/>
              <a:pathLst>
                <a:path w="1859" h="2287" extrusionOk="0">
                  <a:moveTo>
                    <a:pt x="888" y="1"/>
                  </a:moveTo>
                  <a:lnTo>
                    <a:pt x="888" y="1144"/>
                  </a:lnTo>
                  <a:lnTo>
                    <a:pt x="1" y="1144"/>
                  </a:lnTo>
                  <a:lnTo>
                    <a:pt x="1" y="2286"/>
                  </a:lnTo>
                  <a:lnTo>
                    <a:pt x="1858" y="2286"/>
                  </a:lnTo>
                  <a:lnTo>
                    <a:pt x="1858" y="1144"/>
                  </a:lnTo>
                  <a:lnTo>
                    <a:pt x="1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25"/>
            <p:cNvSpPr/>
            <p:nvPr/>
          </p:nvSpPr>
          <p:spPr>
            <a:xfrm>
              <a:off x="1133575" y="3018825"/>
              <a:ext cx="1093600" cy="350875"/>
            </a:xfrm>
            <a:custGeom>
              <a:avLst/>
              <a:gdLst/>
              <a:ahLst/>
              <a:cxnLst/>
              <a:rect l="l" t="t" r="r" b="b"/>
              <a:pathLst>
                <a:path w="43744" h="14035" extrusionOk="0">
                  <a:moveTo>
                    <a:pt x="42624" y="737"/>
                  </a:moveTo>
                  <a:cubicBezTo>
                    <a:pt x="42835" y="737"/>
                    <a:pt x="43007" y="909"/>
                    <a:pt x="43007" y="1120"/>
                  </a:cubicBezTo>
                  <a:lnTo>
                    <a:pt x="43007" y="12914"/>
                  </a:lnTo>
                  <a:cubicBezTo>
                    <a:pt x="43007" y="13126"/>
                    <a:pt x="42835" y="13298"/>
                    <a:pt x="42624" y="13298"/>
                  </a:cubicBezTo>
                  <a:lnTo>
                    <a:pt x="1121" y="13298"/>
                  </a:lnTo>
                  <a:cubicBezTo>
                    <a:pt x="908" y="13298"/>
                    <a:pt x="737" y="13126"/>
                    <a:pt x="737" y="12914"/>
                  </a:cubicBezTo>
                  <a:lnTo>
                    <a:pt x="737" y="1120"/>
                  </a:lnTo>
                  <a:cubicBezTo>
                    <a:pt x="737" y="909"/>
                    <a:pt x="908" y="737"/>
                    <a:pt x="1121" y="737"/>
                  </a:cubicBezTo>
                  <a:close/>
                  <a:moveTo>
                    <a:pt x="1121" y="1"/>
                  </a:moveTo>
                  <a:cubicBezTo>
                    <a:pt x="503" y="1"/>
                    <a:pt x="0" y="503"/>
                    <a:pt x="0" y="1120"/>
                  </a:cubicBezTo>
                  <a:lnTo>
                    <a:pt x="0" y="12914"/>
                  </a:lnTo>
                  <a:cubicBezTo>
                    <a:pt x="0" y="13532"/>
                    <a:pt x="503" y="14035"/>
                    <a:pt x="1121" y="14035"/>
                  </a:cubicBezTo>
                  <a:lnTo>
                    <a:pt x="42624" y="14035"/>
                  </a:lnTo>
                  <a:cubicBezTo>
                    <a:pt x="43241" y="14035"/>
                    <a:pt x="43743" y="13532"/>
                    <a:pt x="43743" y="12914"/>
                  </a:cubicBezTo>
                  <a:lnTo>
                    <a:pt x="43743" y="1120"/>
                  </a:lnTo>
                  <a:cubicBezTo>
                    <a:pt x="43743" y="503"/>
                    <a:pt x="43241" y="1"/>
                    <a:pt x="42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89" name="Google Shape;789;p25"/>
          <p:cNvSpPr/>
          <p:nvPr/>
        </p:nvSpPr>
        <p:spPr>
          <a:xfrm>
            <a:off x="246165" y="256213"/>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790"/>
        <p:cNvGrpSpPr/>
        <p:nvPr/>
      </p:nvGrpSpPr>
      <p:grpSpPr>
        <a:xfrm>
          <a:off x="0" y="0"/>
          <a:ext cx="0" cy="0"/>
          <a:chOff x="0" y="0"/>
          <a:chExt cx="0" cy="0"/>
        </a:xfrm>
      </p:grpSpPr>
      <p:sp>
        <p:nvSpPr>
          <p:cNvPr id="791" name="Google Shape;791;p26"/>
          <p:cNvSpPr/>
          <p:nvPr/>
        </p:nvSpPr>
        <p:spPr>
          <a:xfrm>
            <a:off x="-6850" y="273600"/>
            <a:ext cx="8737800" cy="1039625"/>
          </a:xfrm>
          <a:custGeom>
            <a:avLst/>
            <a:gdLst/>
            <a:ahLst/>
            <a:cxnLst/>
            <a:rect l="l" t="t" r="r" b="b"/>
            <a:pathLst>
              <a:path w="349512" h="41585" extrusionOk="0">
                <a:moveTo>
                  <a:pt x="0" y="0"/>
                </a:moveTo>
                <a:lnTo>
                  <a:pt x="332413" y="0"/>
                </a:lnTo>
                <a:lnTo>
                  <a:pt x="349512" y="17099"/>
                </a:lnTo>
                <a:lnTo>
                  <a:pt x="349512" y="41585"/>
                </a:lnTo>
              </a:path>
            </a:pathLst>
          </a:custGeom>
          <a:noFill/>
          <a:ln w="28575" cap="flat" cmpd="sng">
            <a:solidFill>
              <a:schemeClr val="lt2"/>
            </a:solidFill>
            <a:prstDash val="solid"/>
            <a:round/>
            <a:headEnd type="none" w="med" len="med"/>
            <a:tailEnd type="none" w="med" len="med"/>
          </a:ln>
        </p:spPr>
      </p:sp>
      <p:grpSp>
        <p:nvGrpSpPr>
          <p:cNvPr id="792" name="Google Shape;792;p26"/>
          <p:cNvGrpSpPr/>
          <p:nvPr/>
        </p:nvGrpSpPr>
        <p:grpSpPr>
          <a:xfrm>
            <a:off x="8486445" y="1313237"/>
            <a:ext cx="503100" cy="891304"/>
            <a:chOff x="5800375" y="1914075"/>
            <a:chExt cx="611375" cy="1083125"/>
          </a:xfrm>
        </p:grpSpPr>
        <p:sp>
          <p:nvSpPr>
            <p:cNvPr id="793" name="Google Shape;793;p26"/>
            <p:cNvSpPr/>
            <p:nvPr/>
          </p:nvSpPr>
          <p:spPr>
            <a:xfrm>
              <a:off x="5848675" y="1978550"/>
              <a:ext cx="475100" cy="249425"/>
            </a:xfrm>
            <a:custGeom>
              <a:avLst/>
              <a:gdLst/>
              <a:ahLst/>
              <a:cxnLst/>
              <a:rect l="l" t="t" r="r" b="b"/>
              <a:pathLst>
                <a:path w="19004" h="9977" extrusionOk="0">
                  <a:moveTo>
                    <a:pt x="720" y="0"/>
                  </a:moveTo>
                  <a:cubicBezTo>
                    <a:pt x="322" y="0"/>
                    <a:pt x="0" y="323"/>
                    <a:pt x="0" y="720"/>
                  </a:cubicBezTo>
                  <a:lnTo>
                    <a:pt x="0" y="9257"/>
                  </a:lnTo>
                  <a:cubicBezTo>
                    <a:pt x="0" y="9654"/>
                    <a:pt x="322" y="9976"/>
                    <a:pt x="720" y="9976"/>
                  </a:cubicBezTo>
                  <a:lnTo>
                    <a:pt x="18284" y="9976"/>
                  </a:lnTo>
                  <a:cubicBezTo>
                    <a:pt x="18681" y="9976"/>
                    <a:pt x="19004" y="9654"/>
                    <a:pt x="19004" y="9257"/>
                  </a:cubicBezTo>
                  <a:lnTo>
                    <a:pt x="19004" y="720"/>
                  </a:lnTo>
                  <a:cubicBezTo>
                    <a:pt x="19004" y="323"/>
                    <a:pt x="18681" y="0"/>
                    <a:pt x="18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26"/>
            <p:cNvSpPr/>
            <p:nvPr/>
          </p:nvSpPr>
          <p:spPr>
            <a:xfrm>
              <a:off x="5888300" y="1978550"/>
              <a:ext cx="475125" cy="249425"/>
            </a:xfrm>
            <a:custGeom>
              <a:avLst/>
              <a:gdLst/>
              <a:ahLst/>
              <a:cxnLst/>
              <a:rect l="l" t="t" r="r" b="b"/>
              <a:pathLst>
                <a:path w="19005" h="9977" extrusionOk="0">
                  <a:moveTo>
                    <a:pt x="721" y="0"/>
                  </a:moveTo>
                  <a:cubicBezTo>
                    <a:pt x="323" y="0"/>
                    <a:pt x="1" y="323"/>
                    <a:pt x="1" y="720"/>
                  </a:cubicBezTo>
                  <a:lnTo>
                    <a:pt x="1" y="9257"/>
                  </a:lnTo>
                  <a:cubicBezTo>
                    <a:pt x="1" y="9654"/>
                    <a:pt x="323" y="9976"/>
                    <a:pt x="721" y="9976"/>
                  </a:cubicBezTo>
                  <a:lnTo>
                    <a:pt x="18286" y="9976"/>
                  </a:lnTo>
                  <a:cubicBezTo>
                    <a:pt x="18683" y="9976"/>
                    <a:pt x="19005" y="9654"/>
                    <a:pt x="19005" y="9257"/>
                  </a:cubicBezTo>
                  <a:lnTo>
                    <a:pt x="19005" y="720"/>
                  </a:lnTo>
                  <a:cubicBezTo>
                    <a:pt x="19005" y="323"/>
                    <a:pt x="18683" y="0"/>
                    <a:pt x="18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26"/>
            <p:cNvSpPr/>
            <p:nvPr/>
          </p:nvSpPr>
          <p:spPr>
            <a:xfrm>
              <a:off x="5927200" y="2016525"/>
              <a:ext cx="399225" cy="173500"/>
            </a:xfrm>
            <a:custGeom>
              <a:avLst/>
              <a:gdLst/>
              <a:ahLst/>
              <a:cxnLst/>
              <a:rect l="l" t="t" r="r" b="b"/>
              <a:pathLst>
                <a:path w="15969" h="6940" extrusionOk="0">
                  <a:moveTo>
                    <a:pt x="1137" y="0"/>
                  </a:moveTo>
                  <a:cubicBezTo>
                    <a:pt x="509" y="0"/>
                    <a:pt x="0" y="508"/>
                    <a:pt x="0" y="1136"/>
                  </a:cubicBezTo>
                  <a:lnTo>
                    <a:pt x="0" y="5803"/>
                  </a:lnTo>
                  <a:cubicBezTo>
                    <a:pt x="0" y="6430"/>
                    <a:pt x="509" y="6939"/>
                    <a:pt x="1137" y="6939"/>
                  </a:cubicBezTo>
                  <a:lnTo>
                    <a:pt x="14833" y="6939"/>
                  </a:lnTo>
                  <a:cubicBezTo>
                    <a:pt x="15459" y="6939"/>
                    <a:pt x="15969" y="6430"/>
                    <a:pt x="15969" y="5803"/>
                  </a:cubicBezTo>
                  <a:lnTo>
                    <a:pt x="15969" y="1136"/>
                  </a:lnTo>
                  <a:cubicBezTo>
                    <a:pt x="15969" y="508"/>
                    <a:pt x="15459" y="0"/>
                    <a:pt x="14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26"/>
            <p:cNvSpPr/>
            <p:nvPr/>
          </p:nvSpPr>
          <p:spPr>
            <a:xfrm>
              <a:off x="5937650" y="2016525"/>
              <a:ext cx="399200" cy="173500"/>
            </a:xfrm>
            <a:custGeom>
              <a:avLst/>
              <a:gdLst/>
              <a:ahLst/>
              <a:cxnLst/>
              <a:rect l="l" t="t" r="r" b="b"/>
              <a:pathLst>
                <a:path w="15968" h="6940" extrusionOk="0">
                  <a:moveTo>
                    <a:pt x="1138" y="0"/>
                  </a:moveTo>
                  <a:cubicBezTo>
                    <a:pt x="509" y="0"/>
                    <a:pt x="1" y="508"/>
                    <a:pt x="1" y="1136"/>
                  </a:cubicBezTo>
                  <a:lnTo>
                    <a:pt x="1" y="5803"/>
                  </a:lnTo>
                  <a:cubicBezTo>
                    <a:pt x="1" y="6430"/>
                    <a:pt x="509" y="6939"/>
                    <a:pt x="1138" y="6939"/>
                  </a:cubicBezTo>
                  <a:lnTo>
                    <a:pt x="14832" y="6939"/>
                  </a:lnTo>
                  <a:cubicBezTo>
                    <a:pt x="15459" y="6939"/>
                    <a:pt x="15968" y="6430"/>
                    <a:pt x="15968" y="5803"/>
                  </a:cubicBezTo>
                  <a:lnTo>
                    <a:pt x="15968" y="1136"/>
                  </a:lnTo>
                  <a:cubicBezTo>
                    <a:pt x="15968" y="508"/>
                    <a:pt x="15459" y="0"/>
                    <a:pt x="148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26"/>
            <p:cNvSpPr/>
            <p:nvPr/>
          </p:nvSpPr>
          <p:spPr>
            <a:xfrm>
              <a:off x="5848675" y="2331875"/>
              <a:ext cx="475100" cy="249425"/>
            </a:xfrm>
            <a:custGeom>
              <a:avLst/>
              <a:gdLst/>
              <a:ahLst/>
              <a:cxnLst/>
              <a:rect l="l" t="t" r="r" b="b"/>
              <a:pathLst>
                <a:path w="19004" h="9977" extrusionOk="0">
                  <a:moveTo>
                    <a:pt x="720" y="1"/>
                  </a:moveTo>
                  <a:cubicBezTo>
                    <a:pt x="322" y="1"/>
                    <a:pt x="0" y="323"/>
                    <a:pt x="0" y="721"/>
                  </a:cubicBezTo>
                  <a:lnTo>
                    <a:pt x="0" y="9257"/>
                  </a:lnTo>
                  <a:cubicBezTo>
                    <a:pt x="0" y="9654"/>
                    <a:pt x="322" y="9977"/>
                    <a:pt x="720" y="9977"/>
                  </a:cubicBezTo>
                  <a:lnTo>
                    <a:pt x="18284" y="9977"/>
                  </a:lnTo>
                  <a:cubicBezTo>
                    <a:pt x="18681" y="9977"/>
                    <a:pt x="19004" y="9654"/>
                    <a:pt x="19004" y="9257"/>
                  </a:cubicBezTo>
                  <a:lnTo>
                    <a:pt x="19004" y="721"/>
                  </a:lnTo>
                  <a:cubicBezTo>
                    <a:pt x="19004" y="323"/>
                    <a:pt x="18681" y="1"/>
                    <a:pt x="18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26"/>
            <p:cNvSpPr/>
            <p:nvPr/>
          </p:nvSpPr>
          <p:spPr>
            <a:xfrm>
              <a:off x="5888300" y="2331875"/>
              <a:ext cx="475125" cy="249425"/>
            </a:xfrm>
            <a:custGeom>
              <a:avLst/>
              <a:gdLst/>
              <a:ahLst/>
              <a:cxnLst/>
              <a:rect l="l" t="t" r="r" b="b"/>
              <a:pathLst>
                <a:path w="19005" h="9977" extrusionOk="0">
                  <a:moveTo>
                    <a:pt x="721" y="1"/>
                  </a:moveTo>
                  <a:cubicBezTo>
                    <a:pt x="323" y="1"/>
                    <a:pt x="1" y="323"/>
                    <a:pt x="1" y="721"/>
                  </a:cubicBezTo>
                  <a:lnTo>
                    <a:pt x="1" y="9257"/>
                  </a:lnTo>
                  <a:cubicBezTo>
                    <a:pt x="1" y="9654"/>
                    <a:pt x="323" y="9977"/>
                    <a:pt x="721" y="9977"/>
                  </a:cubicBezTo>
                  <a:lnTo>
                    <a:pt x="18286" y="9977"/>
                  </a:lnTo>
                  <a:cubicBezTo>
                    <a:pt x="18683" y="9977"/>
                    <a:pt x="19005" y="9654"/>
                    <a:pt x="19005" y="9257"/>
                  </a:cubicBezTo>
                  <a:lnTo>
                    <a:pt x="19005" y="721"/>
                  </a:lnTo>
                  <a:cubicBezTo>
                    <a:pt x="19005" y="323"/>
                    <a:pt x="18683" y="1"/>
                    <a:pt x="18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26"/>
            <p:cNvSpPr/>
            <p:nvPr/>
          </p:nvSpPr>
          <p:spPr>
            <a:xfrm>
              <a:off x="5927200" y="2369850"/>
              <a:ext cx="399225" cy="173475"/>
            </a:xfrm>
            <a:custGeom>
              <a:avLst/>
              <a:gdLst/>
              <a:ahLst/>
              <a:cxnLst/>
              <a:rect l="l" t="t" r="r" b="b"/>
              <a:pathLst>
                <a:path w="15969" h="6939" extrusionOk="0">
                  <a:moveTo>
                    <a:pt x="1137" y="1"/>
                  </a:moveTo>
                  <a:cubicBezTo>
                    <a:pt x="509" y="1"/>
                    <a:pt x="0" y="509"/>
                    <a:pt x="0" y="1137"/>
                  </a:cubicBezTo>
                  <a:lnTo>
                    <a:pt x="0" y="5803"/>
                  </a:lnTo>
                  <a:cubicBezTo>
                    <a:pt x="0" y="6430"/>
                    <a:pt x="509" y="6939"/>
                    <a:pt x="1137" y="6939"/>
                  </a:cubicBezTo>
                  <a:lnTo>
                    <a:pt x="14833" y="6939"/>
                  </a:lnTo>
                  <a:cubicBezTo>
                    <a:pt x="15459" y="6939"/>
                    <a:pt x="15969" y="6430"/>
                    <a:pt x="15969" y="5803"/>
                  </a:cubicBezTo>
                  <a:lnTo>
                    <a:pt x="15969" y="1137"/>
                  </a:lnTo>
                  <a:cubicBezTo>
                    <a:pt x="15969" y="509"/>
                    <a:pt x="15459" y="1"/>
                    <a:pt x="14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26"/>
            <p:cNvSpPr/>
            <p:nvPr/>
          </p:nvSpPr>
          <p:spPr>
            <a:xfrm>
              <a:off x="5937650" y="2369850"/>
              <a:ext cx="399200" cy="173475"/>
            </a:xfrm>
            <a:custGeom>
              <a:avLst/>
              <a:gdLst/>
              <a:ahLst/>
              <a:cxnLst/>
              <a:rect l="l" t="t" r="r" b="b"/>
              <a:pathLst>
                <a:path w="15968" h="6939" extrusionOk="0">
                  <a:moveTo>
                    <a:pt x="1138" y="1"/>
                  </a:moveTo>
                  <a:cubicBezTo>
                    <a:pt x="509" y="1"/>
                    <a:pt x="1" y="509"/>
                    <a:pt x="1" y="1137"/>
                  </a:cubicBezTo>
                  <a:lnTo>
                    <a:pt x="1" y="5803"/>
                  </a:lnTo>
                  <a:cubicBezTo>
                    <a:pt x="1" y="6430"/>
                    <a:pt x="509" y="6939"/>
                    <a:pt x="1138" y="6939"/>
                  </a:cubicBezTo>
                  <a:lnTo>
                    <a:pt x="14832" y="6939"/>
                  </a:lnTo>
                  <a:cubicBezTo>
                    <a:pt x="15459" y="6939"/>
                    <a:pt x="15968" y="6430"/>
                    <a:pt x="15968" y="5803"/>
                  </a:cubicBezTo>
                  <a:lnTo>
                    <a:pt x="15968" y="1137"/>
                  </a:lnTo>
                  <a:cubicBezTo>
                    <a:pt x="15968" y="509"/>
                    <a:pt x="15459" y="1"/>
                    <a:pt x="148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26"/>
            <p:cNvSpPr/>
            <p:nvPr/>
          </p:nvSpPr>
          <p:spPr>
            <a:xfrm>
              <a:off x="5848675" y="2685200"/>
              <a:ext cx="475100" cy="249425"/>
            </a:xfrm>
            <a:custGeom>
              <a:avLst/>
              <a:gdLst/>
              <a:ahLst/>
              <a:cxnLst/>
              <a:rect l="l" t="t" r="r" b="b"/>
              <a:pathLst>
                <a:path w="19004" h="9977" extrusionOk="0">
                  <a:moveTo>
                    <a:pt x="720" y="1"/>
                  </a:moveTo>
                  <a:cubicBezTo>
                    <a:pt x="322" y="1"/>
                    <a:pt x="0" y="324"/>
                    <a:pt x="0" y="720"/>
                  </a:cubicBezTo>
                  <a:lnTo>
                    <a:pt x="0" y="9257"/>
                  </a:lnTo>
                  <a:cubicBezTo>
                    <a:pt x="0" y="9654"/>
                    <a:pt x="322" y="9977"/>
                    <a:pt x="720" y="9977"/>
                  </a:cubicBezTo>
                  <a:lnTo>
                    <a:pt x="18284" y="9977"/>
                  </a:lnTo>
                  <a:cubicBezTo>
                    <a:pt x="18681" y="9977"/>
                    <a:pt x="19004" y="9654"/>
                    <a:pt x="19004" y="9257"/>
                  </a:cubicBezTo>
                  <a:lnTo>
                    <a:pt x="19004" y="720"/>
                  </a:lnTo>
                  <a:cubicBezTo>
                    <a:pt x="19004" y="324"/>
                    <a:pt x="18681" y="1"/>
                    <a:pt x="18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26"/>
            <p:cNvSpPr/>
            <p:nvPr/>
          </p:nvSpPr>
          <p:spPr>
            <a:xfrm>
              <a:off x="5888300" y="2685200"/>
              <a:ext cx="475125" cy="249425"/>
            </a:xfrm>
            <a:custGeom>
              <a:avLst/>
              <a:gdLst/>
              <a:ahLst/>
              <a:cxnLst/>
              <a:rect l="l" t="t" r="r" b="b"/>
              <a:pathLst>
                <a:path w="19005" h="9977" extrusionOk="0">
                  <a:moveTo>
                    <a:pt x="721" y="1"/>
                  </a:moveTo>
                  <a:cubicBezTo>
                    <a:pt x="323" y="1"/>
                    <a:pt x="1" y="324"/>
                    <a:pt x="1" y="720"/>
                  </a:cubicBezTo>
                  <a:lnTo>
                    <a:pt x="1" y="9257"/>
                  </a:lnTo>
                  <a:cubicBezTo>
                    <a:pt x="1" y="9654"/>
                    <a:pt x="323" y="9977"/>
                    <a:pt x="721" y="9977"/>
                  </a:cubicBezTo>
                  <a:lnTo>
                    <a:pt x="18286" y="9977"/>
                  </a:lnTo>
                  <a:cubicBezTo>
                    <a:pt x="18683" y="9977"/>
                    <a:pt x="19005" y="9654"/>
                    <a:pt x="19005" y="9257"/>
                  </a:cubicBezTo>
                  <a:lnTo>
                    <a:pt x="19005" y="720"/>
                  </a:lnTo>
                  <a:cubicBezTo>
                    <a:pt x="19005" y="324"/>
                    <a:pt x="18683" y="1"/>
                    <a:pt x="18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26"/>
            <p:cNvSpPr/>
            <p:nvPr/>
          </p:nvSpPr>
          <p:spPr>
            <a:xfrm>
              <a:off x="5927200" y="2723150"/>
              <a:ext cx="399225" cy="173550"/>
            </a:xfrm>
            <a:custGeom>
              <a:avLst/>
              <a:gdLst/>
              <a:ahLst/>
              <a:cxnLst/>
              <a:rect l="l" t="t" r="r" b="b"/>
              <a:pathLst>
                <a:path w="15969" h="6942" extrusionOk="0">
                  <a:moveTo>
                    <a:pt x="1137" y="1"/>
                  </a:moveTo>
                  <a:cubicBezTo>
                    <a:pt x="509" y="1"/>
                    <a:pt x="0" y="510"/>
                    <a:pt x="0" y="1137"/>
                  </a:cubicBezTo>
                  <a:lnTo>
                    <a:pt x="0" y="5804"/>
                  </a:lnTo>
                  <a:cubicBezTo>
                    <a:pt x="0" y="6431"/>
                    <a:pt x="509" y="6941"/>
                    <a:pt x="1137" y="6941"/>
                  </a:cubicBezTo>
                  <a:lnTo>
                    <a:pt x="14833" y="6941"/>
                  </a:lnTo>
                  <a:cubicBezTo>
                    <a:pt x="15459" y="6941"/>
                    <a:pt x="15969" y="6431"/>
                    <a:pt x="15969" y="5804"/>
                  </a:cubicBezTo>
                  <a:lnTo>
                    <a:pt x="15969" y="1137"/>
                  </a:lnTo>
                  <a:cubicBezTo>
                    <a:pt x="15969" y="510"/>
                    <a:pt x="15459" y="1"/>
                    <a:pt x="14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26"/>
            <p:cNvSpPr/>
            <p:nvPr/>
          </p:nvSpPr>
          <p:spPr>
            <a:xfrm>
              <a:off x="5937650" y="2723150"/>
              <a:ext cx="399200" cy="173550"/>
            </a:xfrm>
            <a:custGeom>
              <a:avLst/>
              <a:gdLst/>
              <a:ahLst/>
              <a:cxnLst/>
              <a:rect l="l" t="t" r="r" b="b"/>
              <a:pathLst>
                <a:path w="15968" h="6942" extrusionOk="0">
                  <a:moveTo>
                    <a:pt x="1138" y="1"/>
                  </a:moveTo>
                  <a:cubicBezTo>
                    <a:pt x="509" y="1"/>
                    <a:pt x="1" y="510"/>
                    <a:pt x="1" y="1137"/>
                  </a:cubicBezTo>
                  <a:lnTo>
                    <a:pt x="1" y="5804"/>
                  </a:lnTo>
                  <a:cubicBezTo>
                    <a:pt x="1" y="6431"/>
                    <a:pt x="509" y="6941"/>
                    <a:pt x="1138" y="6941"/>
                  </a:cubicBezTo>
                  <a:lnTo>
                    <a:pt x="14832" y="6941"/>
                  </a:lnTo>
                  <a:cubicBezTo>
                    <a:pt x="15459" y="6941"/>
                    <a:pt x="15968" y="6431"/>
                    <a:pt x="15968" y="5804"/>
                  </a:cubicBezTo>
                  <a:lnTo>
                    <a:pt x="15968" y="1137"/>
                  </a:lnTo>
                  <a:cubicBezTo>
                    <a:pt x="15968" y="510"/>
                    <a:pt x="15459" y="1"/>
                    <a:pt x="148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26"/>
            <p:cNvSpPr/>
            <p:nvPr/>
          </p:nvSpPr>
          <p:spPr>
            <a:xfrm>
              <a:off x="5800375" y="1914075"/>
              <a:ext cx="611375" cy="1083125"/>
            </a:xfrm>
            <a:custGeom>
              <a:avLst/>
              <a:gdLst/>
              <a:ahLst/>
              <a:cxnLst/>
              <a:rect l="l" t="t" r="r" b="b"/>
              <a:pathLst>
                <a:path w="24455" h="43325" extrusionOk="0">
                  <a:moveTo>
                    <a:pt x="23369" y="738"/>
                  </a:moveTo>
                  <a:cubicBezTo>
                    <a:pt x="23562" y="738"/>
                    <a:pt x="23718" y="893"/>
                    <a:pt x="23718" y="1086"/>
                  </a:cubicBezTo>
                  <a:lnTo>
                    <a:pt x="23718" y="42239"/>
                  </a:lnTo>
                  <a:cubicBezTo>
                    <a:pt x="23718" y="42431"/>
                    <a:pt x="23562" y="42587"/>
                    <a:pt x="23369" y="42587"/>
                  </a:cubicBezTo>
                  <a:lnTo>
                    <a:pt x="1084" y="42587"/>
                  </a:lnTo>
                  <a:cubicBezTo>
                    <a:pt x="893" y="42587"/>
                    <a:pt x="737" y="42431"/>
                    <a:pt x="737" y="42239"/>
                  </a:cubicBezTo>
                  <a:lnTo>
                    <a:pt x="737" y="1086"/>
                  </a:lnTo>
                  <a:cubicBezTo>
                    <a:pt x="737" y="893"/>
                    <a:pt x="893" y="738"/>
                    <a:pt x="1084" y="738"/>
                  </a:cubicBezTo>
                  <a:close/>
                  <a:moveTo>
                    <a:pt x="1084" y="1"/>
                  </a:moveTo>
                  <a:cubicBezTo>
                    <a:pt x="487" y="1"/>
                    <a:pt x="0" y="488"/>
                    <a:pt x="0" y="1086"/>
                  </a:cubicBezTo>
                  <a:lnTo>
                    <a:pt x="0" y="42239"/>
                  </a:lnTo>
                  <a:cubicBezTo>
                    <a:pt x="0" y="42837"/>
                    <a:pt x="487" y="43325"/>
                    <a:pt x="1084" y="43325"/>
                  </a:cubicBezTo>
                  <a:lnTo>
                    <a:pt x="23369" y="43325"/>
                  </a:lnTo>
                  <a:cubicBezTo>
                    <a:pt x="23967" y="43325"/>
                    <a:pt x="24455" y="42837"/>
                    <a:pt x="24455" y="42239"/>
                  </a:cubicBezTo>
                  <a:lnTo>
                    <a:pt x="24455" y="1086"/>
                  </a:lnTo>
                  <a:cubicBezTo>
                    <a:pt x="24455" y="488"/>
                    <a:pt x="23967" y="1"/>
                    <a:pt x="23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26"/>
            <p:cNvSpPr/>
            <p:nvPr/>
          </p:nvSpPr>
          <p:spPr>
            <a:xfrm>
              <a:off x="5809550" y="2271200"/>
              <a:ext cx="593000" cy="18450"/>
            </a:xfrm>
            <a:custGeom>
              <a:avLst/>
              <a:gdLst/>
              <a:ahLst/>
              <a:cxnLst/>
              <a:rect l="l" t="t" r="r" b="b"/>
              <a:pathLst>
                <a:path w="23720" h="738" extrusionOk="0">
                  <a:moveTo>
                    <a:pt x="1" y="1"/>
                  </a:moveTo>
                  <a:lnTo>
                    <a:pt x="1" y="737"/>
                  </a:lnTo>
                  <a:lnTo>
                    <a:pt x="23719" y="737"/>
                  </a:lnTo>
                  <a:lnTo>
                    <a:pt x="237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26"/>
            <p:cNvSpPr/>
            <p:nvPr/>
          </p:nvSpPr>
          <p:spPr>
            <a:xfrm>
              <a:off x="5809550" y="2624850"/>
              <a:ext cx="593000" cy="18425"/>
            </a:xfrm>
            <a:custGeom>
              <a:avLst/>
              <a:gdLst/>
              <a:ahLst/>
              <a:cxnLst/>
              <a:rect l="l" t="t" r="r" b="b"/>
              <a:pathLst>
                <a:path w="23720" h="737" extrusionOk="0">
                  <a:moveTo>
                    <a:pt x="1" y="0"/>
                  </a:moveTo>
                  <a:lnTo>
                    <a:pt x="1" y="737"/>
                  </a:lnTo>
                  <a:lnTo>
                    <a:pt x="23719" y="737"/>
                  </a:lnTo>
                  <a:lnTo>
                    <a:pt x="237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 name="Google Shape;808;p26"/>
          <p:cNvSpPr/>
          <p:nvPr/>
        </p:nvSpPr>
        <p:spPr>
          <a:xfrm>
            <a:off x="-68400" y="3392525"/>
            <a:ext cx="9343125" cy="1504750"/>
          </a:xfrm>
          <a:custGeom>
            <a:avLst/>
            <a:gdLst/>
            <a:ahLst/>
            <a:cxnLst/>
            <a:rect l="l" t="t" r="r" b="b"/>
            <a:pathLst>
              <a:path w="373725" h="60190" extrusionOk="0">
                <a:moveTo>
                  <a:pt x="373725" y="7660"/>
                </a:moveTo>
                <a:lnTo>
                  <a:pt x="352385" y="7660"/>
                </a:lnTo>
                <a:lnTo>
                  <a:pt x="352385" y="60190"/>
                </a:lnTo>
                <a:lnTo>
                  <a:pt x="27633" y="60190"/>
                </a:lnTo>
                <a:lnTo>
                  <a:pt x="13816" y="46373"/>
                </a:lnTo>
                <a:lnTo>
                  <a:pt x="13816" y="0"/>
                </a:lnTo>
                <a:lnTo>
                  <a:pt x="0" y="0"/>
                </a:lnTo>
              </a:path>
            </a:pathLst>
          </a:custGeom>
          <a:noFill/>
          <a:ln w="28575" cap="flat" cmpd="sng">
            <a:solidFill>
              <a:schemeClr val="lt2"/>
            </a:solidFill>
            <a:prstDash val="solid"/>
            <a:round/>
            <a:headEnd type="none" w="med" len="med"/>
            <a:tailEnd type="none" w="med" len="med"/>
          </a:ln>
        </p:spPr>
      </p:sp>
      <p:cxnSp>
        <p:nvCxnSpPr>
          <p:cNvPr id="809" name="Google Shape;809;p26"/>
          <p:cNvCxnSpPr/>
          <p:nvPr/>
        </p:nvCxnSpPr>
        <p:spPr>
          <a:xfrm rot="10800000">
            <a:off x="663450" y="-13575"/>
            <a:ext cx="0" cy="294000"/>
          </a:xfrm>
          <a:prstGeom prst="straightConnector1">
            <a:avLst/>
          </a:prstGeom>
          <a:noFill/>
          <a:ln w="28575" cap="flat" cmpd="sng">
            <a:solidFill>
              <a:schemeClr val="lt2"/>
            </a:solidFill>
            <a:prstDash val="solid"/>
            <a:round/>
            <a:headEnd type="none" w="med" len="med"/>
            <a:tailEnd type="none" w="med" len="med"/>
          </a:ln>
        </p:spPr>
      </p:cxnSp>
      <p:cxnSp>
        <p:nvCxnSpPr>
          <p:cNvPr id="810" name="Google Shape;810;p26"/>
          <p:cNvCxnSpPr/>
          <p:nvPr/>
        </p:nvCxnSpPr>
        <p:spPr>
          <a:xfrm rot="10800000">
            <a:off x="878900" y="-34275"/>
            <a:ext cx="0" cy="314700"/>
          </a:xfrm>
          <a:prstGeom prst="straightConnector1">
            <a:avLst/>
          </a:prstGeom>
          <a:noFill/>
          <a:ln w="28575" cap="flat" cmpd="sng">
            <a:solidFill>
              <a:schemeClr val="lt2"/>
            </a:solidFill>
            <a:prstDash val="solid"/>
            <a:round/>
            <a:headEnd type="none" w="med" len="med"/>
            <a:tailEnd type="none" w="med" len="med"/>
          </a:ln>
        </p:spPr>
      </p:cxnSp>
      <p:cxnSp>
        <p:nvCxnSpPr>
          <p:cNvPr id="811" name="Google Shape;811;p26"/>
          <p:cNvCxnSpPr/>
          <p:nvPr/>
        </p:nvCxnSpPr>
        <p:spPr>
          <a:xfrm rot="10800000">
            <a:off x="1094350" y="-27375"/>
            <a:ext cx="0" cy="307800"/>
          </a:xfrm>
          <a:prstGeom prst="straightConnector1">
            <a:avLst/>
          </a:prstGeom>
          <a:noFill/>
          <a:ln w="28575" cap="flat" cmpd="sng">
            <a:solidFill>
              <a:schemeClr val="lt2"/>
            </a:solidFill>
            <a:prstDash val="solid"/>
            <a:round/>
            <a:headEnd type="none" w="med" len="med"/>
            <a:tailEnd type="none" w="med" len="med"/>
          </a:ln>
        </p:spPr>
      </p:cxnSp>
      <p:cxnSp>
        <p:nvCxnSpPr>
          <p:cNvPr id="812" name="Google Shape;812;p26"/>
          <p:cNvCxnSpPr/>
          <p:nvPr/>
        </p:nvCxnSpPr>
        <p:spPr>
          <a:xfrm>
            <a:off x="8187200" y="4904100"/>
            <a:ext cx="0" cy="259800"/>
          </a:xfrm>
          <a:prstGeom prst="straightConnector1">
            <a:avLst/>
          </a:prstGeom>
          <a:noFill/>
          <a:ln w="28575" cap="flat" cmpd="sng">
            <a:solidFill>
              <a:schemeClr val="lt2"/>
            </a:solidFill>
            <a:prstDash val="solid"/>
            <a:round/>
            <a:headEnd type="none" w="med" len="med"/>
            <a:tailEnd type="none" w="med" len="med"/>
          </a:ln>
        </p:spPr>
      </p:cxnSp>
      <p:cxnSp>
        <p:nvCxnSpPr>
          <p:cNvPr id="813" name="Google Shape;813;p26"/>
          <p:cNvCxnSpPr/>
          <p:nvPr/>
        </p:nvCxnSpPr>
        <p:spPr>
          <a:xfrm>
            <a:off x="7959208" y="4904100"/>
            <a:ext cx="0" cy="280500"/>
          </a:xfrm>
          <a:prstGeom prst="straightConnector1">
            <a:avLst/>
          </a:prstGeom>
          <a:noFill/>
          <a:ln w="28575" cap="flat" cmpd="sng">
            <a:solidFill>
              <a:schemeClr val="lt2"/>
            </a:solidFill>
            <a:prstDash val="solid"/>
            <a:round/>
            <a:headEnd type="none" w="med" len="med"/>
            <a:tailEnd type="none" w="med" len="med"/>
          </a:ln>
        </p:spPr>
      </p:cxnSp>
      <p:cxnSp>
        <p:nvCxnSpPr>
          <p:cNvPr id="814" name="Google Shape;814;p26"/>
          <p:cNvCxnSpPr/>
          <p:nvPr/>
        </p:nvCxnSpPr>
        <p:spPr>
          <a:xfrm>
            <a:off x="7731225" y="4904100"/>
            <a:ext cx="0" cy="274800"/>
          </a:xfrm>
          <a:prstGeom prst="straightConnector1">
            <a:avLst/>
          </a:prstGeom>
          <a:noFill/>
          <a:ln w="28575" cap="flat" cmpd="sng">
            <a:solidFill>
              <a:schemeClr val="lt2"/>
            </a:solidFill>
            <a:prstDash val="solid"/>
            <a:round/>
            <a:headEnd type="none" w="med" len="med"/>
            <a:tailEnd type="none" w="med" len="med"/>
          </a:ln>
        </p:spPr>
      </p:cxnSp>
      <p:cxnSp>
        <p:nvCxnSpPr>
          <p:cNvPr id="815" name="Google Shape;815;p26"/>
          <p:cNvCxnSpPr/>
          <p:nvPr/>
        </p:nvCxnSpPr>
        <p:spPr>
          <a:xfrm>
            <a:off x="7503225" y="4904100"/>
            <a:ext cx="0" cy="280500"/>
          </a:xfrm>
          <a:prstGeom prst="straightConnector1">
            <a:avLst/>
          </a:prstGeom>
          <a:noFill/>
          <a:ln w="28575" cap="flat" cmpd="sng">
            <a:solidFill>
              <a:schemeClr val="lt2"/>
            </a:solidFill>
            <a:prstDash val="solid"/>
            <a:round/>
            <a:headEnd type="none" w="med" len="med"/>
            <a:tailEnd type="none" w="med" len="med"/>
          </a:ln>
        </p:spPr>
      </p:cxnSp>
      <p:sp>
        <p:nvSpPr>
          <p:cNvPr id="816" name="Google Shape;816;p2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17" name="Google Shape;817;p26"/>
          <p:cNvSpPr txBox="1">
            <a:spLocks noGrp="1"/>
          </p:cNvSpPr>
          <p:nvPr>
            <p:ph type="subTitle" idx="1"/>
          </p:nvPr>
        </p:nvSpPr>
        <p:spPr>
          <a:xfrm>
            <a:off x="1884760" y="2199855"/>
            <a:ext cx="24294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8" name="Google Shape;818;p26"/>
          <p:cNvSpPr txBox="1">
            <a:spLocks noGrp="1"/>
          </p:cNvSpPr>
          <p:nvPr>
            <p:ph type="subTitle" idx="2"/>
          </p:nvPr>
        </p:nvSpPr>
        <p:spPr>
          <a:xfrm>
            <a:off x="4829840" y="2199855"/>
            <a:ext cx="24294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19" name="Google Shape;819;p26"/>
          <p:cNvSpPr txBox="1">
            <a:spLocks noGrp="1"/>
          </p:cNvSpPr>
          <p:nvPr>
            <p:ph type="subTitle" idx="3"/>
          </p:nvPr>
        </p:nvSpPr>
        <p:spPr>
          <a:xfrm>
            <a:off x="1884760" y="3842730"/>
            <a:ext cx="24294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0" name="Google Shape;820;p26"/>
          <p:cNvSpPr txBox="1">
            <a:spLocks noGrp="1"/>
          </p:cNvSpPr>
          <p:nvPr>
            <p:ph type="subTitle" idx="4"/>
          </p:nvPr>
        </p:nvSpPr>
        <p:spPr>
          <a:xfrm>
            <a:off x="4829840" y="3842730"/>
            <a:ext cx="2429400" cy="66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1" name="Google Shape;821;p26"/>
          <p:cNvSpPr txBox="1">
            <a:spLocks noGrp="1"/>
          </p:cNvSpPr>
          <p:nvPr>
            <p:ph type="subTitle" idx="5"/>
          </p:nvPr>
        </p:nvSpPr>
        <p:spPr>
          <a:xfrm>
            <a:off x="1884760" y="1410077"/>
            <a:ext cx="2429400" cy="86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22" name="Google Shape;822;p26"/>
          <p:cNvSpPr txBox="1">
            <a:spLocks noGrp="1"/>
          </p:cNvSpPr>
          <p:nvPr>
            <p:ph type="subTitle" idx="6"/>
          </p:nvPr>
        </p:nvSpPr>
        <p:spPr>
          <a:xfrm>
            <a:off x="1884760" y="3053127"/>
            <a:ext cx="2429400" cy="86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23" name="Google Shape;823;p26"/>
          <p:cNvSpPr txBox="1">
            <a:spLocks noGrp="1"/>
          </p:cNvSpPr>
          <p:nvPr>
            <p:ph type="subTitle" idx="7"/>
          </p:nvPr>
        </p:nvSpPr>
        <p:spPr>
          <a:xfrm>
            <a:off x="4829835" y="1410077"/>
            <a:ext cx="2429400" cy="86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24" name="Google Shape;824;p26"/>
          <p:cNvSpPr txBox="1">
            <a:spLocks noGrp="1"/>
          </p:cNvSpPr>
          <p:nvPr>
            <p:ph type="subTitle" idx="8"/>
          </p:nvPr>
        </p:nvSpPr>
        <p:spPr>
          <a:xfrm>
            <a:off x="4829835" y="3053127"/>
            <a:ext cx="2429400" cy="865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25" name="Google Shape;825;p26"/>
          <p:cNvSpPr/>
          <p:nvPr/>
        </p:nvSpPr>
        <p:spPr>
          <a:xfrm>
            <a:off x="1694940" y="4845169"/>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26"/>
          <p:cNvSpPr/>
          <p:nvPr/>
        </p:nvSpPr>
        <p:spPr>
          <a:xfrm>
            <a:off x="6311615" y="4845169"/>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26"/>
          <p:cNvSpPr/>
          <p:nvPr/>
        </p:nvSpPr>
        <p:spPr>
          <a:xfrm>
            <a:off x="8245615" y="228501"/>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828"/>
        <p:cNvGrpSpPr/>
        <p:nvPr/>
      </p:nvGrpSpPr>
      <p:grpSpPr>
        <a:xfrm>
          <a:off x="0" y="0"/>
          <a:ext cx="0" cy="0"/>
          <a:chOff x="0" y="0"/>
          <a:chExt cx="0" cy="0"/>
        </a:xfrm>
      </p:grpSpPr>
      <p:sp>
        <p:nvSpPr>
          <p:cNvPr id="829" name="Google Shape;829;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830" name="Google Shape;830;p27"/>
          <p:cNvSpPr txBox="1">
            <a:spLocks noGrp="1"/>
          </p:cNvSpPr>
          <p:nvPr>
            <p:ph type="subTitle" idx="1"/>
          </p:nvPr>
        </p:nvSpPr>
        <p:spPr>
          <a:xfrm>
            <a:off x="834413" y="1994133"/>
            <a:ext cx="22605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1" name="Google Shape;831;p27"/>
          <p:cNvSpPr txBox="1">
            <a:spLocks noGrp="1"/>
          </p:cNvSpPr>
          <p:nvPr>
            <p:ph type="subTitle" idx="2"/>
          </p:nvPr>
        </p:nvSpPr>
        <p:spPr>
          <a:xfrm>
            <a:off x="3443138" y="1994133"/>
            <a:ext cx="225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2" name="Google Shape;832;p27"/>
          <p:cNvSpPr txBox="1">
            <a:spLocks noGrp="1"/>
          </p:cNvSpPr>
          <p:nvPr>
            <p:ph type="subTitle" idx="3"/>
          </p:nvPr>
        </p:nvSpPr>
        <p:spPr>
          <a:xfrm>
            <a:off x="834125" y="3501502"/>
            <a:ext cx="22605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3" name="Google Shape;833;p27"/>
          <p:cNvSpPr txBox="1">
            <a:spLocks noGrp="1"/>
          </p:cNvSpPr>
          <p:nvPr>
            <p:ph type="subTitle" idx="4"/>
          </p:nvPr>
        </p:nvSpPr>
        <p:spPr>
          <a:xfrm>
            <a:off x="3442979" y="3501502"/>
            <a:ext cx="2256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4" name="Google Shape;834;p27"/>
          <p:cNvSpPr txBox="1">
            <a:spLocks noGrp="1"/>
          </p:cNvSpPr>
          <p:nvPr>
            <p:ph type="subTitle" idx="5"/>
          </p:nvPr>
        </p:nvSpPr>
        <p:spPr>
          <a:xfrm>
            <a:off x="6045163" y="1994127"/>
            <a:ext cx="22605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5" name="Google Shape;835;p27"/>
          <p:cNvSpPr txBox="1">
            <a:spLocks noGrp="1"/>
          </p:cNvSpPr>
          <p:nvPr>
            <p:ph type="subTitle" idx="6"/>
          </p:nvPr>
        </p:nvSpPr>
        <p:spPr>
          <a:xfrm>
            <a:off x="6044875" y="3501502"/>
            <a:ext cx="22650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36" name="Google Shape;836;p27"/>
          <p:cNvSpPr txBox="1">
            <a:spLocks noGrp="1"/>
          </p:cNvSpPr>
          <p:nvPr>
            <p:ph type="subTitle" idx="7"/>
          </p:nvPr>
        </p:nvSpPr>
        <p:spPr>
          <a:xfrm>
            <a:off x="838851" y="1623401"/>
            <a:ext cx="2251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37" name="Google Shape;837;p27"/>
          <p:cNvSpPr txBox="1">
            <a:spLocks noGrp="1"/>
          </p:cNvSpPr>
          <p:nvPr>
            <p:ph type="subTitle" idx="8"/>
          </p:nvPr>
        </p:nvSpPr>
        <p:spPr>
          <a:xfrm>
            <a:off x="3447567" y="1623401"/>
            <a:ext cx="22467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38" name="Google Shape;838;p27"/>
          <p:cNvSpPr txBox="1">
            <a:spLocks noGrp="1"/>
          </p:cNvSpPr>
          <p:nvPr>
            <p:ph type="subTitle" idx="9"/>
          </p:nvPr>
        </p:nvSpPr>
        <p:spPr>
          <a:xfrm>
            <a:off x="6049586" y="1623401"/>
            <a:ext cx="2260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39" name="Google Shape;839;p27"/>
          <p:cNvSpPr txBox="1">
            <a:spLocks noGrp="1"/>
          </p:cNvSpPr>
          <p:nvPr>
            <p:ph type="subTitle" idx="13"/>
          </p:nvPr>
        </p:nvSpPr>
        <p:spPr>
          <a:xfrm>
            <a:off x="838564" y="3128321"/>
            <a:ext cx="22515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0" name="Google Shape;840;p27"/>
          <p:cNvSpPr txBox="1">
            <a:spLocks noGrp="1"/>
          </p:cNvSpPr>
          <p:nvPr>
            <p:ph type="subTitle" idx="14"/>
          </p:nvPr>
        </p:nvSpPr>
        <p:spPr>
          <a:xfrm>
            <a:off x="3447280" y="3128321"/>
            <a:ext cx="22467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1" name="Google Shape;841;p27"/>
          <p:cNvSpPr txBox="1">
            <a:spLocks noGrp="1"/>
          </p:cNvSpPr>
          <p:nvPr>
            <p:ph type="subTitle" idx="15"/>
          </p:nvPr>
        </p:nvSpPr>
        <p:spPr>
          <a:xfrm>
            <a:off x="6049322" y="3128321"/>
            <a:ext cx="2256000" cy="492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842" name="Google Shape;842;p27"/>
          <p:cNvSpPr/>
          <p:nvPr/>
        </p:nvSpPr>
        <p:spPr>
          <a:xfrm>
            <a:off x="5752250" y="1511575"/>
            <a:ext cx="3033425" cy="3686650"/>
          </a:xfrm>
          <a:custGeom>
            <a:avLst/>
            <a:gdLst/>
            <a:ahLst/>
            <a:cxnLst/>
            <a:rect l="l" t="t" r="r" b="b"/>
            <a:pathLst>
              <a:path w="121337" h="147466" extrusionOk="0">
                <a:moveTo>
                  <a:pt x="0" y="147466"/>
                </a:moveTo>
                <a:lnTo>
                  <a:pt x="0" y="135154"/>
                </a:lnTo>
                <a:lnTo>
                  <a:pt x="102596" y="135154"/>
                </a:lnTo>
                <a:lnTo>
                  <a:pt x="121337" y="116413"/>
                </a:lnTo>
                <a:lnTo>
                  <a:pt x="121337" y="0"/>
                </a:lnTo>
              </a:path>
            </a:pathLst>
          </a:custGeom>
          <a:noFill/>
          <a:ln w="28575" cap="flat" cmpd="sng">
            <a:solidFill>
              <a:schemeClr val="lt2"/>
            </a:solidFill>
            <a:prstDash val="solid"/>
            <a:round/>
            <a:headEnd type="none" w="med" len="med"/>
            <a:tailEnd type="none" w="med" len="med"/>
          </a:ln>
        </p:spPr>
      </p:sp>
      <p:grpSp>
        <p:nvGrpSpPr>
          <p:cNvPr id="843" name="Google Shape;843;p27"/>
          <p:cNvGrpSpPr/>
          <p:nvPr/>
        </p:nvGrpSpPr>
        <p:grpSpPr>
          <a:xfrm>
            <a:off x="8490975" y="1040460"/>
            <a:ext cx="520834" cy="471110"/>
            <a:chOff x="361850" y="2985150"/>
            <a:chExt cx="632925" cy="572500"/>
          </a:xfrm>
        </p:grpSpPr>
        <p:sp>
          <p:nvSpPr>
            <p:cNvPr id="844" name="Google Shape;844;p27"/>
            <p:cNvSpPr/>
            <p:nvPr/>
          </p:nvSpPr>
          <p:spPr>
            <a:xfrm>
              <a:off x="883625" y="3021350"/>
              <a:ext cx="111150" cy="24825"/>
            </a:xfrm>
            <a:custGeom>
              <a:avLst/>
              <a:gdLst/>
              <a:ahLst/>
              <a:cxnLst/>
              <a:rect l="l" t="t" r="r" b="b"/>
              <a:pathLst>
                <a:path w="4446" h="993" extrusionOk="0">
                  <a:moveTo>
                    <a:pt x="1" y="1"/>
                  </a:moveTo>
                  <a:lnTo>
                    <a:pt x="1" y="992"/>
                  </a:lnTo>
                  <a:lnTo>
                    <a:pt x="4194" y="992"/>
                  </a:lnTo>
                  <a:cubicBezTo>
                    <a:pt x="4333" y="992"/>
                    <a:pt x="4445" y="879"/>
                    <a:pt x="4445" y="740"/>
                  </a:cubicBezTo>
                  <a:lnTo>
                    <a:pt x="4445" y="254"/>
                  </a:lnTo>
                  <a:cubicBezTo>
                    <a:pt x="4445" y="114"/>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27"/>
            <p:cNvSpPr/>
            <p:nvPr/>
          </p:nvSpPr>
          <p:spPr>
            <a:xfrm>
              <a:off x="833100" y="3021350"/>
              <a:ext cx="66175" cy="24825"/>
            </a:xfrm>
            <a:custGeom>
              <a:avLst/>
              <a:gdLst/>
              <a:ahLst/>
              <a:cxnLst/>
              <a:rect l="l" t="t" r="r" b="b"/>
              <a:pathLst>
                <a:path w="2647" h="993" extrusionOk="0">
                  <a:moveTo>
                    <a:pt x="0" y="1"/>
                  </a:moveTo>
                  <a:lnTo>
                    <a:pt x="0" y="992"/>
                  </a:lnTo>
                  <a:lnTo>
                    <a:pt x="2151" y="992"/>
                  </a:lnTo>
                  <a:cubicBezTo>
                    <a:pt x="2425" y="992"/>
                    <a:pt x="2646" y="771"/>
                    <a:pt x="2646" y="496"/>
                  </a:cubicBezTo>
                  <a:cubicBezTo>
                    <a:pt x="2646" y="223"/>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27"/>
            <p:cNvSpPr/>
            <p:nvPr/>
          </p:nvSpPr>
          <p:spPr>
            <a:xfrm>
              <a:off x="883625" y="3092525"/>
              <a:ext cx="111150" cy="24800"/>
            </a:xfrm>
            <a:custGeom>
              <a:avLst/>
              <a:gdLst/>
              <a:ahLst/>
              <a:cxnLst/>
              <a:rect l="l" t="t" r="r" b="b"/>
              <a:pathLst>
                <a:path w="4446" h="992" extrusionOk="0">
                  <a:moveTo>
                    <a:pt x="1" y="0"/>
                  </a:moveTo>
                  <a:lnTo>
                    <a:pt x="1" y="992"/>
                  </a:lnTo>
                  <a:lnTo>
                    <a:pt x="4194" y="992"/>
                  </a:lnTo>
                  <a:cubicBezTo>
                    <a:pt x="4333" y="992"/>
                    <a:pt x="4445" y="878"/>
                    <a:pt x="4445" y="739"/>
                  </a:cubicBezTo>
                  <a:lnTo>
                    <a:pt x="4445" y="253"/>
                  </a:lnTo>
                  <a:cubicBezTo>
                    <a:pt x="4445" y="114"/>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27"/>
            <p:cNvSpPr/>
            <p:nvPr/>
          </p:nvSpPr>
          <p:spPr>
            <a:xfrm>
              <a:off x="833100" y="3092525"/>
              <a:ext cx="66175" cy="24800"/>
            </a:xfrm>
            <a:custGeom>
              <a:avLst/>
              <a:gdLst/>
              <a:ahLst/>
              <a:cxnLst/>
              <a:rect l="l" t="t" r="r" b="b"/>
              <a:pathLst>
                <a:path w="2647" h="992" extrusionOk="0">
                  <a:moveTo>
                    <a:pt x="0" y="0"/>
                  </a:moveTo>
                  <a:lnTo>
                    <a:pt x="0" y="992"/>
                  </a:lnTo>
                  <a:lnTo>
                    <a:pt x="2151" y="992"/>
                  </a:lnTo>
                  <a:cubicBezTo>
                    <a:pt x="2425" y="992"/>
                    <a:pt x="2646" y="769"/>
                    <a:pt x="2646" y="496"/>
                  </a:cubicBezTo>
                  <a:cubicBezTo>
                    <a:pt x="2646" y="223"/>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27"/>
            <p:cNvSpPr/>
            <p:nvPr/>
          </p:nvSpPr>
          <p:spPr>
            <a:xfrm>
              <a:off x="883625" y="3163675"/>
              <a:ext cx="111150" cy="24825"/>
            </a:xfrm>
            <a:custGeom>
              <a:avLst/>
              <a:gdLst/>
              <a:ahLst/>
              <a:cxnLst/>
              <a:rect l="l" t="t" r="r" b="b"/>
              <a:pathLst>
                <a:path w="4446" h="993" extrusionOk="0">
                  <a:moveTo>
                    <a:pt x="1" y="1"/>
                  </a:moveTo>
                  <a:lnTo>
                    <a:pt x="1" y="992"/>
                  </a:lnTo>
                  <a:lnTo>
                    <a:pt x="4194" y="992"/>
                  </a:lnTo>
                  <a:cubicBezTo>
                    <a:pt x="4333" y="992"/>
                    <a:pt x="4445" y="879"/>
                    <a:pt x="4445" y="740"/>
                  </a:cubicBezTo>
                  <a:lnTo>
                    <a:pt x="4445" y="253"/>
                  </a:lnTo>
                  <a:cubicBezTo>
                    <a:pt x="4445" y="114"/>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27"/>
            <p:cNvSpPr/>
            <p:nvPr/>
          </p:nvSpPr>
          <p:spPr>
            <a:xfrm>
              <a:off x="833100" y="3163675"/>
              <a:ext cx="66175" cy="24825"/>
            </a:xfrm>
            <a:custGeom>
              <a:avLst/>
              <a:gdLst/>
              <a:ahLst/>
              <a:cxnLst/>
              <a:rect l="l" t="t" r="r" b="b"/>
              <a:pathLst>
                <a:path w="2647" h="993" extrusionOk="0">
                  <a:moveTo>
                    <a:pt x="0" y="1"/>
                  </a:moveTo>
                  <a:lnTo>
                    <a:pt x="0" y="992"/>
                  </a:lnTo>
                  <a:lnTo>
                    <a:pt x="2151" y="992"/>
                  </a:lnTo>
                  <a:cubicBezTo>
                    <a:pt x="2425" y="992"/>
                    <a:pt x="2646" y="770"/>
                    <a:pt x="2646" y="496"/>
                  </a:cubicBezTo>
                  <a:cubicBezTo>
                    <a:pt x="2646" y="222"/>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27"/>
            <p:cNvSpPr/>
            <p:nvPr/>
          </p:nvSpPr>
          <p:spPr>
            <a:xfrm>
              <a:off x="883625" y="3234850"/>
              <a:ext cx="111150" cy="24800"/>
            </a:xfrm>
            <a:custGeom>
              <a:avLst/>
              <a:gdLst/>
              <a:ahLst/>
              <a:cxnLst/>
              <a:rect l="l" t="t" r="r" b="b"/>
              <a:pathLst>
                <a:path w="4446" h="992" extrusionOk="0">
                  <a:moveTo>
                    <a:pt x="1" y="0"/>
                  </a:moveTo>
                  <a:lnTo>
                    <a:pt x="1" y="992"/>
                  </a:lnTo>
                  <a:lnTo>
                    <a:pt x="4194" y="992"/>
                  </a:lnTo>
                  <a:cubicBezTo>
                    <a:pt x="4333" y="992"/>
                    <a:pt x="4445" y="878"/>
                    <a:pt x="4445" y="739"/>
                  </a:cubicBezTo>
                  <a:lnTo>
                    <a:pt x="4445" y="253"/>
                  </a:lnTo>
                  <a:cubicBezTo>
                    <a:pt x="4445" y="113"/>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27"/>
            <p:cNvSpPr/>
            <p:nvPr/>
          </p:nvSpPr>
          <p:spPr>
            <a:xfrm>
              <a:off x="833100" y="3234850"/>
              <a:ext cx="66175" cy="24800"/>
            </a:xfrm>
            <a:custGeom>
              <a:avLst/>
              <a:gdLst/>
              <a:ahLst/>
              <a:cxnLst/>
              <a:rect l="l" t="t" r="r" b="b"/>
              <a:pathLst>
                <a:path w="2647" h="992" extrusionOk="0">
                  <a:moveTo>
                    <a:pt x="0" y="0"/>
                  </a:moveTo>
                  <a:lnTo>
                    <a:pt x="0" y="992"/>
                  </a:lnTo>
                  <a:lnTo>
                    <a:pt x="2151" y="992"/>
                  </a:lnTo>
                  <a:cubicBezTo>
                    <a:pt x="2425" y="992"/>
                    <a:pt x="2646" y="769"/>
                    <a:pt x="2646" y="496"/>
                  </a:cubicBezTo>
                  <a:cubicBezTo>
                    <a:pt x="2646" y="222"/>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27"/>
            <p:cNvSpPr/>
            <p:nvPr/>
          </p:nvSpPr>
          <p:spPr>
            <a:xfrm>
              <a:off x="883625" y="3306000"/>
              <a:ext cx="111150" cy="24800"/>
            </a:xfrm>
            <a:custGeom>
              <a:avLst/>
              <a:gdLst/>
              <a:ahLst/>
              <a:cxnLst/>
              <a:rect l="l" t="t" r="r" b="b"/>
              <a:pathLst>
                <a:path w="4446" h="992" extrusionOk="0">
                  <a:moveTo>
                    <a:pt x="1" y="1"/>
                  </a:moveTo>
                  <a:lnTo>
                    <a:pt x="1" y="991"/>
                  </a:lnTo>
                  <a:lnTo>
                    <a:pt x="4194" y="991"/>
                  </a:lnTo>
                  <a:cubicBezTo>
                    <a:pt x="4333" y="991"/>
                    <a:pt x="4445" y="879"/>
                    <a:pt x="4445" y="739"/>
                  </a:cubicBezTo>
                  <a:lnTo>
                    <a:pt x="4445" y="253"/>
                  </a:lnTo>
                  <a:cubicBezTo>
                    <a:pt x="4445" y="113"/>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27"/>
            <p:cNvSpPr/>
            <p:nvPr/>
          </p:nvSpPr>
          <p:spPr>
            <a:xfrm>
              <a:off x="833100" y="3306000"/>
              <a:ext cx="66175" cy="24800"/>
            </a:xfrm>
            <a:custGeom>
              <a:avLst/>
              <a:gdLst/>
              <a:ahLst/>
              <a:cxnLst/>
              <a:rect l="l" t="t" r="r" b="b"/>
              <a:pathLst>
                <a:path w="2647" h="992" extrusionOk="0">
                  <a:moveTo>
                    <a:pt x="0" y="1"/>
                  </a:moveTo>
                  <a:lnTo>
                    <a:pt x="0" y="991"/>
                  </a:lnTo>
                  <a:lnTo>
                    <a:pt x="2151" y="991"/>
                  </a:lnTo>
                  <a:cubicBezTo>
                    <a:pt x="2425" y="991"/>
                    <a:pt x="2646" y="770"/>
                    <a:pt x="2646" y="496"/>
                  </a:cubicBezTo>
                  <a:cubicBezTo>
                    <a:pt x="2646" y="222"/>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27"/>
            <p:cNvSpPr/>
            <p:nvPr/>
          </p:nvSpPr>
          <p:spPr>
            <a:xfrm>
              <a:off x="883625" y="3377150"/>
              <a:ext cx="111150" cy="24800"/>
            </a:xfrm>
            <a:custGeom>
              <a:avLst/>
              <a:gdLst/>
              <a:ahLst/>
              <a:cxnLst/>
              <a:rect l="l" t="t" r="r" b="b"/>
              <a:pathLst>
                <a:path w="4446" h="992" extrusionOk="0">
                  <a:moveTo>
                    <a:pt x="1" y="0"/>
                  </a:moveTo>
                  <a:lnTo>
                    <a:pt x="1" y="992"/>
                  </a:lnTo>
                  <a:lnTo>
                    <a:pt x="4194" y="992"/>
                  </a:lnTo>
                  <a:cubicBezTo>
                    <a:pt x="4333" y="992"/>
                    <a:pt x="4445" y="879"/>
                    <a:pt x="4445" y="739"/>
                  </a:cubicBezTo>
                  <a:lnTo>
                    <a:pt x="4445" y="253"/>
                  </a:lnTo>
                  <a:cubicBezTo>
                    <a:pt x="4445" y="114"/>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27"/>
            <p:cNvSpPr/>
            <p:nvPr/>
          </p:nvSpPr>
          <p:spPr>
            <a:xfrm>
              <a:off x="833100" y="3377150"/>
              <a:ext cx="66175" cy="24800"/>
            </a:xfrm>
            <a:custGeom>
              <a:avLst/>
              <a:gdLst/>
              <a:ahLst/>
              <a:cxnLst/>
              <a:rect l="l" t="t" r="r" b="b"/>
              <a:pathLst>
                <a:path w="2647" h="992" extrusionOk="0">
                  <a:moveTo>
                    <a:pt x="0" y="0"/>
                  </a:moveTo>
                  <a:lnTo>
                    <a:pt x="0" y="992"/>
                  </a:lnTo>
                  <a:lnTo>
                    <a:pt x="2151" y="992"/>
                  </a:lnTo>
                  <a:cubicBezTo>
                    <a:pt x="2425" y="992"/>
                    <a:pt x="2646" y="770"/>
                    <a:pt x="2646" y="497"/>
                  </a:cubicBezTo>
                  <a:cubicBezTo>
                    <a:pt x="2646" y="223"/>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27"/>
            <p:cNvSpPr/>
            <p:nvPr/>
          </p:nvSpPr>
          <p:spPr>
            <a:xfrm>
              <a:off x="883625" y="3448300"/>
              <a:ext cx="111150" cy="24825"/>
            </a:xfrm>
            <a:custGeom>
              <a:avLst/>
              <a:gdLst/>
              <a:ahLst/>
              <a:cxnLst/>
              <a:rect l="l" t="t" r="r" b="b"/>
              <a:pathLst>
                <a:path w="4446" h="993" extrusionOk="0">
                  <a:moveTo>
                    <a:pt x="1" y="1"/>
                  </a:moveTo>
                  <a:lnTo>
                    <a:pt x="1" y="992"/>
                  </a:lnTo>
                  <a:lnTo>
                    <a:pt x="4194" y="992"/>
                  </a:lnTo>
                  <a:cubicBezTo>
                    <a:pt x="4333" y="992"/>
                    <a:pt x="4445" y="879"/>
                    <a:pt x="4445" y="740"/>
                  </a:cubicBezTo>
                  <a:lnTo>
                    <a:pt x="4445" y="253"/>
                  </a:lnTo>
                  <a:cubicBezTo>
                    <a:pt x="4445" y="114"/>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27"/>
            <p:cNvSpPr/>
            <p:nvPr/>
          </p:nvSpPr>
          <p:spPr>
            <a:xfrm>
              <a:off x="833100" y="3448300"/>
              <a:ext cx="66175" cy="24825"/>
            </a:xfrm>
            <a:custGeom>
              <a:avLst/>
              <a:gdLst/>
              <a:ahLst/>
              <a:cxnLst/>
              <a:rect l="l" t="t" r="r" b="b"/>
              <a:pathLst>
                <a:path w="2647" h="993" extrusionOk="0">
                  <a:moveTo>
                    <a:pt x="0" y="1"/>
                  </a:moveTo>
                  <a:lnTo>
                    <a:pt x="0" y="992"/>
                  </a:lnTo>
                  <a:lnTo>
                    <a:pt x="2151" y="992"/>
                  </a:lnTo>
                  <a:cubicBezTo>
                    <a:pt x="2425" y="992"/>
                    <a:pt x="2646" y="771"/>
                    <a:pt x="2646" y="497"/>
                  </a:cubicBezTo>
                  <a:cubicBezTo>
                    <a:pt x="2646" y="223"/>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27"/>
            <p:cNvSpPr/>
            <p:nvPr/>
          </p:nvSpPr>
          <p:spPr>
            <a:xfrm>
              <a:off x="883625" y="3519475"/>
              <a:ext cx="111150" cy="24800"/>
            </a:xfrm>
            <a:custGeom>
              <a:avLst/>
              <a:gdLst/>
              <a:ahLst/>
              <a:cxnLst/>
              <a:rect l="l" t="t" r="r" b="b"/>
              <a:pathLst>
                <a:path w="4446" h="992" extrusionOk="0">
                  <a:moveTo>
                    <a:pt x="1" y="0"/>
                  </a:moveTo>
                  <a:lnTo>
                    <a:pt x="1" y="992"/>
                  </a:lnTo>
                  <a:lnTo>
                    <a:pt x="4194" y="992"/>
                  </a:lnTo>
                  <a:cubicBezTo>
                    <a:pt x="4333" y="992"/>
                    <a:pt x="4445" y="878"/>
                    <a:pt x="4445" y="739"/>
                  </a:cubicBezTo>
                  <a:lnTo>
                    <a:pt x="4445" y="253"/>
                  </a:lnTo>
                  <a:cubicBezTo>
                    <a:pt x="4445" y="114"/>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27"/>
            <p:cNvSpPr/>
            <p:nvPr/>
          </p:nvSpPr>
          <p:spPr>
            <a:xfrm>
              <a:off x="833100" y="3519475"/>
              <a:ext cx="66175" cy="24800"/>
            </a:xfrm>
            <a:custGeom>
              <a:avLst/>
              <a:gdLst/>
              <a:ahLst/>
              <a:cxnLst/>
              <a:rect l="l" t="t" r="r" b="b"/>
              <a:pathLst>
                <a:path w="2647" h="992" extrusionOk="0">
                  <a:moveTo>
                    <a:pt x="0" y="0"/>
                  </a:moveTo>
                  <a:lnTo>
                    <a:pt x="0" y="992"/>
                  </a:lnTo>
                  <a:lnTo>
                    <a:pt x="2151" y="992"/>
                  </a:lnTo>
                  <a:cubicBezTo>
                    <a:pt x="2425" y="992"/>
                    <a:pt x="2646" y="769"/>
                    <a:pt x="2646" y="496"/>
                  </a:cubicBezTo>
                  <a:cubicBezTo>
                    <a:pt x="2646" y="223"/>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27"/>
            <p:cNvSpPr/>
            <p:nvPr/>
          </p:nvSpPr>
          <p:spPr>
            <a:xfrm>
              <a:off x="536675" y="2985150"/>
              <a:ext cx="284200" cy="572500"/>
            </a:xfrm>
            <a:custGeom>
              <a:avLst/>
              <a:gdLst/>
              <a:ahLst/>
              <a:cxnLst/>
              <a:rect l="l" t="t" r="r" b="b"/>
              <a:pathLst>
                <a:path w="11368" h="22900" extrusionOk="0">
                  <a:moveTo>
                    <a:pt x="608" y="0"/>
                  </a:moveTo>
                  <a:cubicBezTo>
                    <a:pt x="272" y="0"/>
                    <a:pt x="0" y="272"/>
                    <a:pt x="0" y="608"/>
                  </a:cubicBezTo>
                  <a:lnTo>
                    <a:pt x="0" y="22291"/>
                  </a:lnTo>
                  <a:cubicBezTo>
                    <a:pt x="0" y="22627"/>
                    <a:pt x="272" y="22900"/>
                    <a:pt x="608" y="22900"/>
                  </a:cubicBezTo>
                  <a:lnTo>
                    <a:pt x="10760" y="22900"/>
                  </a:lnTo>
                  <a:cubicBezTo>
                    <a:pt x="11096" y="22900"/>
                    <a:pt x="11367" y="22627"/>
                    <a:pt x="11367" y="22291"/>
                  </a:cubicBezTo>
                  <a:lnTo>
                    <a:pt x="11367" y="608"/>
                  </a:lnTo>
                  <a:cubicBezTo>
                    <a:pt x="11367" y="272"/>
                    <a:pt x="11096" y="0"/>
                    <a:pt x="10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27"/>
            <p:cNvSpPr/>
            <p:nvPr/>
          </p:nvSpPr>
          <p:spPr>
            <a:xfrm>
              <a:off x="601375" y="2985150"/>
              <a:ext cx="284225" cy="572500"/>
            </a:xfrm>
            <a:custGeom>
              <a:avLst/>
              <a:gdLst/>
              <a:ahLst/>
              <a:cxnLst/>
              <a:rect l="l" t="t" r="r" b="b"/>
              <a:pathLst>
                <a:path w="11369" h="22900" extrusionOk="0">
                  <a:moveTo>
                    <a:pt x="608" y="0"/>
                  </a:moveTo>
                  <a:cubicBezTo>
                    <a:pt x="272" y="0"/>
                    <a:pt x="1" y="272"/>
                    <a:pt x="1" y="608"/>
                  </a:cubicBezTo>
                  <a:lnTo>
                    <a:pt x="1" y="22291"/>
                  </a:lnTo>
                  <a:cubicBezTo>
                    <a:pt x="1" y="22627"/>
                    <a:pt x="272" y="22900"/>
                    <a:pt x="608" y="22900"/>
                  </a:cubicBezTo>
                  <a:lnTo>
                    <a:pt x="10760" y="22900"/>
                  </a:lnTo>
                  <a:cubicBezTo>
                    <a:pt x="11096" y="22900"/>
                    <a:pt x="11369" y="22627"/>
                    <a:pt x="11369" y="22291"/>
                  </a:cubicBezTo>
                  <a:lnTo>
                    <a:pt x="11369" y="608"/>
                  </a:lnTo>
                  <a:cubicBezTo>
                    <a:pt x="11369" y="272"/>
                    <a:pt x="11096" y="0"/>
                    <a:pt x="107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27"/>
            <p:cNvSpPr/>
            <p:nvPr/>
          </p:nvSpPr>
          <p:spPr>
            <a:xfrm>
              <a:off x="361850" y="3021350"/>
              <a:ext cx="159650" cy="24825"/>
            </a:xfrm>
            <a:custGeom>
              <a:avLst/>
              <a:gdLst/>
              <a:ahLst/>
              <a:cxnLst/>
              <a:rect l="l" t="t" r="r" b="b"/>
              <a:pathLst>
                <a:path w="6386" h="993" extrusionOk="0">
                  <a:moveTo>
                    <a:pt x="253" y="1"/>
                  </a:moveTo>
                  <a:cubicBezTo>
                    <a:pt x="114" y="1"/>
                    <a:pt x="1" y="114"/>
                    <a:pt x="1" y="254"/>
                  </a:cubicBezTo>
                  <a:lnTo>
                    <a:pt x="1" y="740"/>
                  </a:lnTo>
                  <a:cubicBezTo>
                    <a:pt x="1" y="879"/>
                    <a:pt x="114" y="992"/>
                    <a:pt x="253" y="992"/>
                  </a:cubicBezTo>
                  <a:lnTo>
                    <a:pt x="6386" y="992"/>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27"/>
            <p:cNvSpPr/>
            <p:nvPr/>
          </p:nvSpPr>
          <p:spPr>
            <a:xfrm>
              <a:off x="505850" y="3021350"/>
              <a:ext cx="66200" cy="24825"/>
            </a:xfrm>
            <a:custGeom>
              <a:avLst/>
              <a:gdLst/>
              <a:ahLst/>
              <a:cxnLst/>
              <a:rect l="l" t="t" r="r" b="b"/>
              <a:pathLst>
                <a:path w="2648" h="993" extrusionOk="0">
                  <a:moveTo>
                    <a:pt x="496" y="1"/>
                  </a:moveTo>
                  <a:cubicBezTo>
                    <a:pt x="223" y="1"/>
                    <a:pt x="0" y="223"/>
                    <a:pt x="0" y="496"/>
                  </a:cubicBezTo>
                  <a:cubicBezTo>
                    <a:pt x="0" y="771"/>
                    <a:pt x="223" y="992"/>
                    <a:pt x="496" y="992"/>
                  </a:cubicBezTo>
                  <a:lnTo>
                    <a:pt x="2648" y="992"/>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27"/>
            <p:cNvSpPr/>
            <p:nvPr/>
          </p:nvSpPr>
          <p:spPr>
            <a:xfrm>
              <a:off x="361850" y="3092525"/>
              <a:ext cx="159650" cy="24800"/>
            </a:xfrm>
            <a:custGeom>
              <a:avLst/>
              <a:gdLst/>
              <a:ahLst/>
              <a:cxnLst/>
              <a:rect l="l" t="t" r="r" b="b"/>
              <a:pathLst>
                <a:path w="6386" h="992" extrusionOk="0">
                  <a:moveTo>
                    <a:pt x="253" y="0"/>
                  </a:moveTo>
                  <a:cubicBezTo>
                    <a:pt x="114" y="0"/>
                    <a:pt x="1" y="114"/>
                    <a:pt x="1" y="253"/>
                  </a:cubicBezTo>
                  <a:lnTo>
                    <a:pt x="1" y="739"/>
                  </a:lnTo>
                  <a:cubicBezTo>
                    <a:pt x="1" y="878"/>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27"/>
            <p:cNvSpPr/>
            <p:nvPr/>
          </p:nvSpPr>
          <p:spPr>
            <a:xfrm>
              <a:off x="505850" y="3092525"/>
              <a:ext cx="66200" cy="24800"/>
            </a:xfrm>
            <a:custGeom>
              <a:avLst/>
              <a:gdLst/>
              <a:ahLst/>
              <a:cxnLst/>
              <a:rect l="l" t="t" r="r" b="b"/>
              <a:pathLst>
                <a:path w="2648" h="992" extrusionOk="0">
                  <a:moveTo>
                    <a:pt x="496" y="0"/>
                  </a:moveTo>
                  <a:cubicBezTo>
                    <a:pt x="223" y="0"/>
                    <a:pt x="0" y="223"/>
                    <a:pt x="0" y="496"/>
                  </a:cubicBezTo>
                  <a:cubicBezTo>
                    <a:pt x="0" y="769"/>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27"/>
            <p:cNvSpPr/>
            <p:nvPr/>
          </p:nvSpPr>
          <p:spPr>
            <a:xfrm>
              <a:off x="361850" y="3163675"/>
              <a:ext cx="159650" cy="24825"/>
            </a:xfrm>
            <a:custGeom>
              <a:avLst/>
              <a:gdLst/>
              <a:ahLst/>
              <a:cxnLst/>
              <a:rect l="l" t="t" r="r" b="b"/>
              <a:pathLst>
                <a:path w="6386" h="993" extrusionOk="0">
                  <a:moveTo>
                    <a:pt x="253" y="1"/>
                  </a:moveTo>
                  <a:cubicBezTo>
                    <a:pt x="114" y="1"/>
                    <a:pt x="1" y="114"/>
                    <a:pt x="1" y="253"/>
                  </a:cubicBezTo>
                  <a:lnTo>
                    <a:pt x="1" y="740"/>
                  </a:lnTo>
                  <a:cubicBezTo>
                    <a:pt x="1" y="879"/>
                    <a:pt x="114" y="992"/>
                    <a:pt x="253" y="992"/>
                  </a:cubicBezTo>
                  <a:lnTo>
                    <a:pt x="6386" y="992"/>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27"/>
            <p:cNvSpPr/>
            <p:nvPr/>
          </p:nvSpPr>
          <p:spPr>
            <a:xfrm>
              <a:off x="505850" y="3163675"/>
              <a:ext cx="66200" cy="24825"/>
            </a:xfrm>
            <a:custGeom>
              <a:avLst/>
              <a:gdLst/>
              <a:ahLst/>
              <a:cxnLst/>
              <a:rect l="l" t="t" r="r" b="b"/>
              <a:pathLst>
                <a:path w="2648" h="993" extrusionOk="0">
                  <a:moveTo>
                    <a:pt x="496" y="1"/>
                  </a:moveTo>
                  <a:cubicBezTo>
                    <a:pt x="223" y="1"/>
                    <a:pt x="0" y="222"/>
                    <a:pt x="0" y="496"/>
                  </a:cubicBezTo>
                  <a:cubicBezTo>
                    <a:pt x="0" y="770"/>
                    <a:pt x="223" y="992"/>
                    <a:pt x="496" y="992"/>
                  </a:cubicBezTo>
                  <a:lnTo>
                    <a:pt x="2648" y="992"/>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27"/>
            <p:cNvSpPr/>
            <p:nvPr/>
          </p:nvSpPr>
          <p:spPr>
            <a:xfrm>
              <a:off x="361850" y="3234850"/>
              <a:ext cx="159650" cy="24800"/>
            </a:xfrm>
            <a:custGeom>
              <a:avLst/>
              <a:gdLst/>
              <a:ahLst/>
              <a:cxnLst/>
              <a:rect l="l" t="t" r="r" b="b"/>
              <a:pathLst>
                <a:path w="6386" h="992" extrusionOk="0">
                  <a:moveTo>
                    <a:pt x="253" y="0"/>
                  </a:moveTo>
                  <a:cubicBezTo>
                    <a:pt x="114" y="0"/>
                    <a:pt x="1" y="113"/>
                    <a:pt x="1" y="253"/>
                  </a:cubicBezTo>
                  <a:lnTo>
                    <a:pt x="1" y="739"/>
                  </a:lnTo>
                  <a:cubicBezTo>
                    <a:pt x="1" y="878"/>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27"/>
            <p:cNvSpPr/>
            <p:nvPr/>
          </p:nvSpPr>
          <p:spPr>
            <a:xfrm>
              <a:off x="505850" y="3234850"/>
              <a:ext cx="66200" cy="24800"/>
            </a:xfrm>
            <a:custGeom>
              <a:avLst/>
              <a:gdLst/>
              <a:ahLst/>
              <a:cxnLst/>
              <a:rect l="l" t="t" r="r" b="b"/>
              <a:pathLst>
                <a:path w="2648" h="992" extrusionOk="0">
                  <a:moveTo>
                    <a:pt x="496" y="0"/>
                  </a:moveTo>
                  <a:cubicBezTo>
                    <a:pt x="223" y="0"/>
                    <a:pt x="0" y="222"/>
                    <a:pt x="0" y="496"/>
                  </a:cubicBezTo>
                  <a:cubicBezTo>
                    <a:pt x="0" y="769"/>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27"/>
            <p:cNvSpPr/>
            <p:nvPr/>
          </p:nvSpPr>
          <p:spPr>
            <a:xfrm>
              <a:off x="361850" y="3306000"/>
              <a:ext cx="159650" cy="24800"/>
            </a:xfrm>
            <a:custGeom>
              <a:avLst/>
              <a:gdLst/>
              <a:ahLst/>
              <a:cxnLst/>
              <a:rect l="l" t="t" r="r" b="b"/>
              <a:pathLst>
                <a:path w="6386" h="992" extrusionOk="0">
                  <a:moveTo>
                    <a:pt x="253" y="1"/>
                  </a:moveTo>
                  <a:cubicBezTo>
                    <a:pt x="114" y="1"/>
                    <a:pt x="1" y="113"/>
                    <a:pt x="1" y="253"/>
                  </a:cubicBezTo>
                  <a:lnTo>
                    <a:pt x="1" y="739"/>
                  </a:lnTo>
                  <a:cubicBezTo>
                    <a:pt x="1" y="879"/>
                    <a:pt x="114" y="991"/>
                    <a:pt x="253" y="991"/>
                  </a:cubicBezTo>
                  <a:lnTo>
                    <a:pt x="6386" y="991"/>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27"/>
            <p:cNvSpPr/>
            <p:nvPr/>
          </p:nvSpPr>
          <p:spPr>
            <a:xfrm>
              <a:off x="505850" y="3306000"/>
              <a:ext cx="66200" cy="24800"/>
            </a:xfrm>
            <a:custGeom>
              <a:avLst/>
              <a:gdLst/>
              <a:ahLst/>
              <a:cxnLst/>
              <a:rect l="l" t="t" r="r" b="b"/>
              <a:pathLst>
                <a:path w="2648" h="992" extrusionOk="0">
                  <a:moveTo>
                    <a:pt x="496" y="1"/>
                  </a:moveTo>
                  <a:cubicBezTo>
                    <a:pt x="223" y="1"/>
                    <a:pt x="0" y="222"/>
                    <a:pt x="0" y="496"/>
                  </a:cubicBezTo>
                  <a:cubicBezTo>
                    <a:pt x="0" y="770"/>
                    <a:pt x="223" y="991"/>
                    <a:pt x="496" y="991"/>
                  </a:cubicBezTo>
                  <a:lnTo>
                    <a:pt x="2648" y="991"/>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27"/>
            <p:cNvSpPr/>
            <p:nvPr/>
          </p:nvSpPr>
          <p:spPr>
            <a:xfrm>
              <a:off x="361850" y="3377150"/>
              <a:ext cx="159650" cy="24800"/>
            </a:xfrm>
            <a:custGeom>
              <a:avLst/>
              <a:gdLst/>
              <a:ahLst/>
              <a:cxnLst/>
              <a:rect l="l" t="t" r="r" b="b"/>
              <a:pathLst>
                <a:path w="6386" h="992" extrusionOk="0">
                  <a:moveTo>
                    <a:pt x="253" y="0"/>
                  </a:moveTo>
                  <a:cubicBezTo>
                    <a:pt x="114" y="0"/>
                    <a:pt x="1" y="114"/>
                    <a:pt x="1" y="253"/>
                  </a:cubicBezTo>
                  <a:lnTo>
                    <a:pt x="1" y="739"/>
                  </a:lnTo>
                  <a:cubicBezTo>
                    <a:pt x="1" y="879"/>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27"/>
            <p:cNvSpPr/>
            <p:nvPr/>
          </p:nvSpPr>
          <p:spPr>
            <a:xfrm>
              <a:off x="505850" y="3377150"/>
              <a:ext cx="66200" cy="24800"/>
            </a:xfrm>
            <a:custGeom>
              <a:avLst/>
              <a:gdLst/>
              <a:ahLst/>
              <a:cxnLst/>
              <a:rect l="l" t="t" r="r" b="b"/>
              <a:pathLst>
                <a:path w="2648" h="992" extrusionOk="0">
                  <a:moveTo>
                    <a:pt x="496" y="0"/>
                  </a:moveTo>
                  <a:cubicBezTo>
                    <a:pt x="223" y="0"/>
                    <a:pt x="0" y="223"/>
                    <a:pt x="0" y="497"/>
                  </a:cubicBezTo>
                  <a:cubicBezTo>
                    <a:pt x="0" y="770"/>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27"/>
            <p:cNvSpPr/>
            <p:nvPr/>
          </p:nvSpPr>
          <p:spPr>
            <a:xfrm>
              <a:off x="361850" y="3448300"/>
              <a:ext cx="159650" cy="24825"/>
            </a:xfrm>
            <a:custGeom>
              <a:avLst/>
              <a:gdLst/>
              <a:ahLst/>
              <a:cxnLst/>
              <a:rect l="l" t="t" r="r" b="b"/>
              <a:pathLst>
                <a:path w="6386" h="993" extrusionOk="0">
                  <a:moveTo>
                    <a:pt x="253" y="1"/>
                  </a:moveTo>
                  <a:cubicBezTo>
                    <a:pt x="114" y="1"/>
                    <a:pt x="1" y="114"/>
                    <a:pt x="1" y="253"/>
                  </a:cubicBezTo>
                  <a:lnTo>
                    <a:pt x="1" y="740"/>
                  </a:lnTo>
                  <a:cubicBezTo>
                    <a:pt x="1" y="879"/>
                    <a:pt x="114" y="992"/>
                    <a:pt x="253" y="992"/>
                  </a:cubicBezTo>
                  <a:lnTo>
                    <a:pt x="6386" y="992"/>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27"/>
            <p:cNvSpPr/>
            <p:nvPr/>
          </p:nvSpPr>
          <p:spPr>
            <a:xfrm>
              <a:off x="505850" y="3448300"/>
              <a:ext cx="66200" cy="24825"/>
            </a:xfrm>
            <a:custGeom>
              <a:avLst/>
              <a:gdLst/>
              <a:ahLst/>
              <a:cxnLst/>
              <a:rect l="l" t="t" r="r" b="b"/>
              <a:pathLst>
                <a:path w="2648" h="993" extrusionOk="0">
                  <a:moveTo>
                    <a:pt x="496" y="1"/>
                  </a:moveTo>
                  <a:cubicBezTo>
                    <a:pt x="223" y="1"/>
                    <a:pt x="0" y="223"/>
                    <a:pt x="0" y="497"/>
                  </a:cubicBezTo>
                  <a:cubicBezTo>
                    <a:pt x="0" y="771"/>
                    <a:pt x="223" y="992"/>
                    <a:pt x="496" y="992"/>
                  </a:cubicBezTo>
                  <a:lnTo>
                    <a:pt x="2648" y="992"/>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27"/>
            <p:cNvSpPr/>
            <p:nvPr/>
          </p:nvSpPr>
          <p:spPr>
            <a:xfrm>
              <a:off x="361850" y="3519475"/>
              <a:ext cx="159650" cy="24800"/>
            </a:xfrm>
            <a:custGeom>
              <a:avLst/>
              <a:gdLst/>
              <a:ahLst/>
              <a:cxnLst/>
              <a:rect l="l" t="t" r="r" b="b"/>
              <a:pathLst>
                <a:path w="6386" h="992" extrusionOk="0">
                  <a:moveTo>
                    <a:pt x="253" y="0"/>
                  </a:moveTo>
                  <a:cubicBezTo>
                    <a:pt x="114" y="0"/>
                    <a:pt x="1" y="114"/>
                    <a:pt x="1" y="253"/>
                  </a:cubicBezTo>
                  <a:lnTo>
                    <a:pt x="1" y="739"/>
                  </a:lnTo>
                  <a:cubicBezTo>
                    <a:pt x="1" y="878"/>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27"/>
            <p:cNvSpPr/>
            <p:nvPr/>
          </p:nvSpPr>
          <p:spPr>
            <a:xfrm>
              <a:off x="505850" y="3519475"/>
              <a:ext cx="66200" cy="24800"/>
            </a:xfrm>
            <a:custGeom>
              <a:avLst/>
              <a:gdLst/>
              <a:ahLst/>
              <a:cxnLst/>
              <a:rect l="l" t="t" r="r" b="b"/>
              <a:pathLst>
                <a:path w="2648" h="992" extrusionOk="0">
                  <a:moveTo>
                    <a:pt x="496" y="0"/>
                  </a:moveTo>
                  <a:cubicBezTo>
                    <a:pt x="223" y="0"/>
                    <a:pt x="0" y="223"/>
                    <a:pt x="0" y="496"/>
                  </a:cubicBezTo>
                  <a:cubicBezTo>
                    <a:pt x="0" y="769"/>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27"/>
            <p:cNvSpPr/>
            <p:nvPr/>
          </p:nvSpPr>
          <p:spPr>
            <a:xfrm>
              <a:off x="632975" y="3046150"/>
              <a:ext cx="233225" cy="122400"/>
            </a:xfrm>
            <a:custGeom>
              <a:avLst/>
              <a:gdLst/>
              <a:ahLst/>
              <a:cxnLst/>
              <a:rect l="l" t="t" r="r" b="b"/>
              <a:pathLst>
                <a:path w="9329" h="4896" extrusionOk="0">
                  <a:moveTo>
                    <a:pt x="641" y="0"/>
                  </a:moveTo>
                  <a:cubicBezTo>
                    <a:pt x="288" y="0"/>
                    <a:pt x="1" y="286"/>
                    <a:pt x="1" y="639"/>
                  </a:cubicBezTo>
                  <a:lnTo>
                    <a:pt x="1" y="4256"/>
                  </a:lnTo>
                  <a:cubicBezTo>
                    <a:pt x="1" y="4608"/>
                    <a:pt x="288" y="4896"/>
                    <a:pt x="641" y="4896"/>
                  </a:cubicBezTo>
                  <a:lnTo>
                    <a:pt x="8688" y="4896"/>
                  </a:lnTo>
                  <a:cubicBezTo>
                    <a:pt x="9042" y="4896"/>
                    <a:pt x="9328" y="4608"/>
                    <a:pt x="9328" y="4256"/>
                  </a:cubicBezTo>
                  <a:lnTo>
                    <a:pt x="9328" y="639"/>
                  </a:lnTo>
                  <a:cubicBezTo>
                    <a:pt x="9328" y="286"/>
                    <a:pt x="9042" y="0"/>
                    <a:pt x="8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27"/>
            <p:cNvSpPr/>
            <p:nvPr/>
          </p:nvSpPr>
          <p:spPr>
            <a:xfrm>
              <a:off x="632975" y="3340450"/>
              <a:ext cx="233225" cy="19425"/>
            </a:xfrm>
            <a:custGeom>
              <a:avLst/>
              <a:gdLst/>
              <a:ahLst/>
              <a:cxnLst/>
              <a:rect l="l" t="t" r="r" b="b"/>
              <a:pathLst>
                <a:path w="9329" h="777" extrusionOk="0">
                  <a:moveTo>
                    <a:pt x="145" y="0"/>
                  </a:moveTo>
                  <a:cubicBezTo>
                    <a:pt x="65" y="0"/>
                    <a:pt x="1" y="65"/>
                    <a:pt x="1" y="144"/>
                  </a:cubicBezTo>
                  <a:lnTo>
                    <a:pt x="1" y="631"/>
                  </a:lnTo>
                  <a:cubicBezTo>
                    <a:pt x="1" y="710"/>
                    <a:pt x="65" y="776"/>
                    <a:pt x="145" y="776"/>
                  </a:cubicBezTo>
                  <a:lnTo>
                    <a:pt x="9185" y="776"/>
                  </a:lnTo>
                  <a:cubicBezTo>
                    <a:pt x="9264" y="776"/>
                    <a:pt x="9328" y="710"/>
                    <a:pt x="9328" y="631"/>
                  </a:cubicBezTo>
                  <a:lnTo>
                    <a:pt x="9328" y="144"/>
                  </a:lnTo>
                  <a:cubicBezTo>
                    <a:pt x="9328" y="65"/>
                    <a:pt x="9264" y="0"/>
                    <a:pt x="91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27"/>
            <p:cNvSpPr/>
            <p:nvPr/>
          </p:nvSpPr>
          <p:spPr>
            <a:xfrm>
              <a:off x="632975" y="3401925"/>
              <a:ext cx="233225" cy="19400"/>
            </a:xfrm>
            <a:custGeom>
              <a:avLst/>
              <a:gdLst/>
              <a:ahLst/>
              <a:cxnLst/>
              <a:rect l="l" t="t" r="r" b="b"/>
              <a:pathLst>
                <a:path w="9329" h="776" extrusionOk="0">
                  <a:moveTo>
                    <a:pt x="145" y="1"/>
                  </a:moveTo>
                  <a:cubicBezTo>
                    <a:pt x="65" y="1"/>
                    <a:pt x="1" y="64"/>
                    <a:pt x="1" y="144"/>
                  </a:cubicBezTo>
                  <a:lnTo>
                    <a:pt x="1" y="632"/>
                  </a:lnTo>
                  <a:cubicBezTo>
                    <a:pt x="1" y="711"/>
                    <a:pt x="65" y="775"/>
                    <a:pt x="145" y="775"/>
                  </a:cubicBezTo>
                  <a:lnTo>
                    <a:pt x="9185" y="775"/>
                  </a:lnTo>
                  <a:cubicBezTo>
                    <a:pt x="9264" y="775"/>
                    <a:pt x="9328" y="711"/>
                    <a:pt x="9328" y="632"/>
                  </a:cubicBezTo>
                  <a:lnTo>
                    <a:pt x="9328" y="144"/>
                  </a:lnTo>
                  <a:cubicBezTo>
                    <a:pt x="9328" y="64"/>
                    <a:pt x="926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27"/>
            <p:cNvSpPr/>
            <p:nvPr/>
          </p:nvSpPr>
          <p:spPr>
            <a:xfrm>
              <a:off x="632975" y="3463375"/>
              <a:ext cx="233225" cy="19400"/>
            </a:xfrm>
            <a:custGeom>
              <a:avLst/>
              <a:gdLst/>
              <a:ahLst/>
              <a:cxnLst/>
              <a:rect l="l" t="t" r="r" b="b"/>
              <a:pathLst>
                <a:path w="9329" h="776" extrusionOk="0">
                  <a:moveTo>
                    <a:pt x="145" y="1"/>
                  </a:moveTo>
                  <a:cubicBezTo>
                    <a:pt x="65" y="1"/>
                    <a:pt x="1" y="65"/>
                    <a:pt x="1" y="145"/>
                  </a:cubicBezTo>
                  <a:lnTo>
                    <a:pt x="1" y="632"/>
                  </a:lnTo>
                  <a:cubicBezTo>
                    <a:pt x="1" y="712"/>
                    <a:pt x="65" y="775"/>
                    <a:pt x="145" y="775"/>
                  </a:cubicBezTo>
                  <a:lnTo>
                    <a:pt x="9185" y="775"/>
                  </a:lnTo>
                  <a:cubicBezTo>
                    <a:pt x="9264" y="775"/>
                    <a:pt x="9328" y="712"/>
                    <a:pt x="9328" y="632"/>
                  </a:cubicBezTo>
                  <a:lnTo>
                    <a:pt x="9328" y="145"/>
                  </a:lnTo>
                  <a:cubicBezTo>
                    <a:pt x="9328" y="65"/>
                    <a:pt x="926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 name="Google Shape;882;p27"/>
          <p:cNvSpPr/>
          <p:nvPr/>
        </p:nvSpPr>
        <p:spPr>
          <a:xfrm>
            <a:off x="352250" y="285575"/>
            <a:ext cx="3977325" cy="4898975"/>
          </a:xfrm>
          <a:custGeom>
            <a:avLst/>
            <a:gdLst/>
            <a:ahLst/>
            <a:cxnLst/>
            <a:rect l="l" t="t" r="r" b="b"/>
            <a:pathLst>
              <a:path w="159093" h="195959" extrusionOk="0">
                <a:moveTo>
                  <a:pt x="159093" y="195959"/>
                </a:moveTo>
                <a:lnTo>
                  <a:pt x="159093" y="185015"/>
                </a:lnTo>
                <a:lnTo>
                  <a:pt x="11901" y="185015"/>
                </a:lnTo>
                <a:lnTo>
                  <a:pt x="0" y="173113"/>
                </a:lnTo>
                <a:lnTo>
                  <a:pt x="0" y="14295"/>
                </a:lnTo>
                <a:lnTo>
                  <a:pt x="14296" y="0"/>
                </a:lnTo>
                <a:lnTo>
                  <a:pt x="53760" y="0"/>
                </a:lnTo>
              </a:path>
            </a:pathLst>
          </a:custGeom>
          <a:noFill/>
          <a:ln w="28575" cap="flat" cmpd="sng">
            <a:solidFill>
              <a:schemeClr val="lt2"/>
            </a:solidFill>
            <a:prstDash val="solid"/>
            <a:round/>
            <a:headEnd type="none" w="med" len="med"/>
            <a:tailEnd type="none" w="med" len="med"/>
          </a:ln>
        </p:spPr>
      </p:sp>
      <p:grpSp>
        <p:nvGrpSpPr>
          <p:cNvPr id="883" name="Google Shape;883;p27"/>
          <p:cNvGrpSpPr/>
          <p:nvPr/>
        </p:nvGrpSpPr>
        <p:grpSpPr>
          <a:xfrm>
            <a:off x="1692941" y="105853"/>
            <a:ext cx="817140" cy="376477"/>
            <a:chOff x="404400" y="2928600"/>
            <a:chExt cx="993000" cy="457500"/>
          </a:xfrm>
        </p:grpSpPr>
        <p:sp>
          <p:nvSpPr>
            <p:cNvPr id="884" name="Google Shape;884;p27"/>
            <p:cNvSpPr/>
            <p:nvPr/>
          </p:nvSpPr>
          <p:spPr>
            <a:xfrm>
              <a:off x="507325" y="3136900"/>
              <a:ext cx="139300" cy="27275"/>
            </a:xfrm>
            <a:custGeom>
              <a:avLst/>
              <a:gdLst/>
              <a:ahLst/>
              <a:cxnLst/>
              <a:rect l="l" t="t" r="r" b="b"/>
              <a:pathLst>
                <a:path w="5572" h="1091" extrusionOk="0">
                  <a:moveTo>
                    <a:pt x="546" y="1"/>
                  </a:moveTo>
                  <a:cubicBezTo>
                    <a:pt x="245" y="1"/>
                    <a:pt x="0" y="244"/>
                    <a:pt x="0" y="545"/>
                  </a:cubicBezTo>
                  <a:cubicBezTo>
                    <a:pt x="0" y="846"/>
                    <a:pt x="245" y="1090"/>
                    <a:pt x="546" y="1090"/>
                  </a:cubicBezTo>
                  <a:lnTo>
                    <a:pt x="5572" y="1090"/>
                  </a:lnTo>
                  <a:lnTo>
                    <a:pt x="55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27"/>
            <p:cNvSpPr/>
            <p:nvPr/>
          </p:nvSpPr>
          <p:spPr>
            <a:xfrm>
              <a:off x="1176350" y="3136900"/>
              <a:ext cx="118050" cy="27275"/>
            </a:xfrm>
            <a:custGeom>
              <a:avLst/>
              <a:gdLst/>
              <a:ahLst/>
              <a:cxnLst/>
              <a:rect l="l" t="t" r="r" b="b"/>
              <a:pathLst>
                <a:path w="4722" h="1091" extrusionOk="0">
                  <a:moveTo>
                    <a:pt x="544" y="1"/>
                  </a:moveTo>
                  <a:cubicBezTo>
                    <a:pt x="244" y="1"/>
                    <a:pt x="0" y="243"/>
                    <a:pt x="0" y="545"/>
                  </a:cubicBezTo>
                  <a:cubicBezTo>
                    <a:pt x="0" y="846"/>
                    <a:pt x="244" y="1090"/>
                    <a:pt x="544" y="1090"/>
                  </a:cubicBezTo>
                  <a:lnTo>
                    <a:pt x="4177" y="1090"/>
                  </a:lnTo>
                  <a:cubicBezTo>
                    <a:pt x="4478" y="1090"/>
                    <a:pt x="4722" y="846"/>
                    <a:pt x="4722" y="545"/>
                  </a:cubicBezTo>
                  <a:cubicBezTo>
                    <a:pt x="4722" y="243"/>
                    <a:pt x="4478" y="1"/>
                    <a:pt x="41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27"/>
            <p:cNvSpPr/>
            <p:nvPr/>
          </p:nvSpPr>
          <p:spPr>
            <a:xfrm>
              <a:off x="764625" y="3018200"/>
              <a:ext cx="496975" cy="278275"/>
            </a:xfrm>
            <a:custGeom>
              <a:avLst/>
              <a:gdLst/>
              <a:ahLst/>
              <a:cxnLst/>
              <a:rect l="l" t="t" r="r" b="b"/>
              <a:pathLst>
                <a:path w="19879" h="11131" extrusionOk="0">
                  <a:moveTo>
                    <a:pt x="0" y="0"/>
                  </a:moveTo>
                  <a:lnTo>
                    <a:pt x="0" y="11130"/>
                  </a:lnTo>
                  <a:lnTo>
                    <a:pt x="16576" y="11130"/>
                  </a:lnTo>
                  <a:lnTo>
                    <a:pt x="16576" y="11120"/>
                  </a:lnTo>
                  <a:cubicBezTo>
                    <a:pt x="17901" y="11120"/>
                    <a:pt x="19044" y="9807"/>
                    <a:pt x="19571" y="7913"/>
                  </a:cubicBezTo>
                  <a:cubicBezTo>
                    <a:pt x="19769" y="7200"/>
                    <a:pt x="19879" y="6404"/>
                    <a:pt x="19879" y="5565"/>
                  </a:cubicBezTo>
                  <a:cubicBezTo>
                    <a:pt x="19879" y="2499"/>
                    <a:pt x="18400" y="12"/>
                    <a:pt x="16576" y="12"/>
                  </a:cubicBezTo>
                  <a:lnTo>
                    <a:pt x="165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27"/>
            <p:cNvSpPr/>
            <p:nvPr/>
          </p:nvSpPr>
          <p:spPr>
            <a:xfrm>
              <a:off x="682050" y="3018475"/>
              <a:ext cx="165200" cy="277750"/>
            </a:xfrm>
            <a:custGeom>
              <a:avLst/>
              <a:gdLst/>
              <a:ahLst/>
              <a:cxnLst/>
              <a:rect l="l" t="t" r="r" b="b"/>
              <a:pathLst>
                <a:path w="6608" h="11110" extrusionOk="0">
                  <a:moveTo>
                    <a:pt x="3303" y="1"/>
                  </a:moveTo>
                  <a:cubicBezTo>
                    <a:pt x="1479" y="1"/>
                    <a:pt x="1" y="2488"/>
                    <a:pt x="1" y="5554"/>
                  </a:cubicBezTo>
                  <a:cubicBezTo>
                    <a:pt x="1" y="8622"/>
                    <a:pt x="1479" y="11109"/>
                    <a:pt x="3303" y="11109"/>
                  </a:cubicBezTo>
                  <a:cubicBezTo>
                    <a:pt x="4629" y="11109"/>
                    <a:pt x="5771" y="9796"/>
                    <a:pt x="6298" y="7902"/>
                  </a:cubicBezTo>
                  <a:cubicBezTo>
                    <a:pt x="6496" y="7189"/>
                    <a:pt x="6607" y="6393"/>
                    <a:pt x="6607" y="5554"/>
                  </a:cubicBezTo>
                  <a:cubicBezTo>
                    <a:pt x="6607" y="2488"/>
                    <a:pt x="5128" y="1"/>
                    <a:pt x="3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27"/>
            <p:cNvSpPr/>
            <p:nvPr/>
          </p:nvSpPr>
          <p:spPr>
            <a:xfrm>
              <a:off x="705025" y="3041450"/>
              <a:ext cx="119225" cy="231800"/>
            </a:xfrm>
            <a:custGeom>
              <a:avLst/>
              <a:gdLst/>
              <a:ahLst/>
              <a:cxnLst/>
              <a:rect l="l" t="t" r="r" b="b"/>
              <a:pathLst>
                <a:path w="4769" h="9272" extrusionOk="0">
                  <a:moveTo>
                    <a:pt x="2384" y="1"/>
                  </a:moveTo>
                  <a:cubicBezTo>
                    <a:pt x="1257" y="1"/>
                    <a:pt x="1" y="1905"/>
                    <a:pt x="1" y="4635"/>
                  </a:cubicBezTo>
                  <a:cubicBezTo>
                    <a:pt x="1" y="7367"/>
                    <a:pt x="1257" y="9271"/>
                    <a:pt x="2384" y="9271"/>
                  </a:cubicBezTo>
                  <a:cubicBezTo>
                    <a:pt x="3513" y="9271"/>
                    <a:pt x="4769" y="7367"/>
                    <a:pt x="4769" y="4635"/>
                  </a:cubicBezTo>
                  <a:cubicBezTo>
                    <a:pt x="4769" y="1905"/>
                    <a:pt x="3513" y="1"/>
                    <a:pt x="23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27"/>
            <p:cNvSpPr/>
            <p:nvPr/>
          </p:nvSpPr>
          <p:spPr>
            <a:xfrm>
              <a:off x="764625" y="3018200"/>
              <a:ext cx="489275" cy="278275"/>
            </a:xfrm>
            <a:custGeom>
              <a:avLst/>
              <a:gdLst/>
              <a:ahLst/>
              <a:cxnLst/>
              <a:rect l="l" t="t" r="r" b="b"/>
              <a:pathLst>
                <a:path w="19571" h="11131" extrusionOk="0">
                  <a:moveTo>
                    <a:pt x="3889" y="0"/>
                  </a:moveTo>
                  <a:lnTo>
                    <a:pt x="3889" y="12"/>
                  </a:lnTo>
                  <a:cubicBezTo>
                    <a:pt x="5713" y="12"/>
                    <a:pt x="7192" y="2499"/>
                    <a:pt x="7192" y="5565"/>
                  </a:cubicBezTo>
                  <a:cubicBezTo>
                    <a:pt x="7192" y="6404"/>
                    <a:pt x="7081" y="7200"/>
                    <a:pt x="6884" y="7913"/>
                  </a:cubicBezTo>
                  <a:lnTo>
                    <a:pt x="2995" y="7913"/>
                  </a:lnTo>
                  <a:cubicBezTo>
                    <a:pt x="2468" y="9807"/>
                    <a:pt x="1326" y="11120"/>
                    <a:pt x="0" y="11120"/>
                  </a:cubicBezTo>
                  <a:lnTo>
                    <a:pt x="0" y="11130"/>
                  </a:lnTo>
                  <a:lnTo>
                    <a:pt x="16576" y="11130"/>
                  </a:lnTo>
                  <a:lnTo>
                    <a:pt x="16576" y="11120"/>
                  </a:lnTo>
                  <a:cubicBezTo>
                    <a:pt x="17901" y="11120"/>
                    <a:pt x="19044" y="9807"/>
                    <a:pt x="19571" y="7913"/>
                  </a:cubicBezTo>
                  <a:lnTo>
                    <a:pt x="15373" y="7913"/>
                  </a:lnTo>
                  <a:cubicBezTo>
                    <a:pt x="15570" y="7200"/>
                    <a:pt x="15681" y="6404"/>
                    <a:pt x="15681" y="5565"/>
                  </a:cubicBezTo>
                  <a:cubicBezTo>
                    <a:pt x="15681" y="2499"/>
                    <a:pt x="14203" y="12"/>
                    <a:pt x="12379" y="12"/>
                  </a:cubicBezTo>
                  <a:lnTo>
                    <a:pt x="12379" y="0"/>
                  </a:lnTo>
                  <a:lnTo>
                    <a:pt x="10381" y="0"/>
                  </a:lnTo>
                  <a:lnTo>
                    <a:pt x="10381" y="12"/>
                  </a:lnTo>
                  <a:cubicBezTo>
                    <a:pt x="12205" y="12"/>
                    <a:pt x="13684" y="2499"/>
                    <a:pt x="13684" y="5565"/>
                  </a:cubicBezTo>
                  <a:cubicBezTo>
                    <a:pt x="13684" y="6404"/>
                    <a:pt x="13574" y="7200"/>
                    <a:pt x="13376" y="7913"/>
                  </a:cubicBezTo>
                  <a:lnTo>
                    <a:pt x="8880" y="7913"/>
                  </a:lnTo>
                  <a:cubicBezTo>
                    <a:pt x="9078" y="7200"/>
                    <a:pt x="9190" y="6404"/>
                    <a:pt x="9190" y="5565"/>
                  </a:cubicBezTo>
                  <a:cubicBezTo>
                    <a:pt x="9190" y="2499"/>
                    <a:pt x="7711" y="12"/>
                    <a:pt x="5887" y="12"/>
                  </a:cubicBezTo>
                  <a:lnTo>
                    <a:pt x="5887" y="0"/>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27"/>
            <p:cNvSpPr/>
            <p:nvPr/>
          </p:nvSpPr>
          <p:spPr>
            <a:xfrm>
              <a:off x="1035625" y="3018200"/>
              <a:ext cx="132550" cy="278275"/>
            </a:xfrm>
            <a:custGeom>
              <a:avLst/>
              <a:gdLst/>
              <a:ahLst/>
              <a:cxnLst/>
              <a:rect l="l" t="t" r="r" b="b"/>
              <a:pathLst>
                <a:path w="5302" h="11131" extrusionOk="0">
                  <a:moveTo>
                    <a:pt x="1" y="0"/>
                  </a:moveTo>
                  <a:lnTo>
                    <a:pt x="1" y="12"/>
                  </a:lnTo>
                  <a:cubicBezTo>
                    <a:pt x="1825" y="12"/>
                    <a:pt x="3305" y="2499"/>
                    <a:pt x="3305" y="5565"/>
                  </a:cubicBezTo>
                  <a:cubicBezTo>
                    <a:pt x="3305" y="8633"/>
                    <a:pt x="1825" y="11120"/>
                    <a:pt x="1" y="11120"/>
                  </a:cubicBezTo>
                  <a:lnTo>
                    <a:pt x="1" y="11130"/>
                  </a:lnTo>
                  <a:lnTo>
                    <a:pt x="1998" y="11130"/>
                  </a:lnTo>
                  <a:lnTo>
                    <a:pt x="1998" y="11120"/>
                  </a:lnTo>
                  <a:cubicBezTo>
                    <a:pt x="3823" y="11120"/>
                    <a:pt x="5301" y="8633"/>
                    <a:pt x="5301" y="5565"/>
                  </a:cubicBezTo>
                  <a:cubicBezTo>
                    <a:pt x="5301" y="2499"/>
                    <a:pt x="3823" y="12"/>
                    <a:pt x="1998" y="12"/>
                  </a:cubicBezTo>
                  <a:lnTo>
                    <a:pt x="199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27"/>
            <p:cNvSpPr/>
            <p:nvPr/>
          </p:nvSpPr>
          <p:spPr>
            <a:xfrm>
              <a:off x="873350" y="3018200"/>
              <a:ext cx="132550" cy="278275"/>
            </a:xfrm>
            <a:custGeom>
              <a:avLst/>
              <a:gdLst/>
              <a:ahLst/>
              <a:cxnLst/>
              <a:rect l="l" t="t" r="r" b="b"/>
              <a:pathLst>
                <a:path w="5302" h="11131" extrusionOk="0">
                  <a:moveTo>
                    <a:pt x="0" y="0"/>
                  </a:moveTo>
                  <a:lnTo>
                    <a:pt x="0" y="12"/>
                  </a:lnTo>
                  <a:cubicBezTo>
                    <a:pt x="1825" y="12"/>
                    <a:pt x="3304" y="2499"/>
                    <a:pt x="3304" y="5565"/>
                  </a:cubicBezTo>
                  <a:cubicBezTo>
                    <a:pt x="3304" y="8633"/>
                    <a:pt x="1825" y="11120"/>
                    <a:pt x="0" y="11120"/>
                  </a:cubicBezTo>
                  <a:lnTo>
                    <a:pt x="0" y="11130"/>
                  </a:lnTo>
                  <a:lnTo>
                    <a:pt x="1997" y="11130"/>
                  </a:lnTo>
                  <a:lnTo>
                    <a:pt x="1997" y="11120"/>
                  </a:lnTo>
                  <a:cubicBezTo>
                    <a:pt x="3822" y="11120"/>
                    <a:pt x="5301" y="8633"/>
                    <a:pt x="5301" y="5565"/>
                  </a:cubicBezTo>
                  <a:cubicBezTo>
                    <a:pt x="5301" y="2499"/>
                    <a:pt x="3822" y="12"/>
                    <a:pt x="1997" y="12"/>
                  </a:cubicBezTo>
                  <a:lnTo>
                    <a:pt x="19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27"/>
            <p:cNvSpPr/>
            <p:nvPr/>
          </p:nvSpPr>
          <p:spPr>
            <a:xfrm>
              <a:off x="628200" y="3136900"/>
              <a:ext cx="136450" cy="27275"/>
            </a:xfrm>
            <a:custGeom>
              <a:avLst/>
              <a:gdLst/>
              <a:ahLst/>
              <a:cxnLst/>
              <a:rect l="l" t="t" r="r" b="b"/>
              <a:pathLst>
                <a:path w="5458" h="1091" extrusionOk="0">
                  <a:moveTo>
                    <a:pt x="546" y="1"/>
                  </a:moveTo>
                  <a:cubicBezTo>
                    <a:pt x="244" y="1"/>
                    <a:pt x="0" y="243"/>
                    <a:pt x="0" y="545"/>
                  </a:cubicBezTo>
                  <a:cubicBezTo>
                    <a:pt x="0" y="846"/>
                    <a:pt x="244" y="1090"/>
                    <a:pt x="546" y="1090"/>
                  </a:cubicBezTo>
                  <a:lnTo>
                    <a:pt x="4913" y="1090"/>
                  </a:lnTo>
                  <a:cubicBezTo>
                    <a:pt x="5214" y="1090"/>
                    <a:pt x="5457" y="846"/>
                    <a:pt x="5457" y="545"/>
                  </a:cubicBezTo>
                  <a:cubicBezTo>
                    <a:pt x="5457" y="243"/>
                    <a:pt x="5214" y="1"/>
                    <a:pt x="49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27"/>
            <p:cNvSpPr/>
            <p:nvPr/>
          </p:nvSpPr>
          <p:spPr>
            <a:xfrm>
              <a:off x="404400" y="2928600"/>
              <a:ext cx="993000" cy="457500"/>
            </a:xfrm>
            <a:custGeom>
              <a:avLst/>
              <a:gdLst/>
              <a:ahLst/>
              <a:cxnLst/>
              <a:rect l="l" t="t" r="r" b="b"/>
              <a:pathLst>
                <a:path w="39720" h="18300" extrusionOk="0">
                  <a:moveTo>
                    <a:pt x="38982" y="738"/>
                  </a:moveTo>
                  <a:lnTo>
                    <a:pt x="38982" y="17563"/>
                  </a:lnTo>
                  <a:lnTo>
                    <a:pt x="737" y="17563"/>
                  </a:lnTo>
                  <a:lnTo>
                    <a:pt x="737" y="738"/>
                  </a:lnTo>
                  <a:close/>
                  <a:moveTo>
                    <a:pt x="0" y="0"/>
                  </a:moveTo>
                  <a:lnTo>
                    <a:pt x="0" y="18300"/>
                  </a:lnTo>
                  <a:lnTo>
                    <a:pt x="39719" y="18300"/>
                  </a:lnTo>
                  <a:lnTo>
                    <a:pt x="397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894" name="Google Shape;894;p27"/>
          <p:cNvCxnSpPr/>
          <p:nvPr/>
        </p:nvCxnSpPr>
        <p:spPr>
          <a:xfrm rot="10800000">
            <a:off x="-27425" y="1648375"/>
            <a:ext cx="383100" cy="0"/>
          </a:xfrm>
          <a:prstGeom prst="straightConnector1">
            <a:avLst/>
          </a:prstGeom>
          <a:noFill/>
          <a:ln w="28575" cap="flat" cmpd="sng">
            <a:solidFill>
              <a:schemeClr val="lt2"/>
            </a:solidFill>
            <a:prstDash val="solid"/>
            <a:round/>
            <a:headEnd type="none" w="med" len="med"/>
            <a:tailEnd type="none" w="med" len="med"/>
          </a:ln>
        </p:spPr>
      </p:cxnSp>
      <p:cxnSp>
        <p:nvCxnSpPr>
          <p:cNvPr id="895" name="Google Shape;895;p27"/>
          <p:cNvCxnSpPr/>
          <p:nvPr/>
        </p:nvCxnSpPr>
        <p:spPr>
          <a:xfrm rot="10800000">
            <a:off x="-27425" y="1813738"/>
            <a:ext cx="383100" cy="0"/>
          </a:xfrm>
          <a:prstGeom prst="straightConnector1">
            <a:avLst/>
          </a:prstGeom>
          <a:noFill/>
          <a:ln w="28575" cap="flat" cmpd="sng">
            <a:solidFill>
              <a:schemeClr val="lt2"/>
            </a:solidFill>
            <a:prstDash val="solid"/>
            <a:round/>
            <a:headEnd type="none" w="med" len="med"/>
            <a:tailEnd type="none" w="med" len="med"/>
          </a:ln>
        </p:spPr>
      </p:cxnSp>
      <p:cxnSp>
        <p:nvCxnSpPr>
          <p:cNvPr id="896" name="Google Shape;896;p27"/>
          <p:cNvCxnSpPr/>
          <p:nvPr/>
        </p:nvCxnSpPr>
        <p:spPr>
          <a:xfrm rot="10800000">
            <a:off x="-27425" y="1979100"/>
            <a:ext cx="383100" cy="0"/>
          </a:xfrm>
          <a:prstGeom prst="straightConnector1">
            <a:avLst/>
          </a:prstGeom>
          <a:noFill/>
          <a:ln w="28575" cap="flat" cmpd="sng">
            <a:solidFill>
              <a:schemeClr val="lt2"/>
            </a:solidFill>
            <a:prstDash val="solid"/>
            <a:round/>
            <a:headEnd type="none" w="med" len="med"/>
            <a:tailEnd type="none" w="med" len="med"/>
          </a:ln>
        </p:spPr>
      </p:cxnSp>
      <p:cxnSp>
        <p:nvCxnSpPr>
          <p:cNvPr id="897" name="Google Shape;897;p27"/>
          <p:cNvCxnSpPr/>
          <p:nvPr/>
        </p:nvCxnSpPr>
        <p:spPr>
          <a:xfrm>
            <a:off x="8789100" y="2599100"/>
            <a:ext cx="383100" cy="0"/>
          </a:xfrm>
          <a:prstGeom prst="straightConnector1">
            <a:avLst/>
          </a:prstGeom>
          <a:noFill/>
          <a:ln w="28575" cap="flat" cmpd="sng">
            <a:solidFill>
              <a:schemeClr val="lt2"/>
            </a:solidFill>
            <a:prstDash val="solid"/>
            <a:round/>
            <a:headEnd type="none" w="med" len="med"/>
            <a:tailEnd type="none" w="med" len="med"/>
          </a:ln>
        </p:spPr>
      </p:cxnSp>
      <p:cxnSp>
        <p:nvCxnSpPr>
          <p:cNvPr id="898" name="Google Shape;898;p27"/>
          <p:cNvCxnSpPr/>
          <p:nvPr/>
        </p:nvCxnSpPr>
        <p:spPr>
          <a:xfrm>
            <a:off x="8789100" y="2770075"/>
            <a:ext cx="383100" cy="0"/>
          </a:xfrm>
          <a:prstGeom prst="straightConnector1">
            <a:avLst/>
          </a:prstGeom>
          <a:noFill/>
          <a:ln w="28575" cap="flat" cmpd="sng">
            <a:solidFill>
              <a:schemeClr val="lt2"/>
            </a:solidFill>
            <a:prstDash val="solid"/>
            <a:round/>
            <a:headEnd type="none" w="med" len="med"/>
            <a:tailEnd type="none" w="med" len="med"/>
          </a:ln>
        </p:spPr>
      </p:cxnSp>
      <p:cxnSp>
        <p:nvCxnSpPr>
          <p:cNvPr id="899" name="Google Shape;899;p27"/>
          <p:cNvCxnSpPr/>
          <p:nvPr/>
        </p:nvCxnSpPr>
        <p:spPr>
          <a:xfrm>
            <a:off x="8789100" y="3655600"/>
            <a:ext cx="383100" cy="0"/>
          </a:xfrm>
          <a:prstGeom prst="straightConnector1">
            <a:avLst/>
          </a:prstGeom>
          <a:noFill/>
          <a:ln w="28575" cap="flat" cmpd="sng">
            <a:solidFill>
              <a:schemeClr val="lt2"/>
            </a:solidFill>
            <a:prstDash val="solid"/>
            <a:round/>
            <a:headEnd type="none" w="med" len="med"/>
            <a:tailEnd type="none" w="med" len="med"/>
          </a:ln>
        </p:spPr>
      </p:cxnSp>
      <p:sp>
        <p:nvSpPr>
          <p:cNvPr id="900" name="Google Shape;900;p27"/>
          <p:cNvSpPr/>
          <p:nvPr/>
        </p:nvSpPr>
        <p:spPr>
          <a:xfrm>
            <a:off x="5699389" y="4845688"/>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27"/>
          <p:cNvSpPr/>
          <p:nvPr/>
        </p:nvSpPr>
        <p:spPr>
          <a:xfrm>
            <a:off x="302814" y="3197313"/>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1048"/>
        <p:cNvGrpSpPr/>
        <p:nvPr/>
      </p:nvGrpSpPr>
      <p:grpSpPr>
        <a:xfrm>
          <a:off x="0" y="0"/>
          <a:ext cx="0" cy="0"/>
          <a:chOff x="0" y="0"/>
          <a:chExt cx="0" cy="0"/>
        </a:xfrm>
      </p:grpSpPr>
      <p:sp>
        <p:nvSpPr>
          <p:cNvPr id="1049" name="Google Shape;1049;p30"/>
          <p:cNvSpPr txBox="1">
            <a:spLocks noGrp="1"/>
          </p:cNvSpPr>
          <p:nvPr>
            <p:ph type="title" hasCustomPrompt="1"/>
          </p:nvPr>
        </p:nvSpPr>
        <p:spPr>
          <a:xfrm>
            <a:off x="4226975" y="714550"/>
            <a:ext cx="42036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50" name="Google Shape;1050;p30"/>
          <p:cNvSpPr txBox="1">
            <a:spLocks noGrp="1"/>
          </p:cNvSpPr>
          <p:nvPr>
            <p:ph type="subTitle" idx="1"/>
          </p:nvPr>
        </p:nvSpPr>
        <p:spPr>
          <a:xfrm>
            <a:off x="4226975" y="1403471"/>
            <a:ext cx="4203600" cy="444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051" name="Google Shape;1051;p30"/>
          <p:cNvSpPr txBox="1">
            <a:spLocks noGrp="1"/>
          </p:cNvSpPr>
          <p:nvPr>
            <p:ph type="title" idx="2" hasCustomPrompt="1"/>
          </p:nvPr>
        </p:nvSpPr>
        <p:spPr>
          <a:xfrm>
            <a:off x="4226975" y="1952510"/>
            <a:ext cx="42036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52" name="Google Shape;1052;p30"/>
          <p:cNvSpPr txBox="1">
            <a:spLocks noGrp="1"/>
          </p:cNvSpPr>
          <p:nvPr>
            <p:ph type="subTitle" idx="3"/>
          </p:nvPr>
        </p:nvSpPr>
        <p:spPr>
          <a:xfrm>
            <a:off x="4226975" y="2641435"/>
            <a:ext cx="4203600" cy="444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053" name="Google Shape;1053;p30"/>
          <p:cNvSpPr txBox="1">
            <a:spLocks noGrp="1"/>
          </p:cNvSpPr>
          <p:nvPr>
            <p:ph type="title" idx="4" hasCustomPrompt="1"/>
          </p:nvPr>
        </p:nvSpPr>
        <p:spPr>
          <a:xfrm>
            <a:off x="4226975" y="3190469"/>
            <a:ext cx="42036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45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54" name="Google Shape;1054;p30"/>
          <p:cNvSpPr txBox="1">
            <a:spLocks noGrp="1"/>
          </p:cNvSpPr>
          <p:nvPr>
            <p:ph type="subTitle" idx="5"/>
          </p:nvPr>
        </p:nvSpPr>
        <p:spPr>
          <a:xfrm>
            <a:off x="4226975" y="3879400"/>
            <a:ext cx="4203600" cy="444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2400"/>
              <a:buFont typeface="PT Sans"/>
              <a:buNone/>
              <a:defRPr sz="1600">
                <a:solidFill>
                  <a:schemeClr val="dk1"/>
                </a:solidFill>
              </a:defRPr>
            </a:lvl1pPr>
            <a:lvl2pPr lvl="1" algn="ctr" rtl="0">
              <a:lnSpc>
                <a:spcPct val="100000"/>
              </a:lnSpc>
              <a:spcBef>
                <a:spcPts val="0"/>
              </a:spcBef>
              <a:spcAft>
                <a:spcPts val="0"/>
              </a:spcAft>
              <a:buClr>
                <a:schemeClr val="dk1"/>
              </a:buClr>
              <a:buSzPts val="2100"/>
              <a:buNone/>
              <a:defRPr sz="2100">
                <a:solidFill>
                  <a:schemeClr val="dk1"/>
                </a:solidFill>
              </a:defRPr>
            </a:lvl2pPr>
            <a:lvl3pPr lvl="2" algn="ctr" rtl="0">
              <a:lnSpc>
                <a:spcPct val="100000"/>
              </a:lnSpc>
              <a:spcBef>
                <a:spcPts val="0"/>
              </a:spcBef>
              <a:spcAft>
                <a:spcPts val="0"/>
              </a:spcAft>
              <a:buClr>
                <a:schemeClr val="dk1"/>
              </a:buClr>
              <a:buSzPts val="2100"/>
              <a:buNone/>
              <a:defRPr sz="2100">
                <a:solidFill>
                  <a:schemeClr val="dk1"/>
                </a:solidFill>
              </a:defRPr>
            </a:lvl3pPr>
            <a:lvl4pPr lvl="3"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a:endParaRPr/>
          </a:p>
        </p:txBody>
      </p:sp>
      <p:sp>
        <p:nvSpPr>
          <p:cNvPr id="1055" name="Google Shape;1055;p30"/>
          <p:cNvSpPr/>
          <p:nvPr/>
        </p:nvSpPr>
        <p:spPr>
          <a:xfrm>
            <a:off x="-109425" y="-124075"/>
            <a:ext cx="4295350" cy="451425"/>
          </a:xfrm>
          <a:custGeom>
            <a:avLst/>
            <a:gdLst/>
            <a:ahLst/>
            <a:cxnLst/>
            <a:rect l="l" t="t" r="r" b="b"/>
            <a:pathLst>
              <a:path w="171814" h="18057" extrusionOk="0">
                <a:moveTo>
                  <a:pt x="0" y="18057"/>
                </a:moveTo>
                <a:lnTo>
                  <a:pt x="171814" y="18057"/>
                </a:lnTo>
                <a:lnTo>
                  <a:pt x="171814" y="0"/>
                </a:lnTo>
              </a:path>
            </a:pathLst>
          </a:custGeom>
          <a:noFill/>
          <a:ln w="28575" cap="flat" cmpd="sng">
            <a:solidFill>
              <a:schemeClr val="lt2"/>
            </a:solidFill>
            <a:prstDash val="solid"/>
            <a:round/>
            <a:headEnd type="none" w="med" len="med"/>
            <a:tailEnd type="none" w="med" len="med"/>
          </a:ln>
        </p:spPr>
      </p:sp>
      <p:sp>
        <p:nvSpPr>
          <p:cNvPr id="1056" name="Google Shape;1056;p30"/>
          <p:cNvSpPr/>
          <p:nvPr/>
        </p:nvSpPr>
        <p:spPr>
          <a:xfrm>
            <a:off x="4131165" y="270985"/>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057" name="Google Shape;1057;p30"/>
          <p:cNvCxnSpPr/>
          <p:nvPr/>
        </p:nvCxnSpPr>
        <p:spPr>
          <a:xfrm rot="10800000">
            <a:off x="383025" y="-27300"/>
            <a:ext cx="0" cy="369300"/>
          </a:xfrm>
          <a:prstGeom prst="straightConnector1">
            <a:avLst/>
          </a:prstGeom>
          <a:noFill/>
          <a:ln w="28575" cap="flat" cmpd="sng">
            <a:solidFill>
              <a:schemeClr val="lt2"/>
            </a:solidFill>
            <a:prstDash val="solid"/>
            <a:round/>
            <a:headEnd type="none" w="med" len="med"/>
            <a:tailEnd type="none" w="med" len="med"/>
          </a:ln>
        </p:spPr>
      </p:cxnSp>
      <p:cxnSp>
        <p:nvCxnSpPr>
          <p:cNvPr id="1058" name="Google Shape;1058;p30"/>
          <p:cNvCxnSpPr/>
          <p:nvPr/>
        </p:nvCxnSpPr>
        <p:spPr>
          <a:xfrm rot="10800000">
            <a:off x="591538" y="-27300"/>
            <a:ext cx="0" cy="369300"/>
          </a:xfrm>
          <a:prstGeom prst="straightConnector1">
            <a:avLst/>
          </a:prstGeom>
          <a:noFill/>
          <a:ln w="28575" cap="flat" cmpd="sng">
            <a:solidFill>
              <a:schemeClr val="lt2"/>
            </a:solidFill>
            <a:prstDash val="solid"/>
            <a:round/>
            <a:headEnd type="none" w="med" len="med"/>
            <a:tailEnd type="none" w="med" len="med"/>
          </a:ln>
        </p:spPr>
      </p:cxnSp>
      <p:sp>
        <p:nvSpPr>
          <p:cNvPr id="1059" name="Google Shape;1059;p30"/>
          <p:cNvSpPr/>
          <p:nvPr/>
        </p:nvSpPr>
        <p:spPr>
          <a:xfrm>
            <a:off x="0" y="4689422"/>
            <a:ext cx="9192600" cy="471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105"/>
        <p:cNvGrpSpPr/>
        <p:nvPr/>
      </p:nvGrpSpPr>
      <p:grpSpPr>
        <a:xfrm>
          <a:off x="0" y="0"/>
          <a:ext cx="0" cy="0"/>
          <a:chOff x="0" y="0"/>
          <a:chExt cx="0" cy="0"/>
        </a:xfrm>
      </p:grpSpPr>
      <p:sp>
        <p:nvSpPr>
          <p:cNvPr id="1106" name="Google Shape;1106;p33"/>
          <p:cNvSpPr/>
          <p:nvPr/>
        </p:nvSpPr>
        <p:spPr>
          <a:xfrm>
            <a:off x="-6850" y="273600"/>
            <a:ext cx="8737800" cy="1039625"/>
          </a:xfrm>
          <a:custGeom>
            <a:avLst/>
            <a:gdLst/>
            <a:ahLst/>
            <a:cxnLst/>
            <a:rect l="l" t="t" r="r" b="b"/>
            <a:pathLst>
              <a:path w="349512" h="41585" extrusionOk="0">
                <a:moveTo>
                  <a:pt x="0" y="0"/>
                </a:moveTo>
                <a:lnTo>
                  <a:pt x="332413" y="0"/>
                </a:lnTo>
                <a:lnTo>
                  <a:pt x="349512" y="17099"/>
                </a:lnTo>
                <a:lnTo>
                  <a:pt x="349512" y="41585"/>
                </a:lnTo>
              </a:path>
            </a:pathLst>
          </a:custGeom>
          <a:noFill/>
          <a:ln w="28575" cap="flat" cmpd="sng">
            <a:solidFill>
              <a:schemeClr val="lt2"/>
            </a:solidFill>
            <a:prstDash val="solid"/>
            <a:round/>
            <a:headEnd type="none" w="med" len="med"/>
            <a:tailEnd type="none" w="med" len="med"/>
          </a:ln>
        </p:spPr>
      </p:sp>
      <p:grpSp>
        <p:nvGrpSpPr>
          <p:cNvPr id="1107" name="Google Shape;1107;p33"/>
          <p:cNvGrpSpPr/>
          <p:nvPr/>
        </p:nvGrpSpPr>
        <p:grpSpPr>
          <a:xfrm>
            <a:off x="8486445" y="1313237"/>
            <a:ext cx="503100" cy="891304"/>
            <a:chOff x="5800375" y="1914075"/>
            <a:chExt cx="611375" cy="1083125"/>
          </a:xfrm>
        </p:grpSpPr>
        <p:sp>
          <p:nvSpPr>
            <p:cNvPr id="1108" name="Google Shape;1108;p33"/>
            <p:cNvSpPr/>
            <p:nvPr/>
          </p:nvSpPr>
          <p:spPr>
            <a:xfrm>
              <a:off x="5848675" y="1978550"/>
              <a:ext cx="475100" cy="249425"/>
            </a:xfrm>
            <a:custGeom>
              <a:avLst/>
              <a:gdLst/>
              <a:ahLst/>
              <a:cxnLst/>
              <a:rect l="l" t="t" r="r" b="b"/>
              <a:pathLst>
                <a:path w="19004" h="9977" extrusionOk="0">
                  <a:moveTo>
                    <a:pt x="720" y="0"/>
                  </a:moveTo>
                  <a:cubicBezTo>
                    <a:pt x="322" y="0"/>
                    <a:pt x="0" y="323"/>
                    <a:pt x="0" y="720"/>
                  </a:cubicBezTo>
                  <a:lnTo>
                    <a:pt x="0" y="9257"/>
                  </a:lnTo>
                  <a:cubicBezTo>
                    <a:pt x="0" y="9654"/>
                    <a:pt x="322" y="9976"/>
                    <a:pt x="720" y="9976"/>
                  </a:cubicBezTo>
                  <a:lnTo>
                    <a:pt x="18284" y="9976"/>
                  </a:lnTo>
                  <a:cubicBezTo>
                    <a:pt x="18681" y="9976"/>
                    <a:pt x="19004" y="9654"/>
                    <a:pt x="19004" y="9257"/>
                  </a:cubicBezTo>
                  <a:lnTo>
                    <a:pt x="19004" y="720"/>
                  </a:lnTo>
                  <a:cubicBezTo>
                    <a:pt x="19004" y="323"/>
                    <a:pt x="18681" y="0"/>
                    <a:pt x="18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3"/>
            <p:cNvSpPr/>
            <p:nvPr/>
          </p:nvSpPr>
          <p:spPr>
            <a:xfrm>
              <a:off x="5888300" y="1978550"/>
              <a:ext cx="475125" cy="249425"/>
            </a:xfrm>
            <a:custGeom>
              <a:avLst/>
              <a:gdLst/>
              <a:ahLst/>
              <a:cxnLst/>
              <a:rect l="l" t="t" r="r" b="b"/>
              <a:pathLst>
                <a:path w="19005" h="9977" extrusionOk="0">
                  <a:moveTo>
                    <a:pt x="721" y="0"/>
                  </a:moveTo>
                  <a:cubicBezTo>
                    <a:pt x="323" y="0"/>
                    <a:pt x="1" y="323"/>
                    <a:pt x="1" y="720"/>
                  </a:cubicBezTo>
                  <a:lnTo>
                    <a:pt x="1" y="9257"/>
                  </a:lnTo>
                  <a:cubicBezTo>
                    <a:pt x="1" y="9654"/>
                    <a:pt x="323" y="9976"/>
                    <a:pt x="721" y="9976"/>
                  </a:cubicBezTo>
                  <a:lnTo>
                    <a:pt x="18286" y="9976"/>
                  </a:lnTo>
                  <a:cubicBezTo>
                    <a:pt x="18683" y="9976"/>
                    <a:pt x="19005" y="9654"/>
                    <a:pt x="19005" y="9257"/>
                  </a:cubicBezTo>
                  <a:lnTo>
                    <a:pt x="19005" y="720"/>
                  </a:lnTo>
                  <a:cubicBezTo>
                    <a:pt x="19005" y="323"/>
                    <a:pt x="18683" y="0"/>
                    <a:pt x="18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3"/>
            <p:cNvSpPr/>
            <p:nvPr/>
          </p:nvSpPr>
          <p:spPr>
            <a:xfrm>
              <a:off x="5927200" y="2016525"/>
              <a:ext cx="399225" cy="173500"/>
            </a:xfrm>
            <a:custGeom>
              <a:avLst/>
              <a:gdLst/>
              <a:ahLst/>
              <a:cxnLst/>
              <a:rect l="l" t="t" r="r" b="b"/>
              <a:pathLst>
                <a:path w="15969" h="6940" extrusionOk="0">
                  <a:moveTo>
                    <a:pt x="1137" y="0"/>
                  </a:moveTo>
                  <a:cubicBezTo>
                    <a:pt x="509" y="0"/>
                    <a:pt x="0" y="508"/>
                    <a:pt x="0" y="1136"/>
                  </a:cubicBezTo>
                  <a:lnTo>
                    <a:pt x="0" y="5803"/>
                  </a:lnTo>
                  <a:cubicBezTo>
                    <a:pt x="0" y="6430"/>
                    <a:pt x="509" y="6939"/>
                    <a:pt x="1137" y="6939"/>
                  </a:cubicBezTo>
                  <a:lnTo>
                    <a:pt x="14833" y="6939"/>
                  </a:lnTo>
                  <a:cubicBezTo>
                    <a:pt x="15459" y="6939"/>
                    <a:pt x="15969" y="6430"/>
                    <a:pt x="15969" y="5803"/>
                  </a:cubicBezTo>
                  <a:lnTo>
                    <a:pt x="15969" y="1136"/>
                  </a:lnTo>
                  <a:cubicBezTo>
                    <a:pt x="15969" y="508"/>
                    <a:pt x="15459" y="0"/>
                    <a:pt x="14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3"/>
            <p:cNvSpPr/>
            <p:nvPr/>
          </p:nvSpPr>
          <p:spPr>
            <a:xfrm>
              <a:off x="5937650" y="2016525"/>
              <a:ext cx="399200" cy="173500"/>
            </a:xfrm>
            <a:custGeom>
              <a:avLst/>
              <a:gdLst/>
              <a:ahLst/>
              <a:cxnLst/>
              <a:rect l="l" t="t" r="r" b="b"/>
              <a:pathLst>
                <a:path w="15968" h="6940" extrusionOk="0">
                  <a:moveTo>
                    <a:pt x="1138" y="0"/>
                  </a:moveTo>
                  <a:cubicBezTo>
                    <a:pt x="509" y="0"/>
                    <a:pt x="1" y="508"/>
                    <a:pt x="1" y="1136"/>
                  </a:cubicBezTo>
                  <a:lnTo>
                    <a:pt x="1" y="5803"/>
                  </a:lnTo>
                  <a:cubicBezTo>
                    <a:pt x="1" y="6430"/>
                    <a:pt x="509" y="6939"/>
                    <a:pt x="1138" y="6939"/>
                  </a:cubicBezTo>
                  <a:lnTo>
                    <a:pt x="14832" y="6939"/>
                  </a:lnTo>
                  <a:cubicBezTo>
                    <a:pt x="15459" y="6939"/>
                    <a:pt x="15968" y="6430"/>
                    <a:pt x="15968" y="5803"/>
                  </a:cubicBezTo>
                  <a:lnTo>
                    <a:pt x="15968" y="1136"/>
                  </a:lnTo>
                  <a:cubicBezTo>
                    <a:pt x="15968" y="508"/>
                    <a:pt x="15459" y="0"/>
                    <a:pt x="148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3"/>
            <p:cNvSpPr/>
            <p:nvPr/>
          </p:nvSpPr>
          <p:spPr>
            <a:xfrm>
              <a:off x="5848675" y="2331875"/>
              <a:ext cx="475100" cy="249425"/>
            </a:xfrm>
            <a:custGeom>
              <a:avLst/>
              <a:gdLst/>
              <a:ahLst/>
              <a:cxnLst/>
              <a:rect l="l" t="t" r="r" b="b"/>
              <a:pathLst>
                <a:path w="19004" h="9977" extrusionOk="0">
                  <a:moveTo>
                    <a:pt x="720" y="1"/>
                  </a:moveTo>
                  <a:cubicBezTo>
                    <a:pt x="322" y="1"/>
                    <a:pt x="0" y="323"/>
                    <a:pt x="0" y="721"/>
                  </a:cubicBezTo>
                  <a:lnTo>
                    <a:pt x="0" y="9257"/>
                  </a:lnTo>
                  <a:cubicBezTo>
                    <a:pt x="0" y="9654"/>
                    <a:pt x="322" y="9977"/>
                    <a:pt x="720" y="9977"/>
                  </a:cubicBezTo>
                  <a:lnTo>
                    <a:pt x="18284" y="9977"/>
                  </a:lnTo>
                  <a:cubicBezTo>
                    <a:pt x="18681" y="9977"/>
                    <a:pt x="19004" y="9654"/>
                    <a:pt x="19004" y="9257"/>
                  </a:cubicBezTo>
                  <a:lnTo>
                    <a:pt x="19004" y="721"/>
                  </a:lnTo>
                  <a:cubicBezTo>
                    <a:pt x="19004" y="323"/>
                    <a:pt x="18681" y="1"/>
                    <a:pt x="18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3"/>
            <p:cNvSpPr/>
            <p:nvPr/>
          </p:nvSpPr>
          <p:spPr>
            <a:xfrm>
              <a:off x="5888300" y="2331875"/>
              <a:ext cx="475125" cy="249425"/>
            </a:xfrm>
            <a:custGeom>
              <a:avLst/>
              <a:gdLst/>
              <a:ahLst/>
              <a:cxnLst/>
              <a:rect l="l" t="t" r="r" b="b"/>
              <a:pathLst>
                <a:path w="19005" h="9977" extrusionOk="0">
                  <a:moveTo>
                    <a:pt x="721" y="1"/>
                  </a:moveTo>
                  <a:cubicBezTo>
                    <a:pt x="323" y="1"/>
                    <a:pt x="1" y="323"/>
                    <a:pt x="1" y="721"/>
                  </a:cubicBezTo>
                  <a:lnTo>
                    <a:pt x="1" y="9257"/>
                  </a:lnTo>
                  <a:cubicBezTo>
                    <a:pt x="1" y="9654"/>
                    <a:pt x="323" y="9977"/>
                    <a:pt x="721" y="9977"/>
                  </a:cubicBezTo>
                  <a:lnTo>
                    <a:pt x="18286" y="9977"/>
                  </a:lnTo>
                  <a:cubicBezTo>
                    <a:pt x="18683" y="9977"/>
                    <a:pt x="19005" y="9654"/>
                    <a:pt x="19005" y="9257"/>
                  </a:cubicBezTo>
                  <a:lnTo>
                    <a:pt x="19005" y="721"/>
                  </a:lnTo>
                  <a:cubicBezTo>
                    <a:pt x="19005" y="323"/>
                    <a:pt x="18683" y="1"/>
                    <a:pt x="18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3"/>
            <p:cNvSpPr/>
            <p:nvPr/>
          </p:nvSpPr>
          <p:spPr>
            <a:xfrm>
              <a:off x="5927200" y="2369850"/>
              <a:ext cx="399225" cy="173475"/>
            </a:xfrm>
            <a:custGeom>
              <a:avLst/>
              <a:gdLst/>
              <a:ahLst/>
              <a:cxnLst/>
              <a:rect l="l" t="t" r="r" b="b"/>
              <a:pathLst>
                <a:path w="15969" h="6939" extrusionOk="0">
                  <a:moveTo>
                    <a:pt x="1137" y="1"/>
                  </a:moveTo>
                  <a:cubicBezTo>
                    <a:pt x="509" y="1"/>
                    <a:pt x="0" y="509"/>
                    <a:pt x="0" y="1137"/>
                  </a:cubicBezTo>
                  <a:lnTo>
                    <a:pt x="0" y="5803"/>
                  </a:lnTo>
                  <a:cubicBezTo>
                    <a:pt x="0" y="6430"/>
                    <a:pt x="509" y="6939"/>
                    <a:pt x="1137" y="6939"/>
                  </a:cubicBezTo>
                  <a:lnTo>
                    <a:pt x="14833" y="6939"/>
                  </a:lnTo>
                  <a:cubicBezTo>
                    <a:pt x="15459" y="6939"/>
                    <a:pt x="15969" y="6430"/>
                    <a:pt x="15969" y="5803"/>
                  </a:cubicBezTo>
                  <a:lnTo>
                    <a:pt x="15969" y="1137"/>
                  </a:lnTo>
                  <a:cubicBezTo>
                    <a:pt x="15969" y="509"/>
                    <a:pt x="15459" y="1"/>
                    <a:pt x="14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3"/>
            <p:cNvSpPr/>
            <p:nvPr/>
          </p:nvSpPr>
          <p:spPr>
            <a:xfrm>
              <a:off x="5937650" y="2369850"/>
              <a:ext cx="399200" cy="173475"/>
            </a:xfrm>
            <a:custGeom>
              <a:avLst/>
              <a:gdLst/>
              <a:ahLst/>
              <a:cxnLst/>
              <a:rect l="l" t="t" r="r" b="b"/>
              <a:pathLst>
                <a:path w="15968" h="6939" extrusionOk="0">
                  <a:moveTo>
                    <a:pt x="1138" y="1"/>
                  </a:moveTo>
                  <a:cubicBezTo>
                    <a:pt x="509" y="1"/>
                    <a:pt x="1" y="509"/>
                    <a:pt x="1" y="1137"/>
                  </a:cubicBezTo>
                  <a:lnTo>
                    <a:pt x="1" y="5803"/>
                  </a:lnTo>
                  <a:cubicBezTo>
                    <a:pt x="1" y="6430"/>
                    <a:pt x="509" y="6939"/>
                    <a:pt x="1138" y="6939"/>
                  </a:cubicBezTo>
                  <a:lnTo>
                    <a:pt x="14832" y="6939"/>
                  </a:lnTo>
                  <a:cubicBezTo>
                    <a:pt x="15459" y="6939"/>
                    <a:pt x="15968" y="6430"/>
                    <a:pt x="15968" y="5803"/>
                  </a:cubicBezTo>
                  <a:lnTo>
                    <a:pt x="15968" y="1137"/>
                  </a:lnTo>
                  <a:cubicBezTo>
                    <a:pt x="15968" y="509"/>
                    <a:pt x="15459" y="1"/>
                    <a:pt x="148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3"/>
            <p:cNvSpPr/>
            <p:nvPr/>
          </p:nvSpPr>
          <p:spPr>
            <a:xfrm>
              <a:off x="5848675" y="2685200"/>
              <a:ext cx="475100" cy="249425"/>
            </a:xfrm>
            <a:custGeom>
              <a:avLst/>
              <a:gdLst/>
              <a:ahLst/>
              <a:cxnLst/>
              <a:rect l="l" t="t" r="r" b="b"/>
              <a:pathLst>
                <a:path w="19004" h="9977" extrusionOk="0">
                  <a:moveTo>
                    <a:pt x="720" y="1"/>
                  </a:moveTo>
                  <a:cubicBezTo>
                    <a:pt x="322" y="1"/>
                    <a:pt x="0" y="324"/>
                    <a:pt x="0" y="720"/>
                  </a:cubicBezTo>
                  <a:lnTo>
                    <a:pt x="0" y="9257"/>
                  </a:lnTo>
                  <a:cubicBezTo>
                    <a:pt x="0" y="9654"/>
                    <a:pt x="322" y="9977"/>
                    <a:pt x="720" y="9977"/>
                  </a:cubicBezTo>
                  <a:lnTo>
                    <a:pt x="18284" y="9977"/>
                  </a:lnTo>
                  <a:cubicBezTo>
                    <a:pt x="18681" y="9977"/>
                    <a:pt x="19004" y="9654"/>
                    <a:pt x="19004" y="9257"/>
                  </a:cubicBezTo>
                  <a:lnTo>
                    <a:pt x="19004" y="720"/>
                  </a:lnTo>
                  <a:cubicBezTo>
                    <a:pt x="19004" y="324"/>
                    <a:pt x="18681" y="1"/>
                    <a:pt x="18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3"/>
            <p:cNvSpPr/>
            <p:nvPr/>
          </p:nvSpPr>
          <p:spPr>
            <a:xfrm>
              <a:off x="5888300" y="2685200"/>
              <a:ext cx="475125" cy="249425"/>
            </a:xfrm>
            <a:custGeom>
              <a:avLst/>
              <a:gdLst/>
              <a:ahLst/>
              <a:cxnLst/>
              <a:rect l="l" t="t" r="r" b="b"/>
              <a:pathLst>
                <a:path w="19005" h="9977" extrusionOk="0">
                  <a:moveTo>
                    <a:pt x="721" y="1"/>
                  </a:moveTo>
                  <a:cubicBezTo>
                    <a:pt x="323" y="1"/>
                    <a:pt x="1" y="324"/>
                    <a:pt x="1" y="720"/>
                  </a:cubicBezTo>
                  <a:lnTo>
                    <a:pt x="1" y="9257"/>
                  </a:lnTo>
                  <a:cubicBezTo>
                    <a:pt x="1" y="9654"/>
                    <a:pt x="323" y="9977"/>
                    <a:pt x="721" y="9977"/>
                  </a:cubicBezTo>
                  <a:lnTo>
                    <a:pt x="18286" y="9977"/>
                  </a:lnTo>
                  <a:cubicBezTo>
                    <a:pt x="18683" y="9977"/>
                    <a:pt x="19005" y="9654"/>
                    <a:pt x="19005" y="9257"/>
                  </a:cubicBezTo>
                  <a:lnTo>
                    <a:pt x="19005" y="720"/>
                  </a:lnTo>
                  <a:cubicBezTo>
                    <a:pt x="19005" y="324"/>
                    <a:pt x="18683" y="1"/>
                    <a:pt x="18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3"/>
            <p:cNvSpPr/>
            <p:nvPr/>
          </p:nvSpPr>
          <p:spPr>
            <a:xfrm>
              <a:off x="5927200" y="2723150"/>
              <a:ext cx="399225" cy="173550"/>
            </a:xfrm>
            <a:custGeom>
              <a:avLst/>
              <a:gdLst/>
              <a:ahLst/>
              <a:cxnLst/>
              <a:rect l="l" t="t" r="r" b="b"/>
              <a:pathLst>
                <a:path w="15969" h="6942" extrusionOk="0">
                  <a:moveTo>
                    <a:pt x="1137" y="1"/>
                  </a:moveTo>
                  <a:cubicBezTo>
                    <a:pt x="509" y="1"/>
                    <a:pt x="0" y="510"/>
                    <a:pt x="0" y="1137"/>
                  </a:cubicBezTo>
                  <a:lnTo>
                    <a:pt x="0" y="5804"/>
                  </a:lnTo>
                  <a:cubicBezTo>
                    <a:pt x="0" y="6431"/>
                    <a:pt x="509" y="6941"/>
                    <a:pt x="1137" y="6941"/>
                  </a:cubicBezTo>
                  <a:lnTo>
                    <a:pt x="14833" y="6941"/>
                  </a:lnTo>
                  <a:cubicBezTo>
                    <a:pt x="15459" y="6941"/>
                    <a:pt x="15969" y="6431"/>
                    <a:pt x="15969" y="5804"/>
                  </a:cubicBezTo>
                  <a:lnTo>
                    <a:pt x="15969" y="1137"/>
                  </a:lnTo>
                  <a:cubicBezTo>
                    <a:pt x="15969" y="510"/>
                    <a:pt x="15459" y="1"/>
                    <a:pt x="14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3"/>
            <p:cNvSpPr/>
            <p:nvPr/>
          </p:nvSpPr>
          <p:spPr>
            <a:xfrm>
              <a:off x="5937650" y="2723150"/>
              <a:ext cx="399200" cy="173550"/>
            </a:xfrm>
            <a:custGeom>
              <a:avLst/>
              <a:gdLst/>
              <a:ahLst/>
              <a:cxnLst/>
              <a:rect l="l" t="t" r="r" b="b"/>
              <a:pathLst>
                <a:path w="15968" h="6942" extrusionOk="0">
                  <a:moveTo>
                    <a:pt x="1138" y="1"/>
                  </a:moveTo>
                  <a:cubicBezTo>
                    <a:pt x="509" y="1"/>
                    <a:pt x="1" y="510"/>
                    <a:pt x="1" y="1137"/>
                  </a:cubicBezTo>
                  <a:lnTo>
                    <a:pt x="1" y="5804"/>
                  </a:lnTo>
                  <a:cubicBezTo>
                    <a:pt x="1" y="6431"/>
                    <a:pt x="509" y="6941"/>
                    <a:pt x="1138" y="6941"/>
                  </a:cubicBezTo>
                  <a:lnTo>
                    <a:pt x="14832" y="6941"/>
                  </a:lnTo>
                  <a:cubicBezTo>
                    <a:pt x="15459" y="6941"/>
                    <a:pt x="15968" y="6431"/>
                    <a:pt x="15968" y="5804"/>
                  </a:cubicBezTo>
                  <a:lnTo>
                    <a:pt x="15968" y="1137"/>
                  </a:lnTo>
                  <a:cubicBezTo>
                    <a:pt x="15968" y="510"/>
                    <a:pt x="15459" y="1"/>
                    <a:pt x="148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3"/>
            <p:cNvSpPr/>
            <p:nvPr/>
          </p:nvSpPr>
          <p:spPr>
            <a:xfrm>
              <a:off x="5800375" y="1914075"/>
              <a:ext cx="611375" cy="1083125"/>
            </a:xfrm>
            <a:custGeom>
              <a:avLst/>
              <a:gdLst/>
              <a:ahLst/>
              <a:cxnLst/>
              <a:rect l="l" t="t" r="r" b="b"/>
              <a:pathLst>
                <a:path w="24455" h="43325" extrusionOk="0">
                  <a:moveTo>
                    <a:pt x="23369" y="738"/>
                  </a:moveTo>
                  <a:cubicBezTo>
                    <a:pt x="23562" y="738"/>
                    <a:pt x="23718" y="893"/>
                    <a:pt x="23718" y="1086"/>
                  </a:cubicBezTo>
                  <a:lnTo>
                    <a:pt x="23718" y="42239"/>
                  </a:lnTo>
                  <a:cubicBezTo>
                    <a:pt x="23718" y="42431"/>
                    <a:pt x="23562" y="42587"/>
                    <a:pt x="23369" y="42587"/>
                  </a:cubicBezTo>
                  <a:lnTo>
                    <a:pt x="1084" y="42587"/>
                  </a:lnTo>
                  <a:cubicBezTo>
                    <a:pt x="893" y="42587"/>
                    <a:pt x="737" y="42431"/>
                    <a:pt x="737" y="42239"/>
                  </a:cubicBezTo>
                  <a:lnTo>
                    <a:pt x="737" y="1086"/>
                  </a:lnTo>
                  <a:cubicBezTo>
                    <a:pt x="737" y="893"/>
                    <a:pt x="893" y="738"/>
                    <a:pt x="1084" y="738"/>
                  </a:cubicBezTo>
                  <a:close/>
                  <a:moveTo>
                    <a:pt x="1084" y="1"/>
                  </a:moveTo>
                  <a:cubicBezTo>
                    <a:pt x="487" y="1"/>
                    <a:pt x="0" y="488"/>
                    <a:pt x="0" y="1086"/>
                  </a:cubicBezTo>
                  <a:lnTo>
                    <a:pt x="0" y="42239"/>
                  </a:lnTo>
                  <a:cubicBezTo>
                    <a:pt x="0" y="42837"/>
                    <a:pt x="487" y="43325"/>
                    <a:pt x="1084" y="43325"/>
                  </a:cubicBezTo>
                  <a:lnTo>
                    <a:pt x="23369" y="43325"/>
                  </a:lnTo>
                  <a:cubicBezTo>
                    <a:pt x="23967" y="43325"/>
                    <a:pt x="24455" y="42837"/>
                    <a:pt x="24455" y="42239"/>
                  </a:cubicBezTo>
                  <a:lnTo>
                    <a:pt x="24455" y="1086"/>
                  </a:lnTo>
                  <a:cubicBezTo>
                    <a:pt x="24455" y="488"/>
                    <a:pt x="23967" y="1"/>
                    <a:pt x="23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3"/>
            <p:cNvSpPr/>
            <p:nvPr/>
          </p:nvSpPr>
          <p:spPr>
            <a:xfrm>
              <a:off x="5809550" y="2271200"/>
              <a:ext cx="593000" cy="18450"/>
            </a:xfrm>
            <a:custGeom>
              <a:avLst/>
              <a:gdLst/>
              <a:ahLst/>
              <a:cxnLst/>
              <a:rect l="l" t="t" r="r" b="b"/>
              <a:pathLst>
                <a:path w="23720" h="738" extrusionOk="0">
                  <a:moveTo>
                    <a:pt x="1" y="1"/>
                  </a:moveTo>
                  <a:lnTo>
                    <a:pt x="1" y="737"/>
                  </a:lnTo>
                  <a:lnTo>
                    <a:pt x="23719" y="737"/>
                  </a:lnTo>
                  <a:lnTo>
                    <a:pt x="237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3"/>
            <p:cNvSpPr/>
            <p:nvPr/>
          </p:nvSpPr>
          <p:spPr>
            <a:xfrm>
              <a:off x="5809550" y="2624850"/>
              <a:ext cx="593000" cy="18425"/>
            </a:xfrm>
            <a:custGeom>
              <a:avLst/>
              <a:gdLst/>
              <a:ahLst/>
              <a:cxnLst/>
              <a:rect l="l" t="t" r="r" b="b"/>
              <a:pathLst>
                <a:path w="23720" h="737" extrusionOk="0">
                  <a:moveTo>
                    <a:pt x="1" y="0"/>
                  </a:moveTo>
                  <a:lnTo>
                    <a:pt x="1" y="737"/>
                  </a:lnTo>
                  <a:lnTo>
                    <a:pt x="23719" y="737"/>
                  </a:lnTo>
                  <a:lnTo>
                    <a:pt x="237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 name="Google Shape;1123;p33"/>
          <p:cNvSpPr/>
          <p:nvPr/>
        </p:nvSpPr>
        <p:spPr>
          <a:xfrm>
            <a:off x="-68400" y="3392525"/>
            <a:ext cx="9343125" cy="1504750"/>
          </a:xfrm>
          <a:custGeom>
            <a:avLst/>
            <a:gdLst/>
            <a:ahLst/>
            <a:cxnLst/>
            <a:rect l="l" t="t" r="r" b="b"/>
            <a:pathLst>
              <a:path w="373725" h="60190" extrusionOk="0">
                <a:moveTo>
                  <a:pt x="373725" y="7660"/>
                </a:moveTo>
                <a:lnTo>
                  <a:pt x="352385" y="7660"/>
                </a:lnTo>
                <a:lnTo>
                  <a:pt x="352385" y="60190"/>
                </a:lnTo>
                <a:lnTo>
                  <a:pt x="27633" y="60190"/>
                </a:lnTo>
                <a:lnTo>
                  <a:pt x="13816" y="46373"/>
                </a:lnTo>
                <a:lnTo>
                  <a:pt x="13816" y="0"/>
                </a:lnTo>
                <a:lnTo>
                  <a:pt x="0" y="0"/>
                </a:lnTo>
              </a:path>
            </a:pathLst>
          </a:custGeom>
          <a:noFill/>
          <a:ln w="28575" cap="flat" cmpd="sng">
            <a:solidFill>
              <a:schemeClr val="lt2"/>
            </a:solidFill>
            <a:prstDash val="solid"/>
            <a:round/>
            <a:headEnd type="none" w="med" len="med"/>
            <a:tailEnd type="none" w="med" len="med"/>
          </a:ln>
        </p:spPr>
      </p:sp>
      <p:cxnSp>
        <p:nvCxnSpPr>
          <p:cNvPr id="1124" name="Google Shape;1124;p33"/>
          <p:cNvCxnSpPr/>
          <p:nvPr/>
        </p:nvCxnSpPr>
        <p:spPr>
          <a:xfrm rot="10800000">
            <a:off x="663450" y="-13575"/>
            <a:ext cx="0" cy="294000"/>
          </a:xfrm>
          <a:prstGeom prst="straightConnector1">
            <a:avLst/>
          </a:prstGeom>
          <a:noFill/>
          <a:ln w="28575" cap="flat" cmpd="sng">
            <a:solidFill>
              <a:schemeClr val="lt2"/>
            </a:solidFill>
            <a:prstDash val="solid"/>
            <a:round/>
            <a:headEnd type="none" w="med" len="med"/>
            <a:tailEnd type="none" w="med" len="med"/>
          </a:ln>
        </p:spPr>
      </p:cxnSp>
      <p:cxnSp>
        <p:nvCxnSpPr>
          <p:cNvPr id="1125" name="Google Shape;1125;p33"/>
          <p:cNvCxnSpPr/>
          <p:nvPr/>
        </p:nvCxnSpPr>
        <p:spPr>
          <a:xfrm rot="10800000">
            <a:off x="878900" y="-34275"/>
            <a:ext cx="0" cy="314700"/>
          </a:xfrm>
          <a:prstGeom prst="straightConnector1">
            <a:avLst/>
          </a:prstGeom>
          <a:noFill/>
          <a:ln w="28575" cap="flat" cmpd="sng">
            <a:solidFill>
              <a:schemeClr val="lt2"/>
            </a:solidFill>
            <a:prstDash val="solid"/>
            <a:round/>
            <a:headEnd type="none" w="med" len="med"/>
            <a:tailEnd type="none" w="med" len="med"/>
          </a:ln>
        </p:spPr>
      </p:cxnSp>
      <p:cxnSp>
        <p:nvCxnSpPr>
          <p:cNvPr id="1126" name="Google Shape;1126;p33"/>
          <p:cNvCxnSpPr/>
          <p:nvPr/>
        </p:nvCxnSpPr>
        <p:spPr>
          <a:xfrm rot="10800000">
            <a:off x="1094350" y="-27375"/>
            <a:ext cx="0" cy="307800"/>
          </a:xfrm>
          <a:prstGeom prst="straightConnector1">
            <a:avLst/>
          </a:prstGeom>
          <a:noFill/>
          <a:ln w="28575" cap="flat" cmpd="sng">
            <a:solidFill>
              <a:schemeClr val="lt2"/>
            </a:solidFill>
            <a:prstDash val="solid"/>
            <a:round/>
            <a:headEnd type="none" w="med" len="med"/>
            <a:tailEnd type="none" w="med" len="med"/>
          </a:ln>
        </p:spPr>
      </p:cxnSp>
      <p:cxnSp>
        <p:nvCxnSpPr>
          <p:cNvPr id="1127" name="Google Shape;1127;p33"/>
          <p:cNvCxnSpPr/>
          <p:nvPr/>
        </p:nvCxnSpPr>
        <p:spPr>
          <a:xfrm>
            <a:off x="8187200" y="4904100"/>
            <a:ext cx="0" cy="259800"/>
          </a:xfrm>
          <a:prstGeom prst="straightConnector1">
            <a:avLst/>
          </a:prstGeom>
          <a:noFill/>
          <a:ln w="28575" cap="flat" cmpd="sng">
            <a:solidFill>
              <a:schemeClr val="lt2"/>
            </a:solidFill>
            <a:prstDash val="solid"/>
            <a:round/>
            <a:headEnd type="none" w="med" len="med"/>
            <a:tailEnd type="none" w="med" len="med"/>
          </a:ln>
        </p:spPr>
      </p:cxnSp>
      <p:cxnSp>
        <p:nvCxnSpPr>
          <p:cNvPr id="1128" name="Google Shape;1128;p33"/>
          <p:cNvCxnSpPr/>
          <p:nvPr/>
        </p:nvCxnSpPr>
        <p:spPr>
          <a:xfrm>
            <a:off x="7959208" y="4904100"/>
            <a:ext cx="0" cy="280500"/>
          </a:xfrm>
          <a:prstGeom prst="straightConnector1">
            <a:avLst/>
          </a:prstGeom>
          <a:noFill/>
          <a:ln w="28575" cap="flat" cmpd="sng">
            <a:solidFill>
              <a:schemeClr val="lt2"/>
            </a:solidFill>
            <a:prstDash val="solid"/>
            <a:round/>
            <a:headEnd type="none" w="med" len="med"/>
            <a:tailEnd type="none" w="med" len="med"/>
          </a:ln>
        </p:spPr>
      </p:cxnSp>
      <p:cxnSp>
        <p:nvCxnSpPr>
          <p:cNvPr id="1129" name="Google Shape;1129;p33"/>
          <p:cNvCxnSpPr/>
          <p:nvPr/>
        </p:nvCxnSpPr>
        <p:spPr>
          <a:xfrm>
            <a:off x="7731225" y="4904100"/>
            <a:ext cx="0" cy="274800"/>
          </a:xfrm>
          <a:prstGeom prst="straightConnector1">
            <a:avLst/>
          </a:prstGeom>
          <a:noFill/>
          <a:ln w="28575" cap="flat" cmpd="sng">
            <a:solidFill>
              <a:schemeClr val="lt2"/>
            </a:solidFill>
            <a:prstDash val="solid"/>
            <a:round/>
            <a:headEnd type="none" w="med" len="med"/>
            <a:tailEnd type="none" w="med" len="med"/>
          </a:ln>
        </p:spPr>
      </p:cxnSp>
      <p:cxnSp>
        <p:nvCxnSpPr>
          <p:cNvPr id="1130" name="Google Shape;1130;p33"/>
          <p:cNvCxnSpPr/>
          <p:nvPr/>
        </p:nvCxnSpPr>
        <p:spPr>
          <a:xfrm>
            <a:off x="7503225" y="4904100"/>
            <a:ext cx="0" cy="280500"/>
          </a:xfrm>
          <a:prstGeom prst="straightConnector1">
            <a:avLst/>
          </a:prstGeom>
          <a:noFill/>
          <a:ln w="28575" cap="flat" cmpd="sng">
            <a:solidFill>
              <a:schemeClr val="lt2"/>
            </a:solidFill>
            <a:prstDash val="solid"/>
            <a:round/>
            <a:headEnd type="none" w="med" len="med"/>
            <a:tailEnd type="none" w="med" len="med"/>
          </a:ln>
        </p:spPr>
      </p:cxnSp>
      <p:sp>
        <p:nvSpPr>
          <p:cNvPr id="1131" name="Google Shape;1131;p33"/>
          <p:cNvSpPr/>
          <p:nvPr/>
        </p:nvSpPr>
        <p:spPr>
          <a:xfrm>
            <a:off x="1694940" y="4845169"/>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3"/>
          <p:cNvSpPr/>
          <p:nvPr/>
        </p:nvSpPr>
        <p:spPr>
          <a:xfrm>
            <a:off x="6311615" y="4845169"/>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3"/>
          <p:cNvSpPr/>
          <p:nvPr/>
        </p:nvSpPr>
        <p:spPr>
          <a:xfrm>
            <a:off x="8245615" y="228501"/>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134"/>
        <p:cNvGrpSpPr/>
        <p:nvPr/>
      </p:nvGrpSpPr>
      <p:grpSpPr>
        <a:xfrm>
          <a:off x="0" y="0"/>
          <a:ext cx="0" cy="0"/>
          <a:chOff x="0" y="0"/>
          <a:chExt cx="0" cy="0"/>
        </a:xfrm>
      </p:grpSpPr>
      <p:sp>
        <p:nvSpPr>
          <p:cNvPr id="1135" name="Google Shape;1135;p34"/>
          <p:cNvSpPr/>
          <p:nvPr/>
        </p:nvSpPr>
        <p:spPr>
          <a:xfrm>
            <a:off x="335150" y="-47875"/>
            <a:ext cx="8501825" cy="4934875"/>
          </a:xfrm>
          <a:custGeom>
            <a:avLst/>
            <a:gdLst/>
            <a:ahLst/>
            <a:cxnLst/>
            <a:rect l="l" t="t" r="r" b="b"/>
            <a:pathLst>
              <a:path w="340073" h="197395" extrusionOk="0">
                <a:moveTo>
                  <a:pt x="0" y="0"/>
                </a:moveTo>
                <a:lnTo>
                  <a:pt x="0" y="178107"/>
                </a:lnTo>
                <a:lnTo>
                  <a:pt x="19288" y="197395"/>
                </a:lnTo>
                <a:lnTo>
                  <a:pt x="340073" y="197395"/>
                </a:lnTo>
                <a:lnTo>
                  <a:pt x="340073" y="1641"/>
                </a:lnTo>
              </a:path>
            </a:pathLst>
          </a:custGeom>
          <a:noFill/>
          <a:ln w="28575" cap="flat" cmpd="sng">
            <a:solidFill>
              <a:schemeClr val="lt2"/>
            </a:solidFill>
            <a:prstDash val="solid"/>
            <a:round/>
            <a:headEnd type="none" w="med" len="med"/>
            <a:tailEnd type="none" w="med" len="med"/>
          </a:ln>
        </p:spPr>
      </p:sp>
      <p:cxnSp>
        <p:nvCxnSpPr>
          <p:cNvPr id="1136" name="Google Shape;1136;p34"/>
          <p:cNvCxnSpPr/>
          <p:nvPr/>
        </p:nvCxnSpPr>
        <p:spPr>
          <a:xfrm rot="10800000">
            <a:off x="-6975" y="1019125"/>
            <a:ext cx="355800" cy="0"/>
          </a:xfrm>
          <a:prstGeom prst="straightConnector1">
            <a:avLst/>
          </a:prstGeom>
          <a:noFill/>
          <a:ln w="28575" cap="flat" cmpd="sng">
            <a:solidFill>
              <a:schemeClr val="lt2"/>
            </a:solidFill>
            <a:prstDash val="solid"/>
            <a:round/>
            <a:headEnd type="none" w="med" len="med"/>
            <a:tailEnd type="none" w="med" len="med"/>
          </a:ln>
        </p:spPr>
      </p:cxnSp>
      <p:cxnSp>
        <p:nvCxnSpPr>
          <p:cNvPr id="1137" name="Google Shape;1137;p34"/>
          <p:cNvCxnSpPr/>
          <p:nvPr/>
        </p:nvCxnSpPr>
        <p:spPr>
          <a:xfrm rot="10800000">
            <a:off x="-6975" y="1224308"/>
            <a:ext cx="355800" cy="0"/>
          </a:xfrm>
          <a:prstGeom prst="straightConnector1">
            <a:avLst/>
          </a:prstGeom>
          <a:noFill/>
          <a:ln w="28575" cap="flat" cmpd="sng">
            <a:solidFill>
              <a:schemeClr val="lt2"/>
            </a:solidFill>
            <a:prstDash val="solid"/>
            <a:round/>
            <a:headEnd type="none" w="med" len="med"/>
            <a:tailEnd type="none" w="med" len="med"/>
          </a:ln>
        </p:spPr>
      </p:cxnSp>
      <p:cxnSp>
        <p:nvCxnSpPr>
          <p:cNvPr id="1138" name="Google Shape;1138;p34"/>
          <p:cNvCxnSpPr/>
          <p:nvPr/>
        </p:nvCxnSpPr>
        <p:spPr>
          <a:xfrm rot="10800000">
            <a:off x="-6975" y="1429492"/>
            <a:ext cx="355800" cy="0"/>
          </a:xfrm>
          <a:prstGeom prst="straightConnector1">
            <a:avLst/>
          </a:prstGeom>
          <a:noFill/>
          <a:ln w="28575" cap="flat" cmpd="sng">
            <a:solidFill>
              <a:schemeClr val="lt2"/>
            </a:solidFill>
            <a:prstDash val="solid"/>
            <a:round/>
            <a:headEnd type="none" w="med" len="med"/>
            <a:tailEnd type="none" w="med" len="med"/>
          </a:ln>
        </p:spPr>
      </p:cxnSp>
      <p:cxnSp>
        <p:nvCxnSpPr>
          <p:cNvPr id="1139" name="Google Shape;1139;p34"/>
          <p:cNvCxnSpPr/>
          <p:nvPr/>
        </p:nvCxnSpPr>
        <p:spPr>
          <a:xfrm rot="10800000">
            <a:off x="-6975" y="1634675"/>
            <a:ext cx="355800" cy="0"/>
          </a:xfrm>
          <a:prstGeom prst="straightConnector1">
            <a:avLst/>
          </a:prstGeom>
          <a:noFill/>
          <a:ln w="28575" cap="flat" cmpd="sng">
            <a:solidFill>
              <a:schemeClr val="lt2"/>
            </a:solidFill>
            <a:prstDash val="solid"/>
            <a:round/>
            <a:headEnd type="none" w="med" len="med"/>
            <a:tailEnd type="none" w="med" len="med"/>
          </a:ln>
        </p:spPr>
      </p:cxnSp>
      <p:cxnSp>
        <p:nvCxnSpPr>
          <p:cNvPr id="1140" name="Google Shape;1140;p34"/>
          <p:cNvCxnSpPr/>
          <p:nvPr/>
        </p:nvCxnSpPr>
        <p:spPr>
          <a:xfrm rot="10800000">
            <a:off x="-6975" y="3802875"/>
            <a:ext cx="355800" cy="0"/>
          </a:xfrm>
          <a:prstGeom prst="straightConnector1">
            <a:avLst/>
          </a:prstGeom>
          <a:noFill/>
          <a:ln w="28575" cap="flat" cmpd="sng">
            <a:solidFill>
              <a:schemeClr val="lt2"/>
            </a:solidFill>
            <a:prstDash val="solid"/>
            <a:round/>
            <a:headEnd type="none" w="med" len="med"/>
            <a:tailEnd type="none" w="med" len="med"/>
          </a:ln>
        </p:spPr>
      </p:cxnSp>
      <p:sp>
        <p:nvSpPr>
          <p:cNvPr id="1141" name="Google Shape;1141;p34"/>
          <p:cNvSpPr/>
          <p:nvPr/>
        </p:nvSpPr>
        <p:spPr>
          <a:xfrm>
            <a:off x="280475" y="3751575"/>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Main point">
  <p:cSld name="Main point">
    <p:spTree>
      <p:nvGrpSpPr>
        <p:cNvPr id="1" name="Shape 186"/>
        <p:cNvGrpSpPr/>
        <p:nvPr/>
      </p:nvGrpSpPr>
      <p:grpSpPr>
        <a:xfrm>
          <a:off x="0" y="0"/>
          <a:ext cx="0" cy="0"/>
          <a:chOff x="0" y="0"/>
          <a:chExt cx="0" cy="0"/>
        </a:xfrm>
      </p:grpSpPr>
      <p:sp>
        <p:nvSpPr>
          <p:cNvPr id="187" name="Google Shape;187;p8"/>
          <p:cNvSpPr txBox="1">
            <a:spLocks noGrp="1"/>
          </p:cNvSpPr>
          <p:nvPr>
            <p:ph type="title"/>
          </p:nvPr>
        </p:nvSpPr>
        <p:spPr>
          <a:xfrm>
            <a:off x="3998275" y="733050"/>
            <a:ext cx="4432500" cy="1929300"/>
          </a:xfrm>
          <a:prstGeom prst="rect">
            <a:avLst/>
          </a:prstGeom>
        </p:spPr>
        <p:txBody>
          <a:bodyPr spcFirstLastPara="1" wrap="square" lIns="91425" tIns="91425" rIns="91425" bIns="91425" anchor="t" anchorCtr="0">
            <a:noAutofit/>
          </a:bodyPr>
          <a:lstStyle>
            <a:lvl1pPr lvl="0" algn="r">
              <a:spcBef>
                <a:spcPts val="0"/>
              </a:spcBef>
              <a:spcAft>
                <a:spcPts val="0"/>
              </a:spcAft>
              <a:buSzPts val="4800"/>
              <a:buNone/>
              <a:defRPr sz="6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188" name="Google Shape;188;p8"/>
          <p:cNvGrpSpPr/>
          <p:nvPr/>
        </p:nvGrpSpPr>
        <p:grpSpPr>
          <a:xfrm>
            <a:off x="-20600" y="-27350"/>
            <a:ext cx="2928450" cy="4001260"/>
            <a:chOff x="-20600" y="-27350"/>
            <a:chExt cx="2928450" cy="4001260"/>
          </a:xfrm>
        </p:grpSpPr>
        <p:grpSp>
          <p:nvGrpSpPr>
            <p:cNvPr id="189" name="Google Shape;189;p8"/>
            <p:cNvGrpSpPr/>
            <p:nvPr/>
          </p:nvGrpSpPr>
          <p:grpSpPr>
            <a:xfrm>
              <a:off x="-20600" y="-27350"/>
              <a:ext cx="2928450" cy="4001260"/>
              <a:chOff x="-20600" y="-27350"/>
              <a:chExt cx="2928450" cy="4001260"/>
            </a:xfrm>
          </p:grpSpPr>
          <p:sp>
            <p:nvSpPr>
              <p:cNvPr id="190" name="Google Shape;190;p8"/>
              <p:cNvSpPr/>
              <p:nvPr/>
            </p:nvSpPr>
            <p:spPr>
              <a:xfrm>
                <a:off x="317300" y="-27350"/>
                <a:ext cx="2590550" cy="4001250"/>
              </a:xfrm>
              <a:custGeom>
                <a:avLst/>
                <a:gdLst/>
                <a:ahLst/>
                <a:cxnLst/>
                <a:rect l="l" t="t" r="r" b="b"/>
                <a:pathLst>
                  <a:path w="103622" h="160050" extrusionOk="0">
                    <a:moveTo>
                      <a:pt x="103622" y="0"/>
                    </a:moveTo>
                    <a:lnTo>
                      <a:pt x="103622" y="8207"/>
                    </a:lnTo>
                    <a:lnTo>
                      <a:pt x="94730" y="17098"/>
                    </a:lnTo>
                    <a:lnTo>
                      <a:pt x="9507" y="17098"/>
                    </a:lnTo>
                    <a:lnTo>
                      <a:pt x="0" y="26606"/>
                    </a:lnTo>
                    <a:lnTo>
                      <a:pt x="0" y="160050"/>
                    </a:lnTo>
                    <a:lnTo>
                      <a:pt x="40697" y="160050"/>
                    </a:lnTo>
                  </a:path>
                </a:pathLst>
              </a:custGeom>
              <a:noFill/>
              <a:ln w="28575" cap="flat" cmpd="sng">
                <a:solidFill>
                  <a:schemeClr val="lt2"/>
                </a:solidFill>
                <a:prstDash val="solid"/>
                <a:round/>
                <a:headEnd type="none" w="med" len="med"/>
                <a:tailEnd type="none" w="med" len="med"/>
              </a:ln>
            </p:spPr>
          </p:sp>
          <p:cxnSp>
            <p:nvCxnSpPr>
              <p:cNvPr id="191" name="Google Shape;191;p8"/>
              <p:cNvCxnSpPr/>
              <p:nvPr/>
            </p:nvCxnSpPr>
            <p:spPr>
              <a:xfrm rot="10800000">
                <a:off x="-6725" y="1429500"/>
                <a:ext cx="328200" cy="0"/>
              </a:xfrm>
              <a:prstGeom prst="straightConnector1">
                <a:avLst/>
              </a:prstGeom>
              <a:noFill/>
              <a:ln w="28575" cap="flat" cmpd="sng">
                <a:solidFill>
                  <a:schemeClr val="lt2"/>
                </a:solidFill>
                <a:prstDash val="solid"/>
                <a:round/>
                <a:headEnd type="none" w="med" len="med"/>
                <a:tailEnd type="none" w="med" len="med"/>
              </a:ln>
            </p:spPr>
          </p:cxnSp>
          <p:cxnSp>
            <p:nvCxnSpPr>
              <p:cNvPr id="192" name="Google Shape;192;p8"/>
              <p:cNvCxnSpPr/>
              <p:nvPr/>
            </p:nvCxnSpPr>
            <p:spPr>
              <a:xfrm rot="10800000">
                <a:off x="-6725" y="1577278"/>
                <a:ext cx="328200" cy="0"/>
              </a:xfrm>
              <a:prstGeom prst="straightConnector1">
                <a:avLst/>
              </a:prstGeom>
              <a:noFill/>
              <a:ln w="28575" cap="flat" cmpd="sng">
                <a:solidFill>
                  <a:schemeClr val="lt2"/>
                </a:solidFill>
                <a:prstDash val="solid"/>
                <a:round/>
                <a:headEnd type="none" w="med" len="med"/>
                <a:tailEnd type="none" w="med" len="med"/>
              </a:ln>
            </p:spPr>
          </p:cxnSp>
          <p:cxnSp>
            <p:nvCxnSpPr>
              <p:cNvPr id="193" name="Google Shape;193;p8"/>
              <p:cNvCxnSpPr/>
              <p:nvPr/>
            </p:nvCxnSpPr>
            <p:spPr>
              <a:xfrm rot="10800000">
                <a:off x="-6725" y="1973275"/>
                <a:ext cx="328200" cy="0"/>
              </a:xfrm>
              <a:prstGeom prst="straightConnector1">
                <a:avLst/>
              </a:prstGeom>
              <a:noFill/>
              <a:ln w="28575" cap="flat" cmpd="sng">
                <a:solidFill>
                  <a:schemeClr val="lt2"/>
                </a:solidFill>
                <a:prstDash val="solid"/>
                <a:round/>
                <a:headEnd type="none" w="med" len="med"/>
                <a:tailEnd type="none" w="med" len="med"/>
              </a:ln>
            </p:spPr>
          </p:cxnSp>
          <p:cxnSp>
            <p:nvCxnSpPr>
              <p:cNvPr id="194" name="Google Shape;194;p8"/>
              <p:cNvCxnSpPr/>
              <p:nvPr/>
            </p:nvCxnSpPr>
            <p:spPr>
              <a:xfrm rot="10800000">
                <a:off x="-20600" y="3973910"/>
                <a:ext cx="348900" cy="0"/>
              </a:xfrm>
              <a:prstGeom prst="straightConnector1">
                <a:avLst/>
              </a:prstGeom>
              <a:noFill/>
              <a:ln w="28575" cap="flat" cmpd="sng">
                <a:solidFill>
                  <a:schemeClr val="lt2"/>
                </a:solidFill>
                <a:prstDash val="solid"/>
                <a:round/>
                <a:headEnd type="none" w="med" len="med"/>
                <a:tailEnd type="none" w="med" len="med"/>
              </a:ln>
            </p:spPr>
          </p:cxnSp>
        </p:grpSp>
        <p:grpSp>
          <p:nvGrpSpPr>
            <p:cNvPr id="195" name="Google Shape;195;p8"/>
            <p:cNvGrpSpPr/>
            <p:nvPr/>
          </p:nvGrpSpPr>
          <p:grpSpPr>
            <a:xfrm>
              <a:off x="117403" y="2676124"/>
              <a:ext cx="346379" cy="411944"/>
              <a:chOff x="1117250" y="3390825"/>
              <a:chExt cx="420925" cy="500600"/>
            </a:xfrm>
          </p:grpSpPr>
          <p:sp>
            <p:nvSpPr>
              <p:cNvPr id="196" name="Google Shape;196;p8"/>
              <p:cNvSpPr/>
              <p:nvPr/>
            </p:nvSpPr>
            <p:spPr>
              <a:xfrm>
                <a:off x="1491525" y="3422500"/>
                <a:ext cx="46650" cy="21675"/>
              </a:xfrm>
              <a:custGeom>
                <a:avLst/>
                <a:gdLst/>
                <a:ahLst/>
                <a:cxnLst/>
                <a:rect l="l" t="t" r="r" b="b"/>
                <a:pathLst>
                  <a:path w="1866" h="867" extrusionOk="0">
                    <a:moveTo>
                      <a:pt x="0" y="1"/>
                    </a:moveTo>
                    <a:lnTo>
                      <a:pt x="0" y="866"/>
                    </a:lnTo>
                    <a:lnTo>
                      <a:pt x="1645" y="866"/>
                    </a:lnTo>
                    <a:cubicBezTo>
                      <a:pt x="1766" y="866"/>
                      <a:pt x="1865" y="767"/>
                      <a:pt x="1865" y="646"/>
                    </a:cubicBezTo>
                    <a:lnTo>
                      <a:pt x="1865" y="221"/>
                    </a:lnTo>
                    <a:cubicBezTo>
                      <a:pt x="1865" y="98"/>
                      <a:pt x="1766"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8"/>
              <p:cNvSpPr/>
              <p:nvPr/>
            </p:nvSpPr>
            <p:spPr>
              <a:xfrm>
                <a:off x="1447325" y="3422500"/>
                <a:ext cx="57875" cy="21675"/>
              </a:xfrm>
              <a:custGeom>
                <a:avLst/>
                <a:gdLst/>
                <a:ahLst/>
                <a:cxnLst/>
                <a:rect l="l" t="t" r="r" b="b"/>
                <a:pathLst>
                  <a:path w="2315" h="867" extrusionOk="0">
                    <a:moveTo>
                      <a:pt x="0" y="1"/>
                    </a:moveTo>
                    <a:lnTo>
                      <a:pt x="0" y="866"/>
                    </a:lnTo>
                    <a:lnTo>
                      <a:pt x="1881" y="866"/>
                    </a:lnTo>
                    <a:cubicBezTo>
                      <a:pt x="2120" y="866"/>
                      <a:pt x="2315" y="673"/>
                      <a:pt x="2315" y="433"/>
                    </a:cubicBezTo>
                    <a:cubicBezTo>
                      <a:pt x="2315" y="194"/>
                      <a:pt x="2120"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8"/>
              <p:cNvSpPr/>
              <p:nvPr/>
            </p:nvSpPr>
            <p:spPr>
              <a:xfrm>
                <a:off x="1491525" y="3484700"/>
                <a:ext cx="46650" cy="21700"/>
              </a:xfrm>
              <a:custGeom>
                <a:avLst/>
                <a:gdLst/>
                <a:ahLst/>
                <a:cxnLst/>
                <a:rect l="l" t="t" r="r" b="b"/>
                <a:pathLst>
                  <a:path w="1866" h="868" extrusionOk="0">
                    <a:moveTo>
                      <a:pt x="0" y="1"/>
                    </a:moveTo>
                    <a:lnTo>
                      <a:pt x="0" y="868"/>
                    </a:lnTo>
                    <a:lnTo>
                      <a:pt x="1645" y="868"/>
                    </a:lnTo>
                    <a:cubicBezTo>
                      <a:pt x="1766" y="868"/>
                      <a:pt x="1865" y="769"/>
                      <a:pt x="1865" y="647"/>
                    </a:cubicBezTo>
                    <a:lnTo>
                      <a:pt x="1865" y="221"/>
                    </a:lnTo>
                    <a:cubicBezTo>
                      <a:pt x="1865" y="100"/>
                      <a:pt x="1766"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8"/>
              <p:cNvSpPr/>
              <p:nvPr/>
            </p:nvSpPr>
            <p:spPr>
              <a:xfrm>
                <a:off x="1447325" y="3484700"/>
                <a:ext cx="57875" cy="21700"/>
              </a:xfrm>
              <a:custGeom>
                <a:avLst/>
                <a:gdLst/>
                <a:ahLst/>
                <a:cxnLst/>
                <a:rect l="l" t="t" r="r" b="b"/>
                <a:pathLst>
                  <a:path w="2315" h="868" extrusionOk="0">
                    <a:moveTo>
                      <a:pt x="0" y="1"/>
                    </a:moveTo>
                    <a:lnTo>
                      <a:pt x="0" y="868"/>
                    </a:lnTo>
                    <a:lnTo>
                      <a:pt x="1881" y="868"/>
                    </a:lnTo>
                    <a:cubicBezTo>
                      <a:pt x="2120" y="868"/>
                      <a:pt x="2315" y="674"/>
                      <a:pt x="2315" y="435"/>
                    </a:cubicBezTo>
                    <a:cubicBezTo>
                      <a:pt x="2315" y="195"/>
                      <a:pt x="2120"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8"/>
              <p:cNvSpPr/>
              <p:nvPr/>
            </p:nvSpPr>
            <p:spPr>
              <a:xfrm>
                <a:off x="1491525" y="3546950"/>
                <a:ext cx="46650" cy="21675"/>
              </a:xfrm>
              <a:custGeom>
                <a:avLst/>
                <a:gdLst/>
                <a:ahLst/>
                <a:cxnLst/>
                <a:rect l="l" t="t" r="r" b="b"/>
                <a:pathLst>
                  <a:path w="1866" h="867" extrusionOk="0">
                    <a:moveTo>
                      <a:pt x="0" y="0"/>
                    </a:moveTo>
                    <a:lnTo>
                      <a:pt x="0" y="867"/>
                    </a:lnTo>
                    <a:lnTo>
                      <a:pt x="1645" y="867"/>
                    </a:lnTo>
                    <a:cubicBezTo>
                      <a:pt x="1766" y="867"/>
                      <a:pt x="1865" y="768"/>
                      <a:pt x="1865" y="645"/>
                    </a:cubicBezTo>
                    <a:lnTo>
                      <a:pt x="1865" y="220"/>
                    </a:lnTo>
                    <a:cubicBezTo>
                      <a:pt x="1865" y="99"/>
                      <a:pt x="1766" y="0"/>
                      <a:pt x="1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8"/>
              <p:cNvSpPr/>
              <p:nvPr/>
            </p:nvSpPr>
            <p:spPr>
              <a:xfrm>
                <a:off x="1447325" y="3546950"/>
                <a:ext cx="57875" cy="21675"/>
              </a:xfrm>
              <a:custGeom>
                <a:avLst/>
                <a:gdLst/>
                <a:ahLst/>
                <a:cxnLst/>
                <a:rect l="l" t="t" r="r" b="b"/>
                <a:pathLst>
                  <a:path w="2315" h="867" extrusionOk="0">
                    <a:moveTo>
                      <a:pt x="0" y="0"/>
                    </a:moveTo>
                    <a:lnTo>
                      <a:pt x="0" y="867"/>
                    </a:lnTo>
                    <a:lnTo>
                      <a:pt x="1881" y="867"/>
                    </a:lnTo>
                    <a:cubicBezTo>
                      <a:pt x="2120" y="867"/>
                      <a:pt x="2315" y="672"/>
                      <a:pt x="2315" y="433"/>
                    </a:cubicBezTo>
                    <a:cubicBezTo>
                      <a:pt x="2315" y="195"/>
                      <a:pt x="2120" y="0"/>
                      <a:pt x="1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8"/>
              <p:cNvSpPr/>
              <p:nvPr/>
            </p:nvSpPr>
            <p:spPr>
              <a:xfrm>
                <a:off x="1491525" y="3609150"/>
                <a:ext cx="46650" cy="21725"/>
              </a:xfrm>
              <a:custGeom>
                <a:avLst/>
                <a:gdLst/>
                <a:ahLst/>
                <a:cxnLst/>
                <a:rect l="l" t="t" r="r" b="b"/>
                <a:pathLst>
                  <a:path w="1866" h="869" extrusionOk="0">
                    <a:moveTo>
                      <a:pt x="0" y="0"/>
                    </a:moveTo>
                    <a:lnTo>
                      <a:pt x="0" y="868"/>
                    </a:lnTo>
                    <a:lnTo>
                      <a:pt x="1645" y="868"/>
                    </a:lnTo>
                    <a:cubicBezTo>
                      <a:pt x="1766" y="868"/>
                      <a:pt x="1865" y="769"/>
                      <a:pt x="1865" y="647"/>
                    </a:cubicBezTo>
                    <a:lnTo>
                      <a:pt x="1865" y="222"/>
                    </a:lnTo>
                    <a:cubicBezTo>
                      <a:pt x="1865" y="99"/>
                      <a:pt x="1766" y="0"/>
                      <a:pt x="1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8"/>
              <p:cNvSpPr/>
              <p:nvPr/>
            </p:nvSpPr>
            <p:spPr>
              <a:xfrm>
                <a:off x="1447325" y="3609150"/>
                <a:ext cx="57875" cy="21725"/>
              </a:xfrm>
              <a:custGeom>
                <a:avLst/>
                <a:gdLst/>
                <a:ahLst/>
                <a:cxnLst/>
                <a:rect l="l" t="t" r="r" b="b"/>
                <a:pathLst>
                  <a:path w="2315" h="869" extrusionOk="0">
                    <a:moveTo>
                      <a:pt x="0" y="0"/>
                    </a:moveTo>
                    <a:lnTo>
                      <a:pt x="0" y="868"/>
                    </a:lnTo>
                    <a:lnTo>
                      <a:pt x="1881" y="868"/>
                    </a:lnTo>
                    <a:cubicBezTo>
                      <a:pt x="2120" y="868"/>
                      <a:pt x="2315" y="673"/>
                      <a:pt x="2315" y="434"/>
                    </a:cubicBezTo>
                    <a:cubicBezTo>
                      <a:pt x="2315" y="195"/>
                      <a:pt x="2120" y="0"/>
                      <a:pt x="1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8"/>
              <p:cNvSpPr/>
              <p:nvPr/>
            </p:nvSpPr>
            <p:spPr>
              <a:xfrm>
                <a:off x="1491525" y="3671375"/>
                <a:ext cx="46650" cy="21700"/>
              </a:xfrm>
              <a:custGeom>
                <a:avLst/>
                <a:gdLst/>
                <a:ahLst/>
                <a:cxnLst/>
                <a:rect l="l" t="t" r="r" b="b"/>
                <a:pathLst>
                  <a:path w="1866" h="868" extrusionOk="0">
                    <a:moveTo>
                      <a:pt x="0" y="0"/>
                    </a:moveTo>
                    <a:lnTo>
                      <a:pt x="0" y="867"/>
                    </a:lnTo>
                    <a:lnTo>
                      <a:pt x="1645" y="867"/>
                    </a:lnTo>
                    <a:cubicBezTo>
                      <a:pt x="1766" y="867"/>
                      <a:pt x="1865" y="768"/>
                      <a:pt x="1865" y="647"/>
                    </a:cubicBezTo>
                    <a:lnTo>
                      <a:pt x="1865" y="221"/>
                    </a:lnTo>
                    <a:cubicBezTo>
                      <a:pt x="1865" y="99"/>
                      <a:pt x="1766" y="0"/>
                      <a:pt x="1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8"/>
              <p:cNvSpPr/>
              <p:nvPr/>
            </p:nvSpPr>
            <p:spPr>
              <a:xfrm>
                <a:off x="1447325" y="3671375"/>
                <a:ext cx="57875" cy="21700"/>
              </a:xfrm>
              <a:custGeom>
                <a:avLst/>
                <a:gdLst/>
                <a:ahLst/>
                <a:cxnLst/>
                <a:rect l="l" t="t" r="r" b="b"/>
                <a:pathLst>
                  <a:path w="2315" h="868" extrusionOk="0">
                    <a:moveTo>
                      <a:pt x="0" y="0"/>
                    </a:moveTo>
                    <a:lnTo>
                      <a:pt x="0" y="867"/>
                    </a:lnTo>
                    <a:lnTo>
                      <a:pt x="1881" y="867"/>
                    </a:lnTo>
                    <a:cubicBezTo>
                      <a:pt x="2120" y="867"/>
                      <a:pt x="2315" y="674"/>
                      <a:pt x="2315" y="434"/>
                    </a:cubicBezTo>
                    <a:cubicBezTo>
                      <a:pt x="2315" y="194"/>
                      <a:pt x="2120" y="0"/>
                      <a:pt x="1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8"/>
              <p:cNvSpPr/>
              <p:nvPr/>
            </p:nvSpPr>
            <p:spPr>
              <a:xfrm>
                <a:off x="1491525" y="3733600"/>
                <a:ext cx="46650" cy="21700"/>
              </a:xfrm>
              <a:custGeom>
                <a:avLst/>
                <a:gdLst/>
                <a:ahLst/>
                <a:cxnLst/>
                <a:rect l="l" t="t" r="r" b="b"/>
                <a:pathLst>
                  <a:path w="1866" h="868" extrusionOk="0">
                    <a:moveTo>
                      <a:pt x="0" y="1"/>
                    </a:moveTo>
                    <a:lnTo>
                      <a:pt x="0" y="868"/>
                    </a:lnTo>
                    <a:lnTo>
                      <a:pt x="1645" y="868"/>
                    </a:lnTo>
                    <a:cubicBezTo>
                      <a:pt x="1766" y="868"/>
                      <a:pt x="1865" y="769"/>
                      <a:pt x="1865" y="647"/>
                    </a:cubicBezTo>
                    <a:lnTo>
                      <a:pt x="1865" y="221"/>
                    </a:lnTo>
                    <a:cubicBezTo>
                      <a:pt x="1865" y="100"/>
                      <a:pt x="1766"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8"/>
              <p:cNvSpPr/>
              <p:nvPr/>
            </p:nvSpPr>
            <p:spPr>
              <a:xfrm>
                <a:off x="1447325" y="3733600"/>
                <a:ext cx="57875" cy="21700"/>
              </a:xfrm>
              <a:custGeom>
                <a:avLst/>
                <a:gdLst/>
                <a:ahLst/>
                <a:cxnLst/>
                <a:rect l="l" t="t" r="r" b="b"/>
                <a:pathLst>
                  <a:path w="2315" h="868" extrusionOk="0">
                    <a:moveTo>
                      <a:pt x="0" y="1"/>
                    </a:moveTo>
                    <a:lnTo>
                      <a:pt x="0" y="868"/>
                    </a:lnTo>
                    <a:lnTo>
                      <a:pt x="1881" y="868"/>
                    </a:lnTo>
                    <a:cubicBezTo>
                      <a:pt x="2120" y="868"/>
                      <a:pt x="2315" y="674"/>
                      <a:pt x="2315" y="434"/>
                    </a:cubicBezTo>
                    <a:cubicBezTo>
                      <a:pt x="2315" y="194"/>
                      <a:pt x="2120"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8"/>
              <p:cNvSpPr/>
              <p:nvPr/>
            </p:nvSpPr>
            <p:spPr>
              <a:xfrm>
                <a:off x="1491525" y="3795800"/>
                <a:ext cx="46650" cy="21700"/>
              </a:xfrm>
              <a:custGeom>
                <a:avLst/>
                <a:gdLst/>
                <a:ahLst/>
                <a:cxnLst/>
                <a:rect l="l" t="t" r="r" b="b"/>
                <a:pathLst>
                  <a:path w="1866" h="868" extrusionOk="0">
                    <a:moveTo>
                      <a:pt x="0" y="1"/>
                    </a:moveTo>
                    <a:lnTo>
                      <a:pt x="0" y="868"/>
                    </a:lnTo>
                    <a:lnTo>
                      <a:pt x="1645" y="868"/>
                    </a:lnTo>
                    <a:cubicBezTo>
                      <a:pt x="1766" y="868"/>
                      <a:pt x="1865" y="770"/>
                      <a:pt x="1865" y="647"/>
                    </a:cubicBezTo>
                    <a:lnTo>
                      <a:pt x="1865" y="222"/>
                    </a:lnTo>
                    <a:cubicBezTo>
                      <a:pt x="1865" y="101"/>
                      <a:pt x="1766"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8"/>
              <p:cNvSpPr/>
              <p:nvPr/>
            </p:nvSpPr>
            <p:spPr>
              <a:xfrm>
                <a:off x="1447325" y="3795800"/>
                <a:ext cx="57875" cy="21700"/>
              </a:xfrm>
              <a:custGeom>
                <a:avLst/>
                <a:gdLst/>
                <a:ahLst/>
                <a:cxnLst/>
                <a:rect l="l" t="t" r="r" b="b"/>
                <a:pathLst>
                  <a:path w="2315" h="868" extrusionOk="0">
                    <a:moveTo>
                      <a:pt x="0" y="1"/>
                    </a:moveTo>
                    <a:lnTo>
                      <a:pt x="0" y="868"/>
                    </a:lnTo>
                    <a:lnTo>
                      <a:pt x="1881" y="868"/>
                    </a:lnTo>
                    <a:cubicBezTo>
                      <a:pt x="2120" y="868"/>
                      <a:pt x="2315" y="675"/>
                      <a:pt x="2315" y="435"/>
                    </a:cubicBezTo>
                    <a:cubicBezTo>
                      <a:pt x="2315" y="196"/>
                      <a:pt x="2120"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8"/>
              <p:cNvSpPr/>
              <p:nvPr/>
            </p:nvSpPr>
            <p:spPr>
              <a:xfrm>
                <a:off x="1491525" y="3858050"/>
                <a:ext cx="46650" cy="21700"/>
              </a:xfrm>
              <a:custGeom>
                <a:avLst/>
                <a:gdLst/>
                <a:ahLst/>
                <a:cxnLst/>
                <a:rect l="l" t="t" r="r" b="b"/>
                <a:pathLst>
                  <a:path w="1866" h="868" extrusionOk="0">
                    <a:moveTo>
                      <a:pt x="0" y="0"/>
                    </a:moveTo>
                    <a:lnTo>
                      <a:pt x="0" y="867"/>
                    </a:lnTo>
                    <a:lnTo>
                      <a:pt x="1645" y="867"/>
                    </a:lnTo>
                    <a:cubicBezTo>
                      <a:pt x="1766" y="867"/>
                      <a:pt x="1865" y="768"/>
                      <a:pt x="1865" y="647"/>
                    </a:cubicBezTo>
                    <a:lnTo>
                      <a:pt x="1865" y="222"/>
                    </a:lnTo>
                    <a:cubicBezTo>
                      <a:pt x="1865" y="99"/>
                      <a:pt x="1766" y="0"/>
                      <a:pt x="1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8"/>
              <p:cNvSpPr/>
              <p:nvPr/>
            </p:nvSpPr>
            <p:spPr>
              <a:xfrm>
                <a:off x="1447325" y="3858050"/>
                <a:ext cx="57875" cy="21700"/>
              </a:xfrm>
              <a:custGeom>
                <a:avLst/>
                <a:gdLst/>
                <a:ahLst/>
                <a:cxnLst/>
                <a:rect l="l" t="t" r="r" b="b"/>
                <a:pathLst>
                  <a:path w="2315" h="868" extrusionOk="0">
                    <a:moveTo>
                      <a:pt x="0" y="0"/>
                    </a:moveTo>
                    <a:lnTo>
                      <a:pt x="0" y="867"/>
                    </a:lnTo>
                    <a:lnTo>
                      <a:pt x="1881" y="867"/>
                    </a:lnTo>
                    <a:cubicBezTo>
                      <a:pt x="2120" y="867"/>
                      <a:pt x="2315" y="673"/>
                      <a:pt x="2315" y="433"/>
                    </a:cubicBezTo>
                    <a:cubicBezTo>
                      <a:pt x="2315" y="195"/>
                      <a:pt x="2120" y="0"/>
                      <a:pt x="1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8"/>
              <p:cNvSpPr/>
              <p:nvPr/>
            </p:nvSpPr>
            <p:spPr>
              <a:xfrm>
                <a:off x="1188100" y="3390825"/>
                <a:ext cx="248525" cy="500600"/>
              </a:xfrm>
              <a:custGeom>
                <a:avLst/>
                <a:gdLst/>
                <a:ahLst/>
                <a:cxnLst/>
                <a:rect l="l" t="t" r="r" b="b"/>
                <a:pathLst>
                  <a:path w="9941" h="20024" extrusionOk="0">
                    <a:moveTo>
                      <a:pt x="533" y="0"/>
                    </a:moveTo>
                    <a:cubicBezTo>
                      <a:pt x="238" y="0"/>
                      <a:pt x="0" y="237"/>
                      <a:pt x="0" y="531"/>
                    </a:cubicBezTo>
                    <a:lnTo>
                      <a:pt x="0" y="19493"/>
                    </a:lnTo>
                    <a:cubicBezTo>
                      <a:pt x="0" y="19786"/>
                      <a:pt x="238" y="20023"/>
                      <a:pt x="533" y="20023"/>
                    </a:cubicBezTo>
                    <a:lnTo>
                      <a:pt x="9410" y="20023"/>
                    </a:lnTo>
                    <a:cubicBezTo>
                      <a:pt x="9704" y="20023"/>
                      <a:pt x="9941" y="19786"/>
                      <a:pt x="9941" y="19493"/>
                    </a:cubicBezTo>
                    <a:lnTo>
                      <a:pt x="9941" y="531"/>
                    </a:lnTo>
                    <a:cubicBezTo>
                      <a:pt x="9941" y="237"/>
                      <a:pt x="9704" y="0"/>
                      <a:pt x="9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8"/>
              <p:cNvSpPr/>
              <p:nvPr/>
            </p:nvSpPr>
            <p:spPr>
              <a:xfrm>
                <a:off x="1244700" y="3390825"/>
                <a:ext cx="248525" cy="500600"/>
              </a:xfrm>
              <a:custGeom>
                <a:avLst/>
                <a:gdLst/>
                <a:ahLst/>
                <a:cxnLst/>
                <a:rect l="l" t="t" r="r" b="b"/>
                <a:pathLst>
                  <a:path w="9941" h="20024" extrusionOk="0">
                    <a:moveTo>
                      <a:pt x="533" y="0"/>
                    </a:moveTo>
                    <a:cubicBezTo>
                      <a:pt x="239" y="0"/>
                      <a:pt x="1" y="237"/>
                      <a:pt x="1" y="531"/>
                    </a:cubicBezTo>
                    <a:lnTo>
                      <a:pt x="1" y="19493"/>
                    </a:lnTo>
                    <a:cubicBezTo>
                      <a:pt x="1" y="19786"/>
                      <a:pt x="239" y="20023"/>
                      <a:pt x="533" y="20023"/>
                    </a:cubicBezTo>
                    <a:lnTo>
                      <a:pt x="9409" y="20023"/>
                    </a:lnTo>
                    <a:cubicBezTo>
                      <a:pt x="9703" y="20023"/>
                      <a:pt x="9940" y="19786"/>
                      <a:pt x="9940" y="19493"/>
                    </a:cubicBezTo>
                    <a:lnTo>
                      <a:pt x="9940" y="531"/>
                    </a:lnTo>
                    <a:cubicBezTo>
                      <a:pt x="9940" y="237"/>
                      <a:pt x="9703" y="0"/>
                      <a:pt x="9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8"/>
              <p:cNvSpPr/>
              <p:nvPr/>
            </p:nvSpPr>
            <p:spPr>
              <a:xfrm>
                <a:off x="1427700" y="3427100"/>
                <a:ext cx="29275" cy="428100"/>
              </a:xfrm>
              <a:custGeom>
                <a:avLst/>
                <a:gdLst/>
                <a:ahLst/>
                <a:cxnLst/>
                <a:rect l="l" t="t" r="r" b="b"/>
                <a:pathLst>
                  <a:path w="1171" h="17124" extrusionOk="0">
                    <a:moveTo>
                      <a:pt x="1" y="0"/>
                    </a:moveTo>
                    <a:cubicBezTo>
                      <a:pt x="262" y="0"/>
                      <a:pt x="470" y="208"/>
                      <a:pt x="470" y="469"/>
                    </a:cubicBezTo>
                    <a:lnTo>
                      <a:pt x="470" y="16651"/>
                    </a:lnTo>
                    <a:cubicBezTo>
                      <a:pt x="470" y="16912"/>
                      <a:pt x="262" y="17124"/>
                      <a:pt x="1" y="17124"/>
                    </a:cubicBezTo>
                    <a:lnTo>
                      <a:pt x="699" y="17124"/>
                    </a:lnTo>
                    <a:cubicBezTo>
                      <a:pt x="961" y="17124"/>
                      <a:pt x="1170" y="16912"/>
                      <a:pt x="1170" y="16651"/>
                    </a:cubicBezTo>
                    <a:lnTo>
                      <a:pt x="1170" y="469"/>
                    </a:lnTo>
                    <a:cubicBezTo>
                      <a:pt x="1170" y="208"/>
                      <a:pt x="961" y="0"/>
                      <a:pt x="6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8"/>
              <p:cNvSpPr/>
              <p:nvPr/>
            </p:nvSpPr>
            <p:spPr>
              <a:xfrm>
                <a:off x="1280975" y="3427100"/>
                <a:ext cx="158500" cy="428100"/>
              </a:xfrm>
              <a:custGeom>
                <a:avLst/>
                <a:gdLst/>
                <a:ahLst/>
                <a:cxnLst/>
                <a:rect l="l" t="t" r="r" b="b"/>
                <a:pathLst>
                  <a:path w="6340" h="17124" extrusionOk="0">
                    <a:moveTo>
                      <a:pt x="472" y="0"/>
                    </a:moveTo>
                    <a:cubicBezTo>
                      <a:pt x="209" y="0"/>
                      <a:pt x="1" y="208"/>
                      <a:pt x="1" y="469"/>
                    </a:cubicBezTo>
                    <a:lnTo>
                      <a:pt x="1" y="16651"/>
                    </a:lnTo>
                    <a:cubicBezTo>
                      <a:pt x="1" y="16912"/>
                      <a:pt x="209" y="17124"/>
                      <a:pt x="472" y="17124"/>
                    </a:cubicBezTo>
                    <a:lnTo>
                      <a:pt x="5870" y="17124"/>
                    </a:lnTo>
                    <a:cubicBezTo>
                      <a:pt x="6131" y="17124"/>
                      <a:pt x="6339" y="16912"/>
                      <a:pt x="6339" y="16651"/>
                    </a:cubicBezTo>
                    <a:lnTo>
                      <a:pt x="6339" y="469"/>
                    </a:lnTo>
                    <a:cubicBezTo>
                      <a:pt x="6339" y="208"/>
                      <a:pt x="6131" y="0"/>
                      <a:pt x="5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8"/>
              <p:cNvSpPr/>
              <p:nvPr/>
            </p:nvSpPr>
            <p:spPr>
              <a:xfrm>
                <a:off x="1117250" y="3422500"/>
                <a:ext cx="57600" cy="21675"/>
              </a:xfrm>
              <a:custGeom>
                <a:avLst/>
                <a:gdLst/>
                <a:ahLst/>
                <a:cxnLst/>
                <a:rect l="l" t="t" r="r" b="b"/>
                <a:pathLst>
                  <a:path w="2304" h="867" extrusionOk="0">
                    <a:moveTo>
                      <a:pt x="220" y="1"/>
                    </a:moveTo>
                    <a:cubicBezTo>
                      <a:pt x="98" y="1"/>
                      <a:pt x="0" y="98"/>
                      <a:pt x="0" y="221"/>
                    </a:cubicBezTo>
                    <a:lnTo>
                      <a:pt x="0" y="646"/>
                    </a:lnTo>
                    <a:cubicBezTo>
                      <a:pt x="0" y="767"/>
                      <a:pt x="98" y="866"/>
                      <a:pt x="220" y="866"/>
                    </a:cubicBezTo>
                    <a:lnTo>
                      <a:pt x="2304" y="866"/>
                    </a:lnTo>
                    <a:lnTo>
                      <a:pt x="2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8"/>
              <p:cNvSpPr/>
              <p:nvPr/>
            </p:nvSpPr>
            <p:spPr>
              <a:xfrm>
                <a:off x="1161175" y="3422500"/>
                <a:ext cx="57875" cy="21675"/>
              </a:xfrm>
              <a:custGeom>
                <a:avLst/>
                <a:gdLst/>
                <a:ahLst/>
                <a:cxnLst/>
                <a:rect l="l" t="t" r="r" b="b"/>
                <a:pathLst>
                  <a:path w="2315" h="867" extrusionOk="0">
                    <a:moveTo>
                      <a:pt x="433" y="1"/>
                    </a:moveTo>
                    <a:cubicBezTo>
                      <a:pt x="195" y="1"/>
                      <a:pt x="0" y="194"/>
                      <a:pt x="0" y="433"/>
                    </a:cubicBezTo>
                    <a:cubicBezTo>
                      <a:pt x="0" y="673"/>
                      <a:pt x="195" y="866"/>
                      <a:pt x="433" y="866"/>
                    </a:cubicBezTo>
                    <a:lnTo>
                      <a:pt x="2315" y="866"/>
                    </a:lnTo>
                    <a:lnTo>
                      <a:pt x="23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8"/>
              <p:cNvSpPr/>
              <p:nvPr/>
            </p:nvSpPr>
            <p:spPr>
              <a:xfrm>
                <a:off x="1117250" y="3484700"/>
                <a:ext cx="57600" cy="21700"/>
              </a:xfrm>
              <a:custGeom>
                <a:avLst/>
                <a:gdLst/>
                <a:ahLst/>
                <a:cxnLst/>
                <a:rect l="l" t="t" r="r" b="b"/>
                <a:pathLst>
                  <a:path w="2304" h="868" extrusionOk="0">
                    <a:moveTo>
                      <a:pt x="220" y="1"/>
                    </a:moveTo>
                    <a:cubicBezTo>
                      <a:pt x="98" y="1"/>
                      <a:pt x="0" y="100"/>
                      <a:pt x="0" y="221"/>
                    </a:cubicBezTo>
                    <a:lnTo>
                      <a:pt x="0" y="647"/>
                    </a:lnTo>
                    <a:cubicBezTo>
                      <a:pt x="0" y="769"/>
                      <a:pt x="98" y="868"/>
                      <a:pt x="220" y="868"/>
                    </a:cubicBezTo>
                    <a:lnTo>
                      <a:pt x="2304" y="868"/>
                    </a:lnTo>
                    <a:lnTo>
                      <a:pt x="2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8"/>
              <p:cNvSpPr/>
              <p:nvPr/>
            </p:nvSpPr>
            <p:spPr>
              <a:xfrm>
                <a:off x="1161175" y="3484700"/>
                <a:ext cx="57875" cy="21700"/>
              </a:xfrm>
              <a:custGeom>
                <a:avLst/>
                <a:gdLst/>
                <a:ahLst/>
                <a:cxnLst/>
                <a:rect l="l" t="t" r="r" b="b"/>
                <a:pathLst>
                  <a:path w="2315" h="868" extrusionOk="0">
                    <a:moveTo>
                      <a:pt x="433" y="1"/>
                    </a:moveTo>
                    <a:cubicBezTo>
                      <a:pt x="195" y="1"/>
                      <a:pt x="0" y="195"/>
                      <a:pt x="0" y="435"/>
                    </a:cubicBezTo>
                    <a:cubicBezTo>
                      <a:pt x="0" y="674"/>
                      <a:pt x="195" y="868"/>
                      <a:pt x="433" y="868"/>
                    </a:cubicBezTo>
                    <a:lnTo>
                      <a:pt x="2315" y="868"/>
                    </a:lnTo>
                    <a:lnTo>
                      <a:pt x="23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8"/>
              <p:cNvSpPr/>
              <p:nvPr/>
            </p:nvSpPr>
            <p:spPr>
              <a:xfrm>
                <a:off x="1117250" y="3546950"/>
                <a:ext cx="57600" cy="21675"/>
              </a:xfrm>
              <a:custGeom>
                <a:avLst/>
                <a:gdLst/>
                <a:ahLst/>
                <a:cxnLst/>
                <a:rect l="l" t="t" r="r" b="b"/>
                <a:pathLst>
                  <a:path w="2304" h="867" extrusionOk="0">
                    <a:moveTo>
                      <a:pt x="220" y="0"/>
                    </a:moveTo>
                    <a:cubicBezTo>
                      <a:pt x="98" y="0"/>
                      <a:pt x="0" y="99"/>
                      <a:pt x="0" y="220"/>
                    </a:cubicBezTo>
                    <a:lnTo>
                      <a:pt x="0" y="645"/>
                    </a:lnTo>
                    <a:cubicBezTo>
                      <a:pt x="0" y="768"/>
                      <a:pt x="98" y="867"/>
                      <a:pt x="220" y="867"/>
                    </a:cubicBezTo>
                    <a:lnTo>
                      <a:pt x="2304" y="867"/>
                    </a:ln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8"/>
              <p:cNvSpPr/>
              <p:nvPr/>
            </p:nvSpPr>
            <p:spPr>
              <a:xfrm>
                <a:off x="1161175" y="3546950"/>
                <a:ext cx="57875" cy="21675"/>
              </a:xfrm>
              <a:custGeom>
                <a:avLst/>
                <a:gdLst/>
                <a:ahLst/>
                <a:cxnLst/>
                <a:rect l="l" t="t" r="r" b="b"/>
                <a:pathLst>
                  <a:path w="2315" h="867" extrusionOk="0">
                    <a:moveTo>
                      <a:pt x="433" y="0"/>
                    </a:moveTo>
                    <a:cubicBezTo>
                      <a:pt x="195" y="0"/>
                      <a:pt x="0" y="195"/>
                      <a:pt x="0" y="433"/>
                    </a:cubicBezTo>
                    <a:cubicBezTo>
                      <a:pt x="0" y="672"/>
                      <a:pt x="195" y="867"/>
                      <a:pt x="433" y="867"/>
                    </a:cubicBezTo>
                    <a:lnTo>
                      <a:pt x="2315" y="867"/>
                    </a:lnTo>
                    <a:lnTo>
                      <a:pt x="2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8"/>
              <p:cNvSpPr/>
              <p:nvPr/>
            </p:nvSpPr>
            <p:spPr>
              <a:xfrm>
                <a:off x="1117250" y="3609150"/>
                <a:ext cx="57600" cy="21725"/>
              </a:xfrm>
              <a:custGeom>
                <a:avLst/>
                <a:gdLst/>
                <a:ahLst/>
                <a:cxnLst/>
                <a:rect l="l" t="t" r="r" b="b"/>
                <a:pathLst>
                  <a:path w="2304" h="869" extrusionOk="0">
                    <a:moveTo>
                      <a:pt x="220" y="0"/>
                    </a:moveTo>
                    <a:cubicBezTo>
                      <a:pt x="98" y="0"/>
                      <a:pt x="0" y="99"/>
                      <a:pt x="0" y="222"/>
                    </a:cubicBezTo>
                    <a:lnTo>
                      <a:pt x="0" y="647"/>
                    </a:lnTo>
                    <a:cubicBezTo>
                      <a:pt x="0" y="769"/>
                      <a:pt x="98" y="868"/>
                      <a:pt x="220" y="868"/>
                    </a:cubicBezTo>
                    <a:lnTo>
                      <a:pt x="2304" y="868"/>
                    </a:ln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8"/>
              <p:cNvSpPr/>
              <p:nvPr/>
            </p:nvSpPr>
            <p:spPr>
              <a:xfrm>
                <a:off x="1161175" y="3609150"/>
                <a:ext cx="57875" cy="21725"/>
              </a:xfrm>
              <a:custGeom>
                <a:avLst/>
                <a:gdLst/>
                <a:ahLst/>
                <a:cxnLst/>
                <a:rect l="l" t="t" r="r" b="b"/>
                <a:pathLst>
                  <a:path w="2315" h="869" extrusionOk="0">
                    <a:moveTo>
                      <a:pt x="433" y="0"/>
                    </a:moveTo>
                    <a:cubicBezTo>
                      <a:pt x="195" y="0"/>
                      <a:pt x="0" y="195"/>
                      <a:pt x="0" y="434"/>
                    </a:cubicBezTo>
                    <a:cubicBezTo>
                      <a:pt x="0" y="673"/>
                      <a:pt x="195" y="868"/>
                      <a:pt x="433" y="868"/>
                    </a:cubicBezTo>
                    <a:lnTo>
                      <a:pt x="2315" y="868"/>
                    </a:lnTo>
                    <a:lnTo>
                      <a:pt x="2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8"/>
              <p:cNvSpPr/>
              <p:nvPr/>
            </p:nvSpPr>
            <p:spPr>
              <a:xfrm>
                <a:off x="1117250" y="3671375"/>
                <a:ext cx="57600" cy="21700"/>
              </a:xfrm>
              <a:custGeom>
                <a:avLst/>
                <a:gdLst/>
                <a:ahLst/>
                <a:cxnLst/>
                <a:rect l="l" t="t" r="r" b="b"/>
                <a:pathLst>
                  <a:path w="2304" h="868" extrusionOk="0">
                    <a:moveTo>
                      <a:pt x="220" y="0"/>
                    </a:moveTo>
                    <a:cubicBezTo>
                      <a:pt x="98" y="0"/>
                      <a:pt x="0" y="99"/>
                      <a:pt x="0" y="221"/>
                    </a:cubicBezTo>
                    <a:lnTo>
                      <a:pt x="0" y="647"/>
                    </a:lnTo>
                    <a:cubicBezTo>
                      <a:pt x="0" y="768"/>
                      <a:pt x="98" y="867"/>
                      <a:pt x="220" y="867"/>
                    </a:cubicBezTo>
                    <a:lnTo>
                      <a:pt x="2304" y="867"/>
                    </a:ln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8"/>
              <p:cNvSpPr/>
              <p:nvPr/>
            </p:nvSpPr>
            <p:spPr>
              <a:xfrm>
                <a:off x="1161175" y="3671375"/>
                <a:ext cx="57875" cy="21700"/>
              </a:xfrm>
              <a:custGeom>
                <a:avLst/>
                <a:gdLst/>
                <a:ahLst/>
                <a:cxnLst/>
                <a:rect l="l" t="t" r="r" b="b"/>
                <a:pathLst>
                  <a:path w="2315" h="868" extrusionOk="0">
                    <a:moveTo>
                      <a:pt x="433" y="0"/>
                    </a:moveTo>
                    <a:cubicBezTo>
                      <a:pt x="195" y="0"/>
                      <a:pt x="0" y="194"/>
                      <a:pt x="0" y="434"/>
                    </a:cubicBezTo>
                    <a:cubicBezTo>
                      <a:pt x="0" y="674"/>
                      <a:pt x="195" y="867"/>
                      <a:pt x="433" y="867"/>
                    </a:cubicBezTo>
                    <a:lnTo>
                      <a:pt x="2315" y="867"/>
                    </a:lnTo>
                    <a:lnTo>
                      <a:pt x="2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8"/>
              <p:cNvSpPr/>
              <p:nvPr/>
            </p:nvSpPr>
            <p:spPr>
              <a:xfrm>
                <a:off x="1117250" y="3733600"/>
                <a:ext cx="57600" cy="21700"/>
              </a:xfrm>
              <a:custGeom>
                <a:avLst/>
                <a:gdLst/>
                <a:ahLst/>
                <a:cxnLst/>
                <a:rect l="l" t="t" r="r" b="b"/>
                <a:pathLst>
                  <a:path w="2304" h="868" extrusionOk="0">
                    <a:moveTo>
                      <a:pt x="220" y="1"/>
                    </a:moveTo>
                    <a:cubicBezTo>
                      <a:pt x="98" y="1"/>
                      <a:pt x="0" y="100"/>
                      <a:pt x="0" y="221"/>
                    </a:cubicBezTo>
                    <a:lnTo>
                      <a:pt x="0" y="647"/>
                    </a:lnTo>
                    <a:cubicBezTo>
                      <a:pt x="0" y="769"/>
                      <a:pt x="98" y="868"/>
                      <a:pt x="220" y="868"/>
                    </a:cubicBezTo>
                    <a:lnTo>
                      <a:pt x="2304" y="868"/>
                    </a:lnTo>
                    <a:lnTo>
                      <a:pt x="2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8"/>
              <p:cNvSpPr/>
              <p:nvPr/>
            </p:nvSpPr>
            <p:spPr>
              <a:xfrm>
                <a:off x="1161175" y="3733600"/>
                <a:ext cx="57875" cy="21700"/>
              </a:xfrm>
              <a:custGeom>
                <a:avLst/>
                <a:gdLst/>
                <a:ahLst/>
                <a:cxnLst/>
                <a:rect l="l" t="t" r="r" b="b"/>
                <a:pathLst>
                  <a:path w="2315" h="868" extrusionOk="0">
                    <a:moveTo>
                      <a:pt x="433" y="1"/>
                    </a:moveTo>
                    <a:cubicBezTo>
                      <a:pt x="195" y="1"/>
                      <a:pt x="0" y="194"/>
                      <a:pt x="0" y="434"/>
                    </a:cubicBezTo>
                    <a:cubicBezTo>
                      <a:pt x="0" y="674"/>
                      <a:pt x="195" y="868"/>
                      <a:pt x="433" y="868"/>
                    </a:cubicBezTo>
                    <a:lnTo>
                      <a:pt x="2315" y="868"/>
                    </a:lnTo>
                    <a:lnTo>
                      <a:pt x="23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8"/>
              <p:cNvSpPr/>
              <p:nvPr/>
            </p:nvSpPr>
            <p:spPr>
              <a:xfrm>
                <a:off x="1117250" y="3795800"/>
                <a:ext cx="57600" cy="21700"/>
              </a:xfrm>
              <a:custGeom>
                <a:avLst/>
                <a:gdLst/>
                <a:ahLst/>
                <a:cxnLst/>
                <a:rect l="l" t="t" r="r" b="b"/>
                <a:pathLst>
                  <a:path w="2304" h="868" extrusionOk="0">
                    <a:moveTo>
                      <a:pt x="220" y="1"/>
                    </a:moveTo>
                    <a:cubicBezTo>
                      <a:pt x="98" y="1"/>
                      <a:pt x="0" y="101"/>
                      <a:pt x="0" y="222"/>
                    </a:cubicBezTo>
                    <a:lnTo>
                      <a:pt x="0" y="647"/>
                    </a:lnTo>
                    <a:cubicBezTo>
                      <a:pt x="0" y="770"/>
                      <a:pt x="98" y="868"/>
                      <a:pt x="220" y="868"/>
                    </a:cubicBezTo>
                    <a:lnTo>
                      <a:pt x="2304" y="868"/>
                    </a:lnTo>
                    <a:lnTo>
                      <a:pt x="2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8"/>
              <p:cNvSpPr/>
              <p:nvPr/>
            </p:nvSpPr>
            <p:spPr>
              <a:xfrm>
                <a:off x="1161175" y="3795800"/>
                <a:ext cx="57875" cy="21700"/>
              </a:xfrm>
              <a:custGeom>
                <a:avLst/>
                <a:gdLst/>
                <a:ahLst/>
                <a:cxnLst/>
                <a:rect l="l" t="t" r="r" b="b"/>
                <a:pathLst>
                  <a:path w="2315" h="868" extrusionOk="0">
                    <a:moveTo>
                      <a:pt x="433" y="1"/>
                    </a:moveTo>
                    <a:cubicBezTo>
                      <a:pt x="195" y="1"/>
                      <a:pt x="0" y="196"/>
                      <a:pt x="0" y="435"/>
                    </a:cubicBezTo>
                    <a:cubicBezTo>
                      <a:pt x="0" y="675"/>
                      <a:pt x="195" y="868"/>
                      <a:pt x="433" y="868"/>
                    </a:cubicBezTo>
                    <a:lnTo>
                      <a:pt x="2315" y="868"/>
                    </a:lnTo>
                    <a:lnTo>
                      <a:pt x="23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8"/>
              <p:cNvSpPr/>
              <p:nvPr/>
            </p:nvSpPr>
            <p:spPr>
              <a:xfrm>
                <a:off x="1117250" y="3858050"/>
                <a:ext cx="57600" cy="21700"/>
              </a:xfrm>
              <a:custGeom>
                <a:avLst/>
                <a:gdLst/>
                <a:ahLst/>
                <a:cxnLst/>
                <a:rect l="l" t="t" r="r" b="b"/>
                <a:pathLst>
                  <a:path w="2304" h="868" extrusionOk="0">
                    <a:moveTo>
                      <a:pt x="220" y="0"/>
                    </a:moveTo>
                    <a:cubicBezTo>
                      <a:pt x="98" y="0"/>
                      <a:pt x="0" y="99"/>
                      <a:pt x="0" y="222"/>
                    </a:cubicBezTo>
                    <a:lnTo>
                      <a:pt x="0" y="647"/>
                    </a:lnTo>
                    <a:cubicBezTo>
                      <a:pt x="0" y="768"/>
                      <a:pt x="98" y="867"/>
                      <a:pt x="220" y="867"/>
                    </a:cubicBezTo>
                    <a:lnTo>
                      <a:pt x="2304" y="867"/>
                    </a:ln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8"/>
              <p:cNvSpPr/>
              <p:nvPr/>
            </p:nvSpPr>
            <p:spPr>
              <a:xfrm>
                <a:off x="1161175" y="3858050"/>
                <a:ext cx="57875" cy="21700"/>
              </a:xfrm>
              <a:custGeom>
                <a:avLst/>
                <a:gdLst/>
                <a:ahLst/>
                <a:cxnLst/>
                <a:rect l="l" t="t" r="r" b="b"/>
                <a:pathLst>
                  <a:path w="2315" h="868" extrusionOk="0">
                    <a:moveTo>
                      <a:pt x="433" y="0"/>
                    </a:moveTo>
                    <a:cubicBezTo>
                      <a:pt x="195" y="0"/>
                      <a:pt x="0" y="195"/>
                      <a:pt x="0" y="433"/>
                    </a:cubicBezTo>
                    <a:cubicBezTo>
                      <a:pt x="0" y="673"/>
                      <a:pt x="195" y="867"/>
                      <a:pt x="433" y="867"/>
                    </a:cubicBezTo>
                    <a:lnTo>
                      <a:pt x="2315" y="867"/>
                    </a:lnTo>
                    <a:lnTo>
                      <a:pt x="2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2" name="Google Shape;232;p8"/>
          <p:cNvSpPr/>
          <p:nvPr/>
        </p:nvSpPr>
        <p:spPr>
          <a:xfrm>
            <a:off x="0" y="4689422"/>
            <a:ext cx="9192600" cy="471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00353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five columns">
  <p:cSld name="Title and five columns">
    <p:spTree>
      <p:nvGrpSpPr>
        <p:cNvPr id="1" name="Shape 976"/>
        <p:cNvGrpSpPr/>
        <p:nvPr/>
      </p:nvGrpSpPr>
      <p:grpSpPr>
        <a:xfrm>
          <a:off x="0" y="0"/>
          <a:ext cx="0" cy="0"/>
          <a:chOff x="0" y="0"/>
          <a:chExt cx="0" cy="0"/>
        </a:xfrm>
      </p:grpSpPr>
      <p:sp>
        <p:nvSpPr>
          <p:cNvPr id="977" name="Google Shape;977;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78" name="Google Shape;978;p29"/>
          <p:cNvSpPr txBox="1">
            <a:spLocks noGrp="1"/>
          </p:cNvSpPr>
          <p:nvPr>
            <p:ph type="subTitle" idx="1"/>
          </p:nvPr>
        </p:nvSpPr>
        <p:spPr>
          <a:xfrm>
            <a:off x="872275" y="2203704"/>
            <a:ext cx="21864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79" name="Google Shape;979;p29"/>
          <p:cNvSpPr txBox="1">
            <a:spLocks noGrp="1"/>
          </p:cNvSpPr>
          <p:nvPr>
            <p:ph type="subTitle" idx="2"/>
          </p:nvPr>
        </p:nvSpPr>
        <p:spPr>
          <a:xfrm>
            <a:off x="3478800" y="2203704"/>
            <a:ext cx="21864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80" name="Google Shape;980;p29"/>
          <p:cNvSpPr txBox="1">
            <a:spLocks noGrp="1"/>
          </p:cNvSpPr>
          <p:nvPr>
            <p:ph type="subTitle" idx="3"/>
          </p:nvPr>
        </p:nvSpPr>
        <p:spPr>
          <a:xfrm>
            <a:off x="2175538" y="3848213"/>
            <a:ext cx="21864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81" name="Google Shape;981;p29"/>
          <p:cNvSpPr txBox="1">
            <a:spLocks noGrp="1"/>
          </p:cNvSpPr>
          <p:nvPr>
            <p:ph type="subTitle" idx="4"/>
          </p:nvPr>
        </p:nvSpPr>
        <p:spPr>
          <a:xfrm>
            <a:off x="4782063" y="3848213"/>
            <a:ext cx="21864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82" name="Google Shape;982;p29"/>
          <p:cNvSpPr txBox="1">
            <a:spLocks noGrp="1"/>
          </p:cNvSpPr>
          <p:nvPr>
            <p:ph type="subTitle" idx="5"/>
          </p:nvPr>
        </p:nvSpPr>
        <p:spPr>
          <a:xfrm>
            <a:off x="6085325" y="2203704"/>
            <a:ext cx="2186400" cy="635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83" name="Google Shape;983;p29"/>
          <p:cNvSpPr txBox="1">
            <a:spLocks noGrp="1"/>
          </p:cNvSpPr>
          <p:nvPr>
            <p:ph type="subTitle" idx="6"/>
          </p:nvPr>
        </p:nvSpPr>
        <p:spPr>
          <a:xfrm>
            <a:off x="876575" y="1408176"/>
            <a:ext cx="2177700" cy="868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84" name="Google Shape;984;p29"/>
          <p:cNvSpPr txBox="1">
            <a:spLocks noGrp="1"/>
          </p:cNvSpPr>
          <p:nvPr>
            <p:ph type="subTitle" idx="7"/>
          </p:nvPr>
        </p:nvSpPr>
        <p:spPr>
          <a:xfrm>
            <a:off x="3482975" y="1408176"/>
            <a:ext cx="2177700" cy="868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85" name="Google Shape;985;p29"/>
          <p:cNvSpPr txBox="1">
            <a:spLocks noGrp="1"/>
          </p:cNvSpPr>
          <p:nvPr>
            <p:ph type="subTitle" idx="8"/>
          </p:nvPr>
        </p:nvSpPr>
        <p:spPr>
          <a:xfrm>
            <a:off x="6089625" y="1408176"/>
            <a:ext cx="2177700" cy="868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86" name="Google Shape;986;p29"/>
          <p:cNvSpPr txBox="1">
            <a:spLocks noGrp="1"/>
          </p:cNvSpPr>
          <p:nvPr>
            <p:ph type="subTitle" idx="9"/>
          </p:nvPr>
        </p:nvSpPr>
        <p:spPr>
          <a:xfrm>
            <a:off x="2179775" y="3052641"/>
            <a:ext cx="2177700" cy="868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87" name="Google Shape;987;p29"/>
          <p:cNvSpPr txBox="1">
            <a:spLocks noGrp="1"/>
          </p:cNvSpPr>
          <p:nvPr>
            <p:ph type="subTitle" idx="13"/>
          </p:nvPr>
        </p:nvSpPr>
        <p:spPr>
          <a:xfrm>
            <a:off x="4786175" y="3052641"/>
            <a:ext cx="2177700" cy="868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988" name="Google Shape;988;p29"/>
          <p:cNvSpPr/>
          <p:nvPr/>
        </p:nvSpPr>
        <p:spPr>
          <a:xfrm>
            <a:off x="5752250" y="1511575"/>
            <a:ext cx="3033425" cy="3686650"/>
          </a:xfrm>
          <a:custGeom>
            <a:avLst/>
            <a:gdLst/>
            <a:ahLst/>
            <a:cxnLst/>
            <a:rect l="l" t="t" r="r" b="b"/>
            <a:pathLst>
              <a:path w="121337" h="147466" extrusionOk="0">
                <a:moveTo>
                  <a:pt x="0" y="147466"/>
                </a:moveTo>
                <a:lnTo>
                  <a:pt x="0" y="135154"/>
                </a:lnTo>
                <a:lnTo>
                  <a:pt x="102596" y="135154"/>
                </a:lnTo>
                <a:lnTo>
                  <a:pt x="121337" y="116413"/>
                </a:lnTo>
                <a:lnTo>
                  <a:pt x="121337" y="0"/>
                </a:lnTo>
              </a:path>
            </a:pathLst>
          </a:custGeom>
          <a:noFill/>
          <a:ln w="28575" cap="flat" cmpd="sng">
            <a:solidFill>
              <a:schemeClr val="lt2"/>
            </a:solidFill>
            <a:prstDash val="solid"/>
            <a:round/>
            <a:headEnd type="none" w="med" len="med"/>
            <a:tailEnd type="none" w="med" len="med"/>
          </a:ln>
        </p:spPr>
      </p:sp>
      <p:grpSp>
        <p:nvGrpSpPr>
          <p:cNvPr id="989" name="Google Shape;989;p29"/>
          <p:cNvGrpSpPr/>
          <p:nvPr/>
        </p:nvGrpSpPr>
        <p:grpSpPr>
          <a:xfrm>
            <a:off x="8490975" y="1040460"/>
            <a:ext cx="520834" cy="471110"/>
            <a:chOff x="361850" y="2985150"/>
            <a:chExt cx="632925" cy="572500"/>
          </a:xfrm>
        </p:grpSpPr>
        <p:sp>
          <p:nvSpPr>
            <p:cNvPr id="990" name="Google Shape;990;p29"/>
            <p:cNvSpPr/>
            <p:nvPr/>
          </p:nvSpPr>
          <p:spPr>
            <a:xfrm>
              <a:off x="883625" y="3021350"/>
              <a:ext cx="111150" cy="24825"/>
            </a:xfrm>
            <a:custGeom>
              <a:avLst/>
              <a:gdLst/>
              <a:ahLst/>
              <a:cxnLst/>
              <a:rect l="l" t="t" r="r" b="b"/>
              <a:pathLst>
                <a:path w="4446" h="993" extrusionOk="0">
                  <a:moveTo>
                    <a:pt x="1" y="1"/>
                  </a:moveTo>
                  <a:lnTo>
                    <a:pt x="1" y="992"/>
                  </a:lnTo>
                  <a:lnTo>
                    <a:pt x="4194" y="992"/>
                  </a:lnTo>
                  <a:cubicBezTo>
                    <a:pt x="4333" y="992"/>
                    <a:pt x="4445" y="879"/>
                    <a:pt x="4445" y="740"/>
                  </a:cubicBezTo>
                  <a:lnTo>
                    <a:pt x="4445" y="254"/>
                  </a:lnTo>
                  <a:cubicBezTo>
                    <a:pt x="4445" y="114"/>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29"/>
            <p:cNvSpPr/>
            <p:nvPr/>
          </p:nvSpPr>
          <p:spPr>
            <a:xfrm>
              <a:off x="833100" y="3021350"/>
              <a:ext cx="66175" cy="24825"/>
            </a:xfrm>
            <a:custGeom>
              <a:avLst/>
              <a:gdLst/>
              <a:ahLst/>
              <a:cxnLst/>
              <a:rect l="l" t="t" r="r" b="b"/>
              <a:pathLst>
                <a:path w="2647" h="993" extrusionOk="0">
                  <a:moveTo>
                    <a:pt x="0" y="1"/>
                  </a:moveTo>
                  <a:lnTo>
                    <a:pt x="0" y="992"/>
                  </a:lnTo>
                  <a:lnTo>
                    <a:pt x="2151" y="992"/>
                  </a:lnTo>
                  <a:cubicBezTo>
                    <a:pt x="2425" y="992"/>
                    <a:pt x="2646" y="771"/>
                    <a:pt x="2646" y="496"/>
                  </a:cubicBezTo>
                  <a:cubicBezTo>
                    <a:pt x="2646" y="223"/>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29"/>
            <p:cNvSpPr/>
            <p:nvPr/>
          </p:nvSpPr>
          <p:spPr>
            <a:xfrm>
              <a:off x="883625" y="3092525"/>
              <a:ext cx="111150" cy="24800"/>
            </a:xfrm>
            <a:custGeom>
              <a:avLst/>
              <a:gdLst/>
              <a:ahLst/>
              <a:cxnLst/>
              <a:rect l="l" t="t" r="r" b="b"/>
              <a:pathLst>
                <a:path w="4446" h="992" extrusionOk="0">
                  <a:moveTo>
                    <a:pt x="1" y="0"/>
                  </a:moveTo>
                  <a:lnTo>
                    <a:pt x="1" y="992"/>
                  </a:lnTo>
                  <a:lnTo>
                    <a:pt x="4194" y="992"/>
                  </a:lnTo>
                  <a:cubicBezTo>
                    <a:pt x="4333" y="992"/>
                    <a:pt x="4445" y="878"/>
                    <a:pt x="4445" y="739"/>
                  </a:cubicBezTo>
                  <a:lnTo>
                    <a:pt x="4445" y="253"/>
                  </a:lnTo>
                  <a:cubicBezTo>
                    <a:pt x="4445" y="114"/>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29"/>
            <p:cNvSpPr/>
            <p:nvPr/>
          </p:nvSpPr>
          <p:spPr>
            <a:xfrm>
              <a:off x="833100" y="3092525"/>
              <a:ext cx="66175" cy="24800"/>
            </a:xfrm>
            <a:custGeom>
              <a:avLst/>
              <a:gdLst/>
              <a:ahLst/>
              <a:cxnLst/>
              <a:rect l="l" t="t" r="r" b="b"/>
              <a:pathLst>
                <a:path w="2647" h="992" extrusionOk="0">
                  <a:moveTo>
                    <a:pt x="0" y="0"/>
                  </a:moveTo>
                  <a:lnTo>
                    <a:pt x="0" y="992"/>
                  </a:lnTo>
                  <a:lnTo>
                    <a:pt x="2151" y="992"/>
                  </a:lnTo>
                  <a:cubicBezTo>
                    <a:pt x="2425" y="992"/>
                    <a:pt x="2646" y="769"/>
                    <a:pt x="2646" y="496"/>
                  </a:cubicBezTo>
                  <a:cubicBezTo>
                    <a:pt x="2646" y="223"/>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29"/>
            <p:cNvSpPr/>
            <p:nvPr/>
          </p:nvSpPr>
          <p:spPr>
            <a:xfrm>
              <a:off x="883625" y="3163675"/>
              <a:ext cx="111150" cy="24825"/>
            </a:xfrm>
            <a:custGeom>
              <a:avLst/>
              <a:gdLst/>
              <a:ahLst/>
              <a:cxnLst/>
              <a:rect l="l" t="t" r="r" b="b"/>
              <a:pathLst>
                <a:path w="4446" h="993" extrusionOk="0">
                  <a:moveTo>
                    <a:pt x="1" y="1"/>
                  </a:moveTo>
                  <a:lnTo>
                    <a:pt x="1" y="992"/>
                  </a:lnTo>
                  <a:lnTo>
                    <a:pt x="4194" y="992"/>
                  </a:lnTo>
                  <a:cubicBezTo>
                    <a:pt x="4333" y="992"/>
                    <a:pt x="4445" y="879"/>
                    <a:pt x="4445" y="740"/>
                  </a:cubicBezTo>
                  <a:lnTo>
                    <a:pt x="4445" y="253"/>
                  </a:lnTo>
                  <a:cubicBezTo>
                    <a:pt x="4445" y="114"/>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29"/>
            <p:cNvSpPr/>
            <p:nvPr/>
          </p:nvSpPr>
          <p:spPr>
            <a:xfrm>
              <a:off x="833100" y="3163675"/>
              <a:ext cx="66175" cy="24825"/>
            </a:xfrm>
            <a:custGeom>
              <a:avLst/>
              <a:gdLst/>
              <a:ahLst/>
              <a:cxnLst/>
              <a:rect l="l" t="t" r="r" b="b"/>
              <a:pathLst>
                <a:path w="2647" h="993" extrusionOk="0">
                  <a:moveTo>
                    <a:pt x="0" y="1"/>
                  </a:moveTo>
                  <a:lnTo>
                    <a:pt x="0" y="992"/>
                  </a:lnTo>
                  <a:lnTo>
                    <a:pt x="2151" y="992"/>
                  </a:lnTo>
                  <a:cubicBezTo>
                    <a:pt x="2425" y="992"/>
                    <a:pt x="2646" y="770"/>
                    <a:pt x="2646" y="496"/>
                  </a:cubicBezTo>
                  <a:cubicBezTo>
                    <a:pt x="2646" y="222"/>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29"/>
            <p:cNvSpPr/>
            <p:nvPr/>
          </p:nvSpPr>
          <p:spPr>
            <a:xfrm>
              <a:off x="883625" y="3234850"/>
              <a:ext cx="111150" cy="24800"/>
            </a:xfrm>
            <a:custGeom>
              <a:avLst/>
              <a:gdLst/>
              <a:ahLst/>
              <a:cxnLst/>
              <a:rect l="l" t="t" r="r" b="b"/>
              <a:pathLst>
                <a:path w="4446" h="992" extrusionOk="0">
                  <a:moveTo>
                    <a:pt x="1" y="0"/>
                  </a:moveTo>
                  <a:lnTo>
                    <a:pt x="1" y="992"/>
                  </a:lnTo>
                  <a:lnTo>
                    <a:pt x="4194" y="992"/>
                  </a:lnTo>
                  <a:cubicBezTo>
                    <a:pt x="4333" y="992"/>
                    <a:pt x="4445" y="878"/>
                    <a:pt x="4445" y="739"/>
                  </a:cubicBezTo>
                  <a:lnTo>
                    <a:pt x="4445" y="253"/>
                  </a:lnTo>
                  <a:cubicBezTo>
                    <a:pt x="4445" y="113"/>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29"/>
            <p:cNvSpPr/>
            <p:nvPr/>
          </p:nvSpPr>
          <p:spPr>
            <a:xfrm>
              <a:off x="833100" y="3234850"/>
              <a:ext cx="66175" cy="24800"/>
            </a:xfrm>
            <a:custGeom>
              <a:avLst/>
              <a:gdLst/>
              <a:ahLst/>
              <a:cxnLst/>
              <a:rect l="l" t="t" r="r" b="b"/>
              <a:pathLst>
                <a:path w="2647" h="992" extrusionOk="0">
                  <a:moveTo>
                    <a:pt x="0" y="0"/>
                  </a:moveTo>
                  <a:lnTo>
                    <a:pt x="0" y="992"/>
                  </a:lnTo>
                  <a:lnTo>
                    <a:pt x="2151" y="992"/>
                  </a:lnTo>
                  <a:cubicBezTo>
                    <a:pt x="2425" y="992"/>
                    <a:pt x="2646" y="769"/>
                    <a:pt x="2646" y="496"/>
                  </a:cubicBezTo>
                  <a:cubicBezTo>
                    <a:pt x="2646" y="222"/>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29"/>
            <p:cNvSpPr/>
            <p:nvPr/>
          </p:nvSpPr>
          <p:spPr>
            <a:xfrm>
              <a:off x="883625" y="3306000"/>
              <a:ext cx="111150" cy="24800"/>
            </a:xfrm>
            <a:custGeom>
              <a:avLst/>
              <a:gdLst/>
              <a:ahLst/>
              <a:cxnLst/>
              <a:rect l="l" t="t" r="r" b="b"/>
              <a:pathLst>
                <a:path w="4446" h="992" extrusionOk="0">
                  <a:moveTo>
                    <a:pt x="1" y="1"/>
                  </a:moveTo>
                  <a:lnTo>
                    <a:pt x="1" y="991"/>
                  </a:lnTo>
                  <a:lnTo>
                    <a:pt x="4194" y="991"/>
                  </a:lnTo>
                  <a:cubicBezTo>
                    <a:pt x="4333" y="991"/>
                    <a:pt x="4445" y="879"/>
                    <a:pt x="4445" y="739"/>
                  </a:cubicBezTo>
                  <a:lnTo>
                    <a:pt x="4445" y="253"/>
                  </a:lnTo>
                  <a:cubicBezTo>
                    <a:pt x="4445" y="113"/>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29"/>
            <p:cNvSpPr/>
            <p:nvPr/>
          </p:nvSpPr>
          <p:spPr>
            <a:xfrm>
              <a:off x="833100" y="3306000"/>
              <a:ext cx="66175" cy="24800"/>
            </a:xfrm>
            <a:custGeom>
              <a:avLst/>
              <a:gdLst/>
              <a:ahLst/>
              <a:cxnLst/>
              <a:rect l="l" t="t" r="r" b="b"/>
              <a:pathLst>
                <a:path w="2647" h="992" extrusionOk="0">
                  <a:moveTo>
                    <a:pt x="0" y="1"/>
                  </a:moveTo>
                  <a:lnTo>
                    <a:pt x="0" y="991"/>
                  </a:lnTo>
                  <a:lnTo>
                    <a:pt x="2151" y="991"/>
                  </a:lnTo>
                  <a:cubicBezTo>
                    <a:pt x="2425" y="991"/>
                    <a:pt x="2646" y="770"/>
                    <a:pt x="2646" y="496"/>
                  </a:cubicBezTo>
                  <a:cubicBezTo>
                    <a:pt x="2646" y="222"/>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29"/>
            <p:cNvSpPr/>
            <p:nvPr/>
          </p:nvSpPr>
          <p:spPr>
            <a:xfrm>
              <a:off x="883625" y="3377150"/>
              <a:ext cx="111150" cy="24800"/>
            </a:xfrm>
            <a:custGeom>
              <a:avLst/>
              <a:gdLst/>
              <a:ahLst/>
              <a:cxnLst/>
              <a:rect l="l" t="t" r="r" b="b"/>
              <a:pathLst>
                <a:path w="4446" h="992" extrusionOk="0">
                  <a:moveTo>
                    <a:pt x="1" y="0"/>
                  </a:moveTo>
                  <a:lnTo>
                    <a:pt x="1" y="992"/>
                  </a:lnTo>
                  <a:lnTo>
                    <a:pt x="4194" y="992"/>
                  </a:lnTo>
                  <a:cubicBezTo>
                    <a:pt x="4333" y="992"/>
                    <a:pt x="4445" y="879"/>
                    <a:pt x="4445" y="739"/>
                  </a:cubicBezTo>
                  <a:lnTo>
                    <a:pt x="4445" y="253"/>
                  </a:lnTo>
                  <a:cubicBezTo>
                    <a:pt x="4445" y="114"/>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29"/>
            <p:cNvSpPr/>
            <p:nvPr/>
          </p:nvSpPr>
          <p:spPr>
            <a:xfrm>
              <a:off x="833100" y="3377150"/>
              <a:ext cx="66175" cy="24800"/>
            </a:xfrm>
            <a:custGeom>
              <a:avLst/>
              <a:gdLst/>
              <a:ahLst/>
              <a:cxnLst/>
              <a:rect l="l" t="t" r="r" b="b"/>
              <a:pathLst>
                <a:path w="2647" h="992" extrusionOk="0">
                  <a:moveTo>
                    <a:pt x="0" y="0"/>
                  </a:moveTo>
                  <a:lnTo>
                    <a:pt x="0" y="992"/>
                  </a:lnTo>
                  <a:lnTo>
                    <a:pt x="2151" y="992"/>
                  </a:lnTo>
                  <a:cubicBezTo>
                    <a:pt x="2425" y="992"/>
                    <a:pt x="2646" y="770"/>
                    <a:pt x="2646" y="497"/>
                  </a:cubicBezTo>
                  <a:cubicBezTo>
                    <a:pt x="2646" y="223"/>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29"/>
            <p:cNvSpPr/>
            <p:nvPr/>
          </p:nvSpPr>
          <p:spPr>
            <a:xfrm>
              <a:off x="883625" y="3448300"/>
              <a:ext cx="111150" cy="24825"/>
            </a:xfrm>
            <a:custGeom>
              <a:avLst/>
              <a:gdLst/>
              <a:ahLst/>
              <a:cxnLst/>
              <a:rect l="l" t="t" r="r" b="b"/>
              <a:pathLst>
                <a:path w="4446" h="993" extrusionOk="0">
                  <a:moveTo>
                    <a:pt x="1" y="1"/>
                  </a:moveTo>
                  <a:lnTo>
                    <a:pt x="1" y="992"/>
                  </a:lnTo>
                  <a:lnTo>
                    <a:pt x="4194" y="992"/>
                  </a:lnTo>
                  <a:cubicBezTo>
                    <a:pt x="4333" y="992"/>
                    <a:pt x="4445" y="879"/>
                    <a:pt x="4445" y="740"/>
                  </a:cubicBezTo>
                  <a:lnTo>
                    <a:pt x="4445" y="253"/>
                  </a:lnTo>
                  <a:cubicBezTo>
                    <a:pt x="4445" y="114"/>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29"/>
            <p:cNvSpPr/>
            <p:nvPr/>
          </p:nvSpPr>
          <p:spPr>
            <a:xfrm>
              <a:off x="833100" y="3448300"/>
              <a:ext cx="66175" cy="24825"/>
            </a:xfrm>
            <a:custGeom>
              <a:avLst/>
              <a:gdLst/>
              <a:ahLst/>
              <a:cxnLst/>
              <a:rect l="l" t="t" r="r" b="b"/>
              <a:pathLst>
                <a:path w="2647" h="993" extrusionOk="0">
                  <a:moveTo>
                    <a:pt x="0" y="1"/>
                  </a:moveTo>
                  <a:lnTo>
                    <a:pt x="0" y="992"/>
                  </a:lnTo>
                  <a:lnTo>
                    <a:pt x="2151" y="992"/>
                  </a:lnTo>
                  <a:cubicBezTo>
                    <a:pt x="2425" y="992"/>
                    <a:pt x="2646" y="771"/>
                    <a:pt x="2646" y="497"/>
                  </a:cubicBezTo>
                  <a:cubicBezTo>
                    <a:pt x="2646" y="223"/>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29"/>
            <p:cNvSpPr/>
            <p:nvPr/>
          </p:nvSpPr>
          <p:spPr>
            <a:xfrm>
              <a:off x="883625" y="3519475"/>
              <a:ext cx="111150" cy="24800"/>
            </a:xfrm>
            <a:custGeom>
              <a:avLst/>
              <a:gdLst/>
              <a:ahLst/>
              <a:cxnLst/>
              <a:rect l="l" t="t" r="r" b="b"/>
              <a:pathLst>
                <a:path w="4446" h="992" extrusionOk="0">
                  <a:moveTo>
                    <a:pt x="1" y="0"/>
                  </a:moveTo>
                  <a:lnTo>
                    <a:pt x="1" y="992"/>
                  </a:lnTo>
                  <a:lnTo>
                    <a:pt x="4194" y="992"/>
                  </a:lnTo>
                  <a:cubicBezTo>
                    <a:pt x="4333" y="992"/>
                    <a:pt x="4445" y="878"/>
                    <a:pt x="4445" y="739"/>
                  </a:cubicBezTo>
                  <a:lnTo>
                    <a:pt x="4445" y="253"/>
                  </a:lnTo>
                  <a:cubicBezTo>
                    <a:pt x="4445" y="114"/>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29"/>
            <p:cNvSpPr/>
            <p:nvPr/>
          </p:nvSpPr>
          <p:spPr>
            <a:xfrm>
              <a:off x="833100" y="3519475"/>
              <a:ext cx="66175" cy="24800"/>
            </a:xfrm>
            <a:custGeom>
              <a:avLst/>
              <a:gdLst/>
              <a:ahLst/>
              <a:cxnLst/>
              <a:rect l="l" t="t" r="r" b="b"/>
              <a:pathLst>
                <a:path w="2647" h="992" extrusionOk="0">
                  <a:moveTo>
                    <a:pt x="0" y="0"/>
                  </a:moveTo>
                  <a:lnTo>
                    <a:pt x="0" y="992"/>
                  </a:lnTo>
                  <a:lnTo>
                    <a:pt x="2151" y="992"/>
                  </a:lnTo>
                  <a:cubicBezTo>
                    <a:pt x="2425" y="992"/>
                    <a:pt x="2646" y="769"/>
                    <a:pt x="2646" y="496"/>
                  </a:cubicBezTo>
                  <a:cubicBezTo>
                    <a:pt x="2646" y="223"/>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29"/>
            <p:cNvSpPr/>
            <p:nvPr/>
          </p:nvSpPr>
          <p:spPr>
            <a:xfrm>
              <a:off x="536675" y="2985150"/>
              <a:ext cx="284200" cy="572500"/>
            </a:xfrm>
            <a:custGeom>
              <a:avLst/>
              <a:gdLst/>
              <a:ahLst/>
              <a:cxnLst/>
              <a:rect l="l" t="t" r="r" b="b"/>
              <a:pathLst>
                <a:path w="11368" h="22900" extrusionOk="0">
                  <a:moveTo>
                    <a:pt x="608" y="0"/>
                  </a:moveTo>
                  <a:cubicBezTo>
                    <a:pt x="272" y="0"/>
                    <a:pt x="0" y="272"/>
                    <a:pt x="0" y="608"/>
                  </a:cubicBezTo>
                  <a:lnTo>
                    <a:pt x="0" y="22291"/>
                  </a:lnTo>
                  <a:cubicBezTo>
                    <a:pt x="0" y="22627"/>
                    <a:pt x="272" y="22900"/>
                    <a:pt x="608" y="22900"/>
                  </a:cubicBezTo>
                  <a:lnTo>
                    <a:pt x="10760" y="22900"/>
                  </a:lnTo>
                  <a:cubicBezTo>
                    <a:pt x="11096" y="22900"/>
                    <a:pt x="11367" y="22627"/>
                    <a:pt x="11367" y="22291"/>
                  </a:cubicBezTo>
                  <a:lnTo>
                    <a:pt x="11367" y="608"/>
                  </a:lnTo>
                  <a:cubicBezTo>
                    <a:pt x="11367" y="272"/>
                    <a:pt x="11096" y="0"/>
                    <a:pt x="10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29"/>
            <p:cNvSpPr/>
            <p:nvPr/>
          </p:nvSpPr>
          <p:spPr>
            <a:xfrm>
              <a:off x="601375" y="2985150"/>
              <a:ext cx="284225" cy="572500"/>
            </a:xfrm>
            <a:custGeom>
              <a:avLst/>
              <a:gdLst/>
              <a:ahLst/>
              <a:cxnLst/>
              <a:rect l="l" t="t" r="r" b="b"/>
              <a:pathLst>
                <a:path w="11369" h="22900" extrusionOk="0">
                  <a:moveTo>
                    <a:pt x="608" y="0"/>
                  </a:moveTo>
                  <a:cubicBezTo>
                    <a:pt x="272" y="0"/>
                    <a:pt x="1" y="272"/>
                    <a:pt x="1" y="608"/>
                  </a:cubicBezTo>
                  <a:lnTo>
                    <a:pt x="1" y="22291"/>
                  </a:lnTo>
                  <a:cubicBezTo>
                    <a:pt x="1" y="22627"/>
                    <a:pt x="272" y="22900"/>
                    <a:pt x="608" y="22900"/>
                  </a:cubicBezTo>
                  <a:lnTo>
                    <a:pt x="10760" y="22900"/>
                  </a:lnTo>
                  <a:cubicBezTo>
                    <a:pt x="11096" y="22900"/>
                    <a:pt x="11369" y="22627"/>
                    <a:pt x="11369" y="22291"/>
                  </a:cubicBezTo>
                  <a:lnTo>
                    <a:pt x="11369" y="608"/>
                  </a:lnTo>
                  <a:cubicBezTo>
                    <a:pt x="11369" y="272"/>
                    <a:pt x="11096" y="0"/>
                    <a:pt x="107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29"/>
            <p:cNvSpPr/>
            <p:nvPr/>
          </p:nvSpPr>
          <p:spPr>
            <a:xfrm>
              <a:off x="361850" y="3021350"/>
              <a:ext cx="159650" cy="24825"/>
            </a:xfrm>
            <a:custGeom>
              <a:avLst/>
              <a:gdLst/>
              <a:ahLst/>
              <a:cxnLst/>
              <a:rect l="l" t="t" r="r" b="b"/>
              <a:pathLst>
                <a:path w="6386" h="993" extrusionOk="0">
                  <a:moveTo>
                    <a:pt x="253" y="1"/>
                  </a:moveTo>
                  <a:cubicBezTo>
                    <a:pt x="114" y="1"/>
                    <a:pt x="1" y="114"/>
                    <a:pt x="1" y="254"/>
                  </a:cubicBezTo>
                  <a:lnTo>
                    <a:pt x="1" y="740"/>
                  </a:lnTo>
                  <a:cubicBezTo>
                    <a:pt x="1" y="879"/>
                    <a:pt x="114" y="992"/>
                    <a:pt x="253" y="992"/>
                  </a:cubicBezTo>
                  <a:lnTo>
                    <a:pt x="6386" y="992"/>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29"/>
            <p:cNvSpPr/>
            <p:nvPr/>
          </p:nvSpPr>
          <p:spPr>
            <a:xfrm>
              <a:off x="505850" y="3021350"/>
              <a:ext cx="66200" cy="24825"/>
            </a:xfrm>
            <a:custGeom>
              <a:avLst/>
              <a:gdLst/>
              <a:ahLst/>
              <a:cxnLst/>
              <a:rect l="l" t="t" r="r" b="b"/>
              <a:pathLst>
                <a:path w="2648" h="993" extrusionOk="0">
                  <a:moveTo>
                    <a:pt x="496" y="1"/>
                  </a:moveTo>
                  <a:cubicBezTo>
                    <a:pt x="223" y="1"/>
                    <a:pt x="0" y="223"/>
                    <a:pt x="0" y="496"/>
                  </a:cubicBezTo>
                  <a:cubicBezTo>
                    <a:pt x="0" y="771"/>
                    <a:pt x="223" y="992"/>
                    <a:pt x="496" y="992"/>
                  </a:cubicBezTo>
                  <a:lnTo>
                    <a:pt x="2648" y="992"/>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29"/>
            <p:cNvSpPr/>
            <p:nvPr/>
          </p:nvSpPr>
          <p:spPr>
            <a:xfrm>
              <a:off x="361850" y="3092525"/>
              <a:ext cx="159650" cy="24800"/>
            </a:xfrm>
            <a:custGeom>
              <a:avLst/>
              <a:gdLst/>
              <a:ahLst/>
              <a:cxnLst/>
              <a:rect l="l" t="t" r="r" b="b"/>
              <a:pathLst>
                <a:path w="6386" h="992" extrusionOk="0">
                  <a:moveTo>
                    <a:pt x="253" y="0"/>
                  </a:moveTo>
                  <a:cubicBezTo>
                    <a:pt x="114" y="0"/>
                    <a:pt x="1" y="114"/>
                    <a:pt x="1" y="253"/>
                  </a:cubicBezTo>
                  <a:lnTo>
                    <a:pt x="1" y="739"/>
                  </a:lnTo>
                  <a:cubicBezTo>
                    <a:pt x="1" y="878"/>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29"/>
            <p:cNvSpPr/>
            <p:nvPr/>
          </p:nvSpPr>
          <p:spPr>
            <a:xfrm>
              <a:off x="505850" y="3092525"/>
              <a:ext cx="66200" cy="24800"/>
            </a:xfrm>
            <a:custGeom>
              <a:avLst/>
              <a:gdLst/>
              <a:ahLst/>
              <a:cxnLst/>
              <a:rect l="l" t="t" r="r" b="b"/>
              <a:pathLst>
                <a:path w="2648" h="992" extrusionOk="0">
                  <a:moveTo>
                    <a:pt x="496" y="0"/>
                  </a:moveTo>
                  <a:cubicBezTo>
                    <a:pt x="223" y="0"/>
                    <a:pt x="0" y="223"/>
                    <a:pt x="0" y="496"/>
                  </a:cubicBezTo>
                  <a:cubicBezTo>
                    <a:pt x="0" y="769"/>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29"/>
            <p:cNvSpPr/>
            <p:nvPr/>
          </p:nvSpPr>
          <p:spPr>
            <a:xfrm>
              <a:off x="361850" y="3163675"/>
              <a:ext cx="159650" cy="24825"/>
            </a:xfrm>
            <a:custGeom>
              <a:avLst/>
              <a:gdLst/>
              <a:ahLst/>
              <a:cxnLst/>
              <a:rect l="l" t="t" r="r" b="b"/>
              <a:pathLst>
                <a:path w="6386" h="993" extrusionOk="0">
                  <a:moveTo>
                    <a:pt x="253" y="1"/>
                  </a:moveTo>
                  <a:cubicBezTo>
                    <a:pt x="114" y="1"/>
                    <a:pt x="1" y="114"/>
                    <a:pt x="1" y="253"/>
                  </a:cubicBezTo>
                  <a:lnTo>
                    <a:pt x="1" y="740"/>
                  </a:lnTo>
                  <a:cubicBezTo>
                    <a:pt x="1" y="879"/>
                    <a:pt x="114" y="992"/>
                    <a:pt x="253" y="992"/>
                  </a:cubicBezTo>
                  <a:lnTo>
                    <a:pt x="6386" y="992"/>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29"/>
            <p:cNvSpPr/>
            <p:nvPr/>
          </p:nvSpPr>
          <p:spPr>
            <a:xfrm>
              <a:off x="505850" y="3163675"/>
              <a:ext cx="66200" cy="24825"/>
            </a:xfrm>
            <a:custGeom>
              <a:avLst/>
              <a:gdLst/>
              <a:ahLst/>
              <a:cxnLst/>
              <a:rect l="l" t="t" r="r" b="b"/>
              <a:pathLst>
                <a:path w="2648" h="993" extrusionOk="0">
                  <a:moveTo>
                    <a:pt x="496" y="1"/>
                  </a:moveTo>
                  <a:cubicBezTo>
                    <a:pt x="223" y="1"/>
                    <a:pt x="0" y="222"/>
                    <a:pt x="0" y="496"/>
                  </a:cubicBezTo>
                  <a:cubicBezTo>
                    <a:pt x="0" y="770"/>
                    <a:pt x="223" y="992"/>
                    <a:pt x="496" y="992"/>
                  </a:cubicBezTo>
                  <a:lnTo>
                    <a:pt x="2648" y="992"/>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29"/>
            <p:cNvSpPr/>
            <p:nvPr/>
          </p:nvSpPr>
          <p:spPr>
            <a:xfrm>
              <a:off x="361850" y="3234850"/>
              <a:ext cx="159650" cy="24800"/>
            </a:xfrm>
            <a:custGeom>
              <a:avLst/>
              <a:gdLst/>
              <a:ahLst/>
              <a:cxnLst/>
              <a:rect l="l" t="t" r="r" b="b"/>
              <a:pathLst>
                <a:path w="6386" h="992" extrusionOk="0">
                  <a:moveTo>
                    <a:pt x="253" y="0"/>
                  </a:moveTo>
                  <a:cubicBezTo>
                    <a:pt x="114" y="0"/>
                    <a:pt x="1" y="113"/>
                    <a:pt x="1" y="253"/>
                  </a:cubicBezTo>
                  <a:lnTo>
                    <a:pt x="1" y="739"/>
                  </a:lnTo>
                  <a:cubicBezTo>
                    <a:pt x="1" y="878"/>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29"/>
            <p:cNvSpPr/>
            <p:nvPr/>
          </p:nvSpPr>
          <p:spPr>
            <a:xfrm>
              <a:off x="505850" y="3234850"/>
              <a:ext cx="66200" cy="24800"/>
            </a:xfrm>
            <a:custGeom>
              <a:avLst/>
              <a:gdLst/>
              <a:ahLst/>
              <a:cxnLst/>
              <a:rect l="l" t="t" r="r" b="b"/>
              <a:pathLst>
                <a:path w="2648" h="992" extrusionOk="0">
                  <a:moveTo>
                    <a:pt x="496" y="0"/>
                  </a:moveTo>
                  <a:cubicBezTo>
                    <a:pt x="223" y="0"/>
                    <a:pt x="0" y="222"/>
                    <a:pt x="0" y="496"/>
                  </a:cubicBezTo>
                  <a:cubicBezTo>
                    <a:pt x="0" y="769"/>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29"/>
            <p:cNvSpPr/>
            <p:nvPr/>
          </p:nvSpPr>
          <p:spPr>
            <a:xfrm>
              <a:off x="361850" y="3306000"/>
              <a:ext cx="159650" cy="24800"/>
            </a:xfrm>
            <a:custGeom>
              <a:avLst/>
              <a:gdLst/>
              <a:ahLst/>
              <a:cxnLst/>
              <a:rect l="l" t="t" r="r" b="b"/>
              <a:pathLst>
                <a:path w="6386" h="992" extrusionOk="0">
                  <a:moveTo>
                    <a:pt x="253" y="1"/>
                  </a:moveTo>
                  <a:cubicBezTo>
                    <a:pt x="114" y="1"/>
                    <a:pt x="1" y="113"/>
                    <a:pt x="1" y="253"/>
                  </a:cubicBezTo>
                  <a:lnTo>
                    <a:pt x="1" y="739"/>
                  </a:lnTo>
                  <a:cubicBezTo>
                    <a:pt x="1" y="879"/>
                    <a:pt x="114" y="991"/>
                    <a:pt x="253" y="991"/>
                  </a:cubicBezTo>
                  <a:lnTo>
                    <a:pt x="6386" y="991"/>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29"/>
            <p:cNvSpPr/>
            <p:nvPr/>
          </p:nvSpPr>
          <p:spPr>
            <a:xfrm>
              <a:off x="505850" y="3306000"/>
              <a:ext cx="66200" cy="24800"/>
            </a:xfrm>
            <a:custGeom>
              <a:avLst/>
              <a:gdLst/>
              <a:ahLst/>
              <a:cxnLst/>
              <a:rect l="l" t="t" r="r" b="b"/>
              <a:pathLst>
                <a:path w="2648" h="992" extrusionOk="0">
                  <a:moveTo>
                    <a:pt x="496" y="1"/>
                  </a:moveTo>
                  <a:cubicBezTo>
                    <a:pt x="223" y="1"/>
                    <a:pt x="0" y="222"/>
                    <a:pt x="0" y="496"/>
                  </a:cubicBezTo>
                  <a:cubicBezTo>
                    <a:pt x="0" y="770"/>
                    <a:pt x="223" y="991"/>
                    <a:pt x="496" y="991"/>
                  </a:cubicBezTo>
                  <a:lnTo>
                    <a:pt x="2648" y="991"/>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29"/>
            <p:cNvSpPr/>
            <p:nvPr/>
          </p:nvSpPr>
          <p:spPr>
            <a:xfrm>
              <a:off x="361850" y="3377150"/>
              <a:ext cx="159650" cy="24800"/>
            </a:xfrm>
            <a:custGeom>
              <a:avLst/>
              <a:gdLst/>
              <a:ahLst/>
              <a:cxnLst/>
              <a:rect l="l" t="t" r="r" b="b"/>
              <a:pathLst>
                <a:path w="6386" h="992" extrusionOk="0">
                  <a:moveTo>
                    <a:pt x="253" y="0"/>
                  </a:moveTo>
                  <a:cubicBezTo>
                    <a:pt x="114" y="0"/>
                    <a:pt x="1" y="114"/>
                    <a:pt x="1" y="253"/>
                  </a:cubicBezTo>
                  <a:lnTo>
                    <a:pt x="1" y="739"/>
                  </a:lnTo>
                  <a:cubicBezTo>
                    <a:pt x="1" y="879"/>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29"/>
            <p:cNvSpPr/>
            <p:nvPr/>
          </p:nvSpPr>
          <p:spPr>
            <a:xfrm>
              <a:off x="505850" y="3377150"/>
              <a:ext cx="66200" cy="24800"/>
            </a:xfrm>
            <a:custGeom>
              <a:avLst/>
              <a:gdLst/>
              <a:ahLst/>
              <a:cxnLst/>
              <a:rect l="l" t="t" r="r" b="b"/>
              <a:pathLst>
                <a:path w="2648" h="992" extrusionOk="0">
                  <a:moveTo>
                    <a:pt x="496" y="0"/>
                  </a:moveTo>
                  <a:cubicBezTo>
                    <a:pt x="223" y="0"/>
                    <a:pt x="0" y="223"/>
                    <a:pt x="0" y="497"/>
                  </a:cubicBezTo>
                  <a:cubicBezTo>
                    <a:pt x="0" y="770"/>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29"/>
            <p:cNvSpPr/>
            <p:nvPr/>
          </p:nvSpPr>
          <p:spPr>
            <a:xfrm>
              <a:off x="361850" y="3448300"/>
              <a:ext cx="159650" cy="24825"/>
            </a:xfrm>
            <a:custGeom>
              <a:avLst/>
              <a:gdLst/>
              <a:ahLst/>
              <a:cxnLst/>
              <a:rect l="l" t="t" r="r" b="b"/>
              <a:pathLst>
                <a:path w="6386" h="993" extrusionOk="0">
                  <a:moveTo>
                    <a:pt x="253" y="1"/>
                  </a:moveTo>
                  <a:cubicBezTo>
                    <a:pt x="114" y="1"/>
                    <a:pt x="1" y="114"/>
                    <a:pt x="1" y="253"/>
                  </a:cubicBezTo>
                  <a:lnTo>
                    <a:pt x="1" y="740"/>
                  </a:lnTo>
                  <a:cubicBezTo>
                    <a:pt x="1" y="879"/>
                    <a:pt x="114" y="992"/>
                    <a:pt x="253" y="992"/>
                  </a:cubicBezTo>
                  <a:lnTo>
                    <a:pt x="6386" y="992"/>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29"/>
            <p:cNvSpPr/>
            <p:nvPr/>
          </p:nvSpPr>
          <p:spPr>
            <a:xfrm>
              <a:off x="505850" y="3448300"/>
              <a:ext cx="66200" cy="24825"/>
            </a:xfrm>
            <a:custGeom>
              <a:avLst/>
              <a:gdLst/>
              <a:ahLst/>
              <a:cxnLst/>
              <a:rect l="l" t="t" r="r" b="b"/>
              <a:pathLst>
                <a:path w="2648" h="993" extrusionOk="0">
                  <a:moveTo>
                    <a:pt x="496" y="1"/>
                  </a:moveTo>
                  <a:cubicBezTo>
                    <a:pt x="223" y="1"/>
                    <a:pt x="0" y="223"/>
                    <a:pt x="0" y="497"/>
                  </a:cubicBezTo>
                  <a:cubicBezTo>
                    <a:pt x="0" y="771"/>
                    <a:pt x="223" y="992"/>
                    <a:pt x="496" y="992"/>
                  </a:cubicBezTo>
                  <a:lnTo>
                    <a:pt x="2648" y="992"/>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29"/>
            <p:cNvSpPr/>
            <p:nvPr/>
          </p:nvSpPr>
          <p:spPr>
            <a:xfrm>
              <a:off x="361850" y="3519475"/>
              <a:ext cx="159650" cy="24800"/>
            </a:xfrm>
            <a:custGeom>
              <a:avLst/>
              <a:gdLst/>
              <a:ahLst/>
              <a:cxnLst/>
              <a:rect l="l" t="t" r="r" b="b"/>
              <a:pathLst>
                <a:path w="6386" h="992" extrusionOk="0">
                  <a:moveTo>
                    <a:pt x="253" y="0"/>
                  </a:moveTo>
                  <a:cubicBezTo>
                    <a:pt x="114" y="0"/>
                    <a:pt x="1" y="114"/>
                    <a:pt x="1" y="253"/>
                  </a:cubicBezTo>
                  <a:lnTo>
                    <a:pt x="1" y="739"/>
                  </a:lnTo>
                  <a:cubicBezTo>
                    <a:pt x="1" y="878"/>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29"/>
            <p:cNvSpPr/>
            <p:nvPr/>
          </p:nvSpPr>
          <p:spPr>
            <a:xfrm>
              <a:off x="505850" y="3519475"/>
              <a:ext cx="66200" cy="24800"/>
            </a:xfrm>
            <a:custGeom>
              <a:avLst/>
              <a:gdLst/>
              <a:ahLst/>
              <a:cxnLst/>
              <a:rect l="l" t="t" r="r" b="b"/>
              <a:pathLst>
                <a:path w="2648" h="992" extrusionOk="0">
                  <a:moveTo>
                    <a:pt x="496" y="0"/>
                  </a:moveTo>
                  <a:cubicBezTo>
                    <a:pt x="223" y="0"/>
                    <a:pt x="0" y="223"/>
                    <a:pt x="0" y="496"/>
                  </a:cubicBezTo>
                  <a:cubicBezTo>
                    <a:pt x="0" y="769"/>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29"/>
            <p:cNvSpPr/>
            <p:nvPr/>
          </p:nvSpPr>
          <p:spPr>
            <a:xfrm>
              <a:off x="632975" y="3046150"/>
              <a:ext cx="233225" cy="122400"/>
            </a:xfrm>
            <a:custGeom>
              <a:avLst/>
              <a:gdLst/>
              <a:ahLst/>
              <a:cxnLst/>
              <a:rect l="l" t="t" r="r" b="b"/>
              <a:pathLst>
                <a:path w="9329" h="4896" extrusionOk="0">
                  <a:moveTo>
                    <a:pt x="641" y="0"/>
                  </a:moveTo>
                  <a:cubicBezTo>
                    <a:pt x="288" y="0"/>
                    <a:pt x="1" y="286"/>
                    <a:pt x="1" y="639"/>
                  </a:cubicBezTo>
                  <a:lnTo>
                    <a:pt x="1" y="4256"/>
                  </a:lnTo>
                  <a:cubicBezTo>
                    <a:pt x="1" y="4608"/>
                    <a:pt x="288" y="4896"/>
                    <a:pt x="641" y="4896"/>
                  </a:cubicBezTo>
                  <a:lnTo>
                    <a:pt x="8688" y="4896"/>
                  </a:lnTo>
                  <a:cubicBezTo>
                    <a:pt x="9042" y="4896"/>
                    <a:pt x="9328" y="4608"/>
                    <a:pt x="9328" y="4256"/>
                  </a:cubicBezTo>
                  <a:lnTo>
                    <a:pt x="9328" y="639"/>
                  </a:lnTo>
                  <a:cubicBezTo>
                    <a:pt x="9328" y="286"/>
                    <a:pt x="9042" y="0"/>
                    <a:pt x="8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29"/>
            <p:cNvSpPr/>
            <p:nvPr/>
          </p:nvSpPr>
          <p:spPr>
            <a:xfrm>
              <a:off x="632975" y="3340450"/>
              <a:ext cx="233225" cy="19425"/>
            </a:xfrm>
            <a:custGeom>
              <a:avLst/>
              <a:gdLst/>
              <a:ahLst/>
              <a:cxnLst/>
              <a:rect l="l" t="t" r="r" b="b"/>
              <a:pathLst>
                <a:path w="9329" h="777" extrusionOk="0">
                  <a:moveTo>
                    <a:pt x="145" y="0"/>
                  </a:moveTo>
                  <a:cubicBezTo>
                    <a:pt x="65" y="0"/>
                    <a:pt x="1" y="65"/>
                    <a:pt x="1" y="144"/>
                  </a:cubicBezTo>
                  <a:lnTo>
                    <a:pt x="1" y="631"/>
                  </a:lnTo>
                  <a:cubicBezTo>
                    <a:pt x="1" y="710"/>
                    <a:pt x="65" y="776"/>
                    <a:pt x="145" y="776"/>
                  </a:cubicBezTo>
                  <a:lnTo>
                    <a:pt x="9185" y="776"/>
                  </a:lnTo>
                  <a:cubicBezTo>
                    <a:pt x="9264" y="776"/>
                    <a:pt x="9328" y="710"/>
                    <a:pt x="9328" y="631"/>
                  </a:cubicBezTo>
                  <a:lnTo>
                    <a:pt x="9328" y="144"/>
                  </a:lnTo>
                  <a:cubicBezTo>
                    <a:pt x="9328" y="65"/>
                    <a:pt x="9264" y="0"/>
                    <a:pt x="91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29"/>
            <p:cNvSpPr/>
            <p:nvPr/>
          </p:nvSpPr>
          <p:spPr>
            <a:xfrm>
              <a:off x="632975" y="3401925"/>
              <a:ext cx="233225" cy="19400"/>
            </a:xfrm>
            <a:custGeom>
              <a:avLst/>
              <a:gdLst/>
              <a:ahLst/>
              <a:cxnLst/>
              <a:rect l="l" t="t" r="r" b="b"/>
              <a:pathLst>
                <a:path w="9329" h="776" extrusionOk="0">
                  <a:moveTo>
                    <a:pt x="145" y="1"/>
                  </a:moveTo>
                  <a:cubicBezTo>
                    <a:pt x="65" y="1"/>
                    <a:pt x="1" y="64"/>
                    <a:pt x="1" y="144"/>
                  </a:cubicBezTo>
                  <a:lnTo>
                    <a:pt x="1" y="632"/>
                  </a:lnTo>
                  <a:cubicBezTo>
                    <a:pt x="1" y="711"/>
                    <a:pt x="65" y="775"/>
                    <a:pt x="145" y="775"/>
                  </a:cubicBezTo>
                  <a:lnTo>
                    <a:pt x="9185" y="775"/>
                  </a:lnTo>
                  <a:cubicBezTo>
                    <a:pt x="9264" y="775"/>
                    <a:pt x="9328" y="711"/>
                    <a:pt x="9328" y="632"/>
                  </a:cubicBezTo>
                  <a:lnTo>
                    <a:pt x="9328" y="144"/>
                  </a:lnTo>
                  <a:cubicBezTo>
                    <a:pt x="9328" y="64"/>
                    <a:pt x="926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29"/>
            <p:cNvSpPr/>
            <p:nvPr/>
          </p:nvSpPr>
          <p:spPr>
            <a:xfrm>
              <a:off x="632975" y="3463375"/>
              <a:ext cx="233225" cy="19400"/>
            </a:xfrm>
            <a:custGeom>
              <a:avLst/>
              <a:gdLst/>
              <a:ahLst/>
              <a:cxnLst/>
              <a:rect l="l" t="t" r="r" b="b"/>
              <a:pathLst>
                <a:path w="9329" h="776" extrusionOk="0">
                  <a:moveTo>
                    <a:pt x="145" y="1"/>
                  </a:moveTo>
                  <a:cubicBezTo>
                    <a:pt x="65" y="1"/>
                    <a:pt x="1" y="65"/>
                    <a:pt x="1" y="145"/>
                  </a:cubicBezTo>
                  <a:lnTo>
                    <a:pt x="1" y="632"/>
                  </a:lnTo>
                  <a:cubicBezTo>
                    <a:pt x="1" y="712"/>
                    <a:pt x="65" y="775"/>
                    <a:pt x="145" y="775"/>
                  </a:cubicBezTo>
                  <a:lnTo>
                    <a:pt x="9185" y="775"/>
                  </a:lnTo>
                  <a:cubicBezTo>
                    <a:pt x="9264" y="775"/>
                    <a:pt x="9328" y="712"/>
                    <a:pt x="9328" y="632"/>
                  </a:cubicBezTo>
                  <a:lnTo>
                    <a:pt x="9328" y="145"/>
                  </a:lnTo>
                  <a:cubicBezTo>
                    <a:pt x="9328" y="65"/>
                    <a:pt x="926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 name="Google Shape;1028;p29"/>
          <p:cNvSpPr/>
          <p:nvPr/>
        </p:nvSpPr>
        <p:spPr>
          <a:xfrm>
            <a:off x="352250" y="285575"/>
            <a:ext cx="3977325" cy="4898975"/>
          </a:xfrm>
          <a:custGeom>
            <a:avLst/>
            <a:gdLst/>
            <a:ahLst/>
            <a:cxnLst/>
            <a:rect l="l" t="t" r="r" b="b"/>
            <a:pathLst>
              <a:path w="159093" h="195959" extrusionOk="0">
                <a:moveTo>
                  <a:pt x="159093" y="195959"/>
                </a:moveTo>
                <a:lnTo>
                  <a:pt x="159093" y="185015"/>
                </a:lnTo>
                <a:lnTo>
                  <a:pt x="11901" y="185015"/>
                </a:lnTo>
                <a:lnTo>
                  <a:pt x="0" y="173113"/>
                </a:lnTo>
                <a:lnTo>
                  <a:pt x="0" y="14295"/>
                </a:lnTo>
                <a:lnTo>
                  <a:pt x="14296" y="0"/>
                </a:lnTo>
                <a:lnTo>
                  <a:pt x="53760" y="0"/>
                </a:lnTo>
              </a:path>
            </a:pathLst>
          </a:custGeom>
          <a:noFill/>
          <a:ln w="28575" cap="flat" cmpd="sng">
            <a:solidFill>
              <a:schemeClr val="lt2"/>
            </a:solidFill>
            <a:prstDash val="solid"/>
            <a:round/>
            <a:headEnd type="none" w="med" len="med"/>
            <a:tailEnd type="none" w="med" len="med"/>
          </a:ln>
        </p:spPr>
      </p:sp>
      <p:grpSp>
        <p:nvGrpSpPr>
          <p:cNvPr id="1029" name="Google Shape;1029;p29"/>
          <p:cNvGrpSpPr/>
          <p:nvPr/>
        </p:nvGrpSpPr>
        <p:grpSpPr>
          <a:xfrm>
            <a:off x="1692941" y="105853"/>
            <a:ext cx="817140" cy="376477"/>
            <a:chOff x="404400" y="2928600"/>
            <a:chExt cx="993000" cy="457500"/>
          </a:xfrm>
        </p:grpSpPr>
        <p:sp>
          <p:nvSpPr>
            <p:cNvPr id="1030" name="Google Shape;1030;p29"/>
            <p:cNvSpPr/>
            <p:nvPr/>
          </p:nvSpPr>
          <p:spPr>
            <a:xfrm>
              <a:off x="507325" y="3136900"/>
              <a:ext cx="139300" cy="27275"/>
            </a:xfrm>
            <a:custGeom>
              <a:avLst/>
              <a:gdLst/>
              <a:ahLst/>
              <a:cxnLst/>
              <a:rect l="l" t="t" r="r" b="b"/>
              <a:pathLst>
                <a:path w="5572" h="1091" extrusionOk="0">
                  <a:moveTo>
                    <a:pt x="546" y="1"/>
                  </a:moveTo>
                  <a:cubicBezTo>
                    <a:pt x="245" y="1"/>
                    <a:pt x="0" y="244"/>
                    <a:pt x="0" y="545"/>
                  </a:cubicBezTo>
                  <a:cubicBezTo>
                    <a:pt x="0" y="846"/>
                    <a:pt x="245" y="1090"/>
                    <a:pt x="546" y="1090"/>
                  </a:cubicBezTo>
                  <a:lnTo>
                    <a:pt x="5572" y="1090"/>
                  </a:lnTo>
                  <a:lnTo>
                    <a:pt x="55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29"/>
            <p:cNvSpPr/>
            <p:nvPr/>
          </p:nvSpPr>
          <p:spPr>
            <a:xfrm>
              <a:off x="1176350" y="3136900"/>
              <a:ext cx="118050" cy="27275"/>
            </a:xfrm>
            <a:custGeom>
              <a:avLst/>
              <a:gdLst/>
              <a:ahLst/>
              <a:cxnLst/>
              <a:rect l="l" t="t" r="r" b="b"/>
              <a:pathLst>
                <a:path w="4722" h="1091" extrusionOk="0">
                  <a:moveTo>
                    <a:pt x="544" y="1"/>
                  </a:moveTo>
                  <a:cubicBezTo>
                    <a:pt x="244" y="1"/>
                    <a:pt x="0" y="243"/>
                    <a:pt x="0" y="545"/>
                  </a:cubicBezTo>
                  <a:cubicBezTo>
                    <a:pt x="0" y="846"/>
                    <a:pt x="244" y="1090"/>
                    <a:pt x="544" y="1090"/>
                  </a:cubicBezTo>
                  <a:lnTo>
                    <a:pt x="4177" y="1090"/>
                  </a:lnTo>
                  <a:cubicBezTo>
                    <a:pt x="4478" y="1090"/>
                    <a:pt x="4722" y="846"/>
                    <a:pt x="4722" y="545"/>
                  </a:cubicBezTo>
                  <a:cubicBezTo>
                    <a:pt x="4722" y="243"/>
                    <a:pt x="4478" y="1"/>
                    <a:pt x="41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29"/>
            <p:cNvSpPr/>
            <p:nvPr/>
          </p:nvSpPr>
          <p:spPr>
            <a:xfrm>
              <a:off x="764625" y="3018200"/>
              <a:ext cx="496975" cy="278275"/>
            </a:xfrm>
            <a:custGeom>
              <a:avLst/>
              <a:gdLst/>
              <a:ahLst/>
              <a:cxnLst/>
              <a:rect l="l" t="t" r="r" b="b"/>
              <a:pathLst>
                <a:path w="19879" h="11131" extrusionOk="0">
                  <a:moveTo>
                    <a:pt x="0" y="0"/>
                  </a:moveTo>
                  <a:lnTo>
                    <a:pt x="0" y="11130"/>
                  </a:lnTo>
                  <a:lnTo>
                    <a:pt x="16576" y="11130"/>
                  </a:lnTo>
                  <a:lnTo>
                    <a:pt x="16576" y="11120"/>
                  </a:lnTo>
                  <a:cubicBezTo>
                    <a:pt x="17901" y="11120"/>
                    <a:pt x="19044" y="9807"/>
                    <a:pt x="19571" y="7913"/>
                  </a:cubicBezTo>
                  <a:cubicBezTo>
                    <a:pt x="19769" y="7200"/>
                    <a:pt x="19879" y="6404"/>
                    <a:pt x="19879" y="5565"/>
                  </a:cubicBezTo>
                  <a:cubicBezTo>
                    <a:pt x="19879" y="2499"/>
                    <a:pt x="18400" y="12"/>
                    <a:pt x="16576" y="12"/>
                  </a:cubicBezTo>
                  <a:lnTo>
                    <a:pt x="165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29"/>
            <p:cNvSpPr/>
            <p:nvPr/>
          </p:nvSpPr>
          <p:spPr>
            <a:xfrm>
              <a:off x="682050" y="3018475"/>
              <a:ext cx="165200" cy="277750"/>
            </a:xfrm>
            <a:custGeom>
              <a:avLst/>
              <a:gdLst/>
              <a:ahLst/>
              <a:cxnLst/>
              <a:rect l="l" t="t" r="r" b="b"/>
              <a:pathLst>
                <a:path w="6608" h="11110" extrusionOk="0">
                  <a:moveTo>
                    <a:pt x="3303" y="1"/>
                  </a:moveTo>
                  <a:cubicBezTo>
                    <a:pt x="1479" y="1"/>
                    <a:pt x="1" y="2488"/>
                    <a:pt x="1" y="5554"/>
                  </a:cubicBezTo>
                  <a:cubicBezTo>
                    <a:pt x="1" y="8622"/>
                    <a:pt x="1479" y="11109"/>
                    <a:pt x="3303" y="11109"/>
                  </a:cubicBezTo>
                  <a:cubicBezTo>
                    <a:pt x="4629" y="11109"/>
                    <a:pt x="5771" y="9796"/>
                    <a:pt x="6298" y="7902"/>
                  </a:cubicBezTo>
                  <a:cubicBezTo>
                    <a:pt x="6496" y="7189"/>
                    <a:pt x="6607" y="6393"/>
                    <a:pt x="6607" y="5554"/>
                  </a:cubicBezTo>
                  <a:cubicBezTo>
                    <a:pt x="6607" y="2488"/>
                    <a:pt x="5128" y="1"/>
                    <a:pt x="3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29"/>
            <p:cNvSpPr/>
            <p:nvPr/>
          </p:nvSpPr>
          <p:spPr>
            <a:xfrm>
              <a:off x="705025" y="3041450"/>
              <a:ext cx="119225" cy="231800"/>
            </a:xfrm>
            <a:custGeom>
              <a:avLst/>
              <a:gdLst/>
              <a:ahLst/>
              <a:cxnLst/>
              <a:rect l="l" t="t" r="r" b="b"/>
              <a:pathLst>
                <a:path w="4769" h="9272" extrusionOk="0">
                  <a:moveTo>
                    <a:pt x="2384" y="1"/>
                  </a:moveTo>
                  <a:cubicBezTo>
                    <a:pt x="1257" y="1"/>
                    <a:pt x="1" y="1905"/>
                    <a:pt x="1" y="4635"/>
                  </a:cubicBezTo>
                  <a:cubicBezTo>
                    <a:pt x="1" y="7367"/>
                    <a:pt x="1257" y="9271"/>
                    <a:pt x="2384" y="9271"/>
                  </a:cubicBezTo>
                  <a:cubicBezTo>
                    <a:pt x="3513" y="9271"/>
                    <a:pt x="4769" y="7367"/>
                    <a:pt x="4769" y="4635"/>
                  </a:cubicBezTo>
                  <a:cubicBezTo>
                    <a:pt x="4769" y="1905"/>
                    <a:pt x="3513" y="1"/>
                    <a:pt x="23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29"/>
            <p:cNvSpPr/>
            <p:nvPr/>
          </p:nvSpPr>
          <p:spPr>
            <a:xfrm>
              <a:off x="764625" y="3018200"/>
              <a:ext cx="489275" cy="278275"/>
            </a:xfrm>
            <a:custGeom>
              <a:avLst/>
              <a:gdLst/>
              <a:ahLst/>
              <a:cxnLst/>
              <a:rect l="l" t="t" r="r" b="b"/>
              <a:pathLst>
                <a:path w="19571" h="11131" extrusionOk="0">
                  <a:moveTo>
                    <a:pt x="3889" y="0"/>
                  </a:moveTo>
                  <a:lnTo>
                    <a:pt x="3889" y="12"/>
                  </a:lnTo>
                  <a:cubicBezTo>
                    <a:pt x="5713" y="12"/>
                    <a:pt x="7192" y="2499"/>
                    <a:pt x="7192" y="5565"/>
                  </a:cubicBezTo>
                  <a:cubicBezTo>
                    <a:pt x="7192" y="6404"/>
                    <a:pt x="7081" y="7200"/>
                    <a:pt x="6884" y="7913"/>
                  </a:cubicBezTo>
                  <a:lnTo>
                    <a:pt x="2995" y="7913"/>
                  </a:lnTo>
                  <a:cubicBezTo>
                    <a:pt x="2468" y="9807"/>
                    <a:pt x="1326" y="11120"/>
                    <a:pt x="0" y="11120"/>
                  </a:cubicBezTo>
                  <a:lnTo>
                    <a:pt x="0" y="11130"/>
                  </a:lnTo>
                  <a:lnTo>
                    <a:pt x="16576" y="11130"/>
                  </a:lnTo>
                  <a:lnTo>
                    <a:pt x="16576" y="11120"/>
                  </a:lnTo>
                  <a:cubicBezTo>
                    <a:pt x="17901" y="11120"/>
                    <a:pt x="19044" y="9807"/>
                    <a:pt x="19571" y="7913"/>
                  </a:cubicBezTo>
                  <a:lnTo>
                    <a:pt x="15373" y="7913"/>
                  </a:lnTo>
                  <a:cubicBezTo>
                    <a:pt x="15570" y="7200"/>
                    <a:pt x="15681" y="6404"/>
                    <a:pt x="15681" y="5565"/>
                  </a:cubicBezTo>
                  <a:cubicBezTo>
                    <a:pt x="15681" y="2499"/>
                    <a:pt x="14203" y="12"/>
                    <a:pt x="12379" y="12"/>
                  </a:cubicBezTo>
                  <a:lnTo>
                    <a:pt x="12379" y="0"/>
                  </a:lnTo>
                  <a:lnTo>
                    <a:pt x="10381" y="0"/>
                  </a:lnTo>
                  <a:lnTo>
                    <a:pt x="10381" y="12"/>
                  </a:lnTo>
                  <a:cubicBezTo>
                    <a:pt x="12205" y="12"/>
                    <a:pt x="13684" y="2499"/>
                    <a:pt x="13684" y="5565"/>
                  </a:cubicBezTo>
                  <a:cubicBezTo>
                    <a:pt x="13684" y="6404"/>
                    <a:pt x="13574" y="7200"/>
                    <a:pt x="13376" y="7913"/>
                  </a:cubicBezTo>
                  <a:lnTo>
                    <a:pt x="8880" y="7913"/>
                  </a:lnTo>
                  <a:cubicBezTo>
                    <a:pt x="9078" y="7200"/>
                    <a:pt x="9190" y="6404"/>
                    <a:pt x="9190" y="5565"/>
                  </a:cubicBezTo>
                  <a:cubicBezTo>
                    <a:pt x="9190" y="2499"/>
                    <a:pt x="7711" y="12"/>
                    <a:pt x="5887" y="12"/>
                  </a:cubicBezTo>
                  <a:lnTo>
                    <a:pt x="5887" y="0"/>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29"/>
            <p:cNvSpPr/>
            <p:nvPr/>
          </p:nvSpPr>
          <p:spPr>
            <a:xfrm>
              <a:off x="1035625" y="3018200"/>
              <a:ext cx="132550" cy="278275"/>
            </a:xfrm>
            <a:custGeom>
              <a:avLst/>
              <a:gdLst/>
              <a:ahLst/>
              <a:cxnLst/>
              <a:rect l="l" t="t" r="r" b="b"/>
              <a:pathLst>
                <a:path w="5302" h="11131" extrusionOk="0">
                  <a:moveTo>
                    <a:pt x="1" y="0"/>
                  </a:moveTo>
                  <a:lnTo>
                    <a:pt x="1" y="12"/>
                  </a:lnTo>
                  <a:cubicBezTo>
                    <a:pt x="1825" y="12"/>
                    <a:pt x="3305" y="2499"/>
                    <a:pt x="3305" y="5565"/>
                  </a:cubicBezTo>
                  <a:cubicBezTo>
                    <a:pt x="3305" y="8633"/>
                    <a:pt x="1825" y="11120"/>
                    <a:pt x="1" y="11120"/>
                  </a:cubicBezTo>
                  <a:lnTo>
                    <a:pt x="1" y="11130"/>
                  </a:lnTo>
                  <a:lnTo>
                    <a:pt x="1998" y="11130"/>
                  </a:lnTo>
                  <a:lnTo>
                    <a:pt x="1998" y="11120"/>
                  </a:lnTo>
                  <a:cubicBezTo>
                    <a:pt x="3823" y="11120"/>
                    <a:pt x="5301" y="8633"/>
                    <a:pt x="5301" y="5565"/>
                  </a:cubicBezTo>
                  <a:cubicBezTo>
                    <a:pt x="5301" y="2499"/>
                    <a:pt x="3823" y="12"/>
                    <a:pt x="1998" y="12"/>
                  </a:cubicBezTo>
                  <a:lnTo>
                    <a:pt x="199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29"/>
            <p:cNvSpPr/>
            <p:nvPr/>
          </p:nvSpPr>
          <p:spPr>
            <a:xfrm>
              <a:off x="873350" y="3018200"/>
              <a:ext cx="132550" cy="278275"/>
            </a:xfrm>
            <a:custGeom>
              <a:avLst/>
              <a:gdLst/>
              <a:ahLst/>
              <a:cxnLst/>
              <a:rect l="l" t="t" r="r" b="b"/>
              <a:pathLst>
                <a:path w="5302" h="11131" extrusionOk="0">
                  <a:moveTo>
                    <a:pt x="0" y="0"/>
                  </a:moveTo>
                  <a:lnTo>
                    <a:pt x="0" y="12"/>
                  </a:lnTo>
                  <a:cubicBezTo>
                    <a:pt x="1825" y="12"/>
                    <a:pt x="3304" y="2499"/>
                    <a:pt x="3304" y="5565"/>
                  </a:cubicBezTo>
                  <a:cubicBezTo>
                    <a:pt x="3304" y="8633"/>
                    <a:pt x="1825" y="11120"/>
                    <a:pt x="0" y="11120"/>
                  </a:cubicBezTo>
                  <a:lnTo>
                    <a:pt x="0" y="11130"/>
                  </a:lnTo>
                  <a:lnTo>
                    <a:pt x="1997" y="11130"/>
                  </a:lnTo>
                  <a:lnTo>
                    <a:pt x="1997" y="11120"/>
                  </a:lnTo>
                  <a:cubicBezTo>
                    <a:pt x="3822" y="11120"/>
                    <a:pt x="5301" y="8633"/>
                    <a:pt x="5301" y="5565"/>
                  </a:cubicBezTo>
                  <a:cubicBezTo>
                    <a:pt x="5301" y="2499"/>
                    <a:pt x="3822" y="12"/>
                    <a:pt x="1997" y="12"/>
                  </a:cubicBezTo>
                  <a:lnTo>
                    <a:pt x="19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29"/>
            <p:cNvSpPr/>
            <p:nvPr/>
          </p:nvSpPr>
          <p:spPr>
            <a:xfrm>
              <a:off x="628200" y="3136900"/>
              <a:ext cx="136450" cy="27275"/>
            </a:xfrm>
            <a:custGeom>
              <a:avLst/>
              <a:gdLst/>
              <a:ahLst/>
              <a:cxnLst/>
              <a:rect l="l" t="t" r="r" b="b"/>
              <a:pathLst>
                <a:path w="5458" h="1091" extrusionOk="0">
                  <a:moveTo>
                    <a:pt x="546" y="1"/>
                  </a:moveTo>
                  <a:cubicBezTo>
                    <a:pt x="244" y="1"/>
                    <a:pt x="0" y="243"/>
                    <a:pt x="0" y="545"/>
                  </a:cubicBezTo>
                  <a:cubicBezTo>
                    <a:pt x="0" y="846"/>
                    <a:pt x="244" y="1090"/>
                    <a:pt x="546" y="1090"/>
                  </a:cubicBezTo>
                  <a:lnTo>
                    <a:pt x="4913" y="1090"/>
                  </a:lnTo>
                  <a:cubicBezTo>
                    <a:pt x="5214" y="1090"/>
                    <a:pt x="5457" y="846"/>
                    <a:pt x="5457" y="545"/>
                  </a:cubicBezTo>
                  <a:cubicBezTo>
                    <a:pt x="5457" y="243"/>
                    <a:pt x="5214" y="1"/>
                    <a:pt x="49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29"/>
            <p:cNvSpPr/>
            <p:nvPr/>
          </p:nvSpPr>
          <p:spPr>
            <a:xfrm>
              <a:off x="404400" y="2928600"/>
              <a:ext cx="993000" cy="457500"/>
            </a:xfrm>
            <a:custGeom>
              <a:avLst/>
              <a:gdLst/>
              <a:ahLst/>
              <a:cxnLst/>
              <a:rect l="l" t="t" r="r" b="b"/>
              <a:pathLst>
                <a:path w="39720" h="18300" extrusionOk="0">
                  <a:moveTo>
                    <a:pt x="38982" y="738"/>
                  </a:moveTo>
                  <a:lnTo>
                    <a:pt x="38982" y="17563"/>
                  </a:lnTo>
                  <a:lnTo>
                    <a:pt x="737" y="17563"/>
                  </a:lnTo>
                  <a:lnTo>
                    <a:pt x="737" y="738"/>
                  </a:lnTo>
                  <a:close/>
                  <a:moveTo>
                    <a:pt x="0" y="0"/>
                  </a:moveTo>
                  <a:lnTo>
                    <a:pt x="0" y="18300"/>
                  </a:lnTo>
                  <a:lnTo>
                    <a:pt x="39719" y="18300"/>
                  </a:lnTo>
                  <a:lnTo>
                    <a:pt x="397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40" name="Google Shape;1040;p29"/>
          <p:cNvCxnSpPr/>
          <p:nvPr/>
        </p:nvCxnSpPr>
        <p:spPr>
          <a:xfrm rot="10800000">
            <a:off x="-27425" y="1648375"/>
            <a:ext cx="383100" cy="0"/>
          </a:xfrm>
          <a:prstGeom prst="straightConnector1">
            <a:avLst/>
          </a:prstGeom>
          <a:noFill/>
          <a:ln w="28575" cap="flat" cmpd="sng">
            <a:solidFill>
              <a:schemeClr val="lt2"/>
            </a:solidFill>
            <a:prstDash val="solid"/>
            <a:round/>
            <a:headEnd type="none" w="med" len="med"/>
            <a:tailEnd type="none" w="med" len="med"/>
          </a:ln>
        </p:spPr>
      </p:cxnSp>
      <p:cxnSp>
        <p:nvCxnSpPr>
          <p:cNvPr id="1041" name="Google Shape;1041;p29"/>
          <p:cNvCxnSpPr/>
          <p:nvPr/>
        </p:nvCxnSpPr>
        <p:spPr>
          <a:xfrm rot="10800000">
            <a:off x="-27425" y="1813738"/>
            <a:ext cx="383100" cy="0"/>
          </a:xfrm>
          <a:prstGeom prst="straightConnector1">
            <a:avLst/>
          </a:prstGeom>
          <a:noFill/>
          <a:ln w="28575" cap="flat" cmpd="sng">
            <a:solidFill>
              <a:schemeClr val="lt2"/>
            </a:solidFill>
            <a:prstDash val="solid"/>
            <a:round/>
            <a:headEnd type="none" w="med" len="med"/>
            <a:tailEnd type="none" w="med" len="med"/>
          </a:ln>
        </p:spPr>
      </p:cxnSp>
      <p:cxnSp>
        <p:nvCxnSpPr>
          <p:cNvPr id="1042" name="Google Shape;1042;p29"/>
          <p:cNvCxnSpPr/>
          <p:nvPr/>
        </p:nvCxnSpPr>
        <p:spPr>
          <a:xfrm rot="10800000">
            <a:off x="-27425" y="1979100"/>
            <a:ext cx="383100" cy="0"/>
          </a:xfrm>
          <a:prstGeom prst="straightConnector1">
            <a:avLst/>
          </a:prstGeom>
          <a:noFill/>
          <a:ln w="28575" cap="flat" cmpd="sng">
            <a:solidFill>
              <a:schemeClr val="lt2"/>
            </a:solidFill>
            <a:prstDash val="solid"/>
            <a:round/>
            <a:headEnd type="none" w="med" len="med"/>
            <a:tailEnd type="none" w="med" len="med"/>
          </a:ln>
        </p:spPr>
      </p:cxnSp>
      <p:cxnSp>
        <p:nvCxnSpPr>
          <p:cNvPr id="1043" name="Google Shape;1043;p29"/>
          <p:cNvCxnSpPr/>
          <p:nvPr/>
        </p:nvCxnSpPr>
        <p:spPr>
          <a:xfrm>
            <a:off x="8789100" y="2599100"/>
            <a:ext cx="383100" cy="0"/>
          </a:xfrm>
          <a:prstGeom prst="straightConnector1">
            <a:avLst/>
          </a:prstGeom>
          <a:noFill/>
          <a:ln w="28575" cap="flat" cmpd="sng">
            <a:solidFill>
              <a:schemeClr val="lt2"/>
            </a:solidFill>
            <a:prstDash val="solid"/>
            <a:round/>
            <a:headEnd type="none" w="med" len="med"/>
            <a:tailEnd type="none" w="med" len="med"/>
          </a:ln>
        </p:spPr>
      </p:cxnSp>
      <p:cxnSp>
        <p:nvCxnSpPr>
          <p:cNvPr id="1044" name="Google Shape;1044;p29"/>
          <p:cNvCxnSpPr/>
          <p:nvPr/>
        </p:nvCxnSpPr>
        <p:spPr>
          <a:xfrm>
            <a:off x="8789100" y="2770075"/>
            <a:ext cx="383100" cy="0"/>
          </a:xfrm>
          <a:prstGeom prst="straightConnector1">
            <a:avLst/>
          </a:prstGeom>
          <a:noFill/>
          <a:ln w="28575" cap="flat" cmpd="sng">
            <a:solidFill>
              <a:schemeClr val="lt2"/>
            </a:solidFill>
            <a:prstDash val="solid"/>
            <a:round/>
            <a:headEnd type="none" w="med" len="med"/>
            <a:tailEnd type="none" w="med" len="med"/>
          </a:ln>
        </p:spPr>
      </p:cxnSp>
      <p:cxnSp>
        <p:nvCxnSpPr>
          <p:cNvPr id="1045" name="Google Shape;1045;p29"/>
          <p:cNvCxnSpPr/>
          <p:nvPr/>
        </p:nvCxnSpPr>
        <p:spPr>
          <a:xfrm>
            <a:off x="8789100" y="3655600"/>
            <a:ext cx="383100" cy="0"/>
          </a:xfrm>
          <a:prstGeom prst="straightConnector1">
            <a:avLst/>
          </a:prstGeom>
          <a:noFill/>
          <a:ln w="28575" cap="flat" cmpd="sng">
            <a:solidFill>
              <a:schemeClr val="lt2"/>
            </a:solidFill>
            <a:prstDash val="solid"/>
            <a:round/>
            <a:headEnd type="none" w="med" len="med"/>
            <a:tailEnd type="none" w="med" len="med"/>
          </a:ln>
        </p:spPr>
      </p:cxnSp>
      <p:sp>
        <p:nvSpPr>
          <p:cNvPr id="1046" name="Google Shape;1046;p29"/>
          <p:cNvSpPr/>
          <p:nvPr/>
        </p:nvSpPr>
        <p:spPr>
          <a:xfrm>
            <a:off x="5699389" y="4845688"/>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29"/>
          <p:cNvSpPr/>
          <p:nvPr/>
        </p:nvSpPr>
        <p:spPr>
          <a:xfrm>
            <a:off x="302814" y="3197313"/>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66536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1">
  <p:cSld name="Numbers and text 1">
    <p:spTree>
      <p:nvGrpSpPr>
        <p:cNvPr id="1" name="Shape 1060"/>
        <p:cNvGrpSpPr/>
        <p:nvPr/>
      </p:nvGrpSpPr>
      <p:grpSpPr>
        <a:xfrm>
          <a:off x="0" y="0"/>
          <a:ext cx="0" cy="0"/>
          <a:chOff x="0" y="0"/>
          <a:chExt cx="0" cy="0"/>
        </a:xfrm>
      </p:grpSpPr>
      <p:sp>
        <p:nvSpPr>
          <p:cNvPr id="1061" name="Google Shape;1061;p31"/>
          <p:cNvSpPr txBox="1">
            <a:spLocks noGrp="1"/>
          </p:cNvSpPr>
          <p:nvPr>
            <p:ph type="title" hasCustomPrompt="1"/>
          </p:nvPr>
        </p:nvSpPr>
        <p:spPr>
          <a:xfrm>
            <a:off x="1325650" y="2038350"/>
            <a:ext cx="13989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solidFill>
                  <a:schemeClr val="accent3"/>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62" name="Google Shape;1062;p31"/>
          <p:cNvSpPr txBox="1">
            <a:spLocks noGrp="1"/>
          </p:cNvSpPr>
          <p:nvPr>
            <p:ph type="subTitle" idx="1"/>
          </p:nvPr>
        </p:nvSpPr>
        <p:spPr>
          <a:xfrm>
            <a:off x="888400" y="3552975"/>
            <a:ext cx="2273400" cy="88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1063" name="Google Shape;1063;p31"/>
          <p:cNvSpPr txBox="1">
            <a:spLocks noGrp="1"/>
          </p:cNvSpPr>
          <p:nvPr>
            <p:ph type="subTitle" idx="2"/>
          </p:nvPr>
        </p:nvSpPr>
        <p:spPr>
          <a:xfrm>
            <a:off x="888400" y="3132150"/>
            <a:ext cx="22734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64" name="Google Shape;1064;p31"/>
          <p:cNvSpPr txBox="1">
            <a:spLocks noGrp="1"/>
          </p:cNvSpPr>
          <p:nvPr>
            <p:ph type="title" idx="3" hasCustomPrompt="1"/>
          </p:nvPr>
        </p:nvSpPr>
        <p:spPr>
          <a:xfrm>
            <a:off x="3873100" y="2038350"/>
            <a:ext cx="1397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solidFill>
                  <a:schemeClr val="accent3"/>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65" name="Google Shape;1065;p31"/>
          <p:cNvSpPr txBox="1">
            <a:spLocks noGrp="1"/>
          </p:cNvSpPr>
          <p:nvPr>
            <p:ph type="subTitle" idx="4"/>
          </p:nvPr>
        </p:nvSpPr>
        <p:spPr>
          <a:xfrm>
            <a:off x="3435300" y="3552975"/>
            <a:ext cx="2273400" cy="88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1066" name="Google Shape;1066;p31"/>
          <p:cNvSpPr txBox="1">
            <a:spLocks noGrp="1"/>
          </p:cNvSpPr>
          <p:nvPr>
            <p:ph type="subTitle" idx="5"/>
          </p:nvPr>
        </p:nvSpPr>
        <p:spPr>
          <a:xfrm>
            <a:off x="3435300" y="3132150"/>
            <a:ext cx="22734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67" name="Google Shape;1067;p31"/>
          <p:cNvSpPr txBox="1">
            <a:spLocks noGrp="1"/>
          </p:cNvSpPr>
          <p:nvPr>
            <p:ph type="title" idx="6" hasCustomPrompt="1"/>
          </p:nvPr>
        </p:nvSpPr>
        <p:spPr>
          <a:xfrm>
            <a:off x="6419450" y="2038350"/>
            <a:ext cx="1397700" cy="406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chemeClr val="lt1"/>
              </a:buClr>
              <a:buSzPts val="6000"/>
              <a:buNone/>
              <a:defRPr sz="3000">
                <a:solidFill>
                  <a:schemeClr val="accent3"/>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068" name="Google Shape;1068;p31"/>
          <p:cNvSpPr txBox="1">
            <a:spLocks noGrp="1"/>
          </p:cNvSpPr>
          <p:nvPr>
            <p:ph type="subTitle" idx="7"/>
          </p:nvPr>
        </p:nvSpPr>
        <p:spPr>
          <a:xfrm>
            <a:off x="5982200" y="3552975"/>
            <a:ext cx="2273400" cy="881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400"/>
              <a:buFont typeface="PT Sans"/>
              <a:buNone/>
              <a:defRPr/>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Font typeface="PT Sans"/>
              <a:buNone/>
              <a:defRPr sz="2100">
                <a:latin typeface="PT Sans"/>
                <a:ea typeface="PT Sans"/>
                <a:cs typeface="PT Sans"/>
                <a:sym typeface="PT Sans"/>
              </a:defRPr>
            </a:lvl4pPr>
            <a:lvl5pPr lvl="4" algn="ctr" rtl="0">
              <a:lnSpc>
                <a:spcPct val="100000"/>
              </a:lnSpc>
              <a:spcBef>
                <a:spcPts val="0"/>
              </a:spcBef>
              <a:spcAft>
                <a:spcPts val="0"/>
              </a:spcAft>
              <a:buSzPts val="2100"/>
              <a:buFont typeface="PT Sans"/>
              <a:buNone/>
              <a:defRPr sz="2100">
                <a:latin typeface="PT Sans"/>
                <a:ea typeface="PT Sans"/>
                <a:cs typeface="PT Sans"/>
                <a:sym typeface="PT Sans"/>
              </a:defRPr>
            </a:lvl5pPr>
            <a:lvl6pPr lvl="5" algn="ctr" rtl="0">
              <a:lnSpc>
                <a:spcPct val="100000"/>
              </a:lnSpc>
              <a:spcBef>
                <a:spcPts val="0"/>
              </a:spcBef>
              <a:spcAft>
                <a:spcPts val="0"/>
              </a:spcAft>
              <a:buSzPts val="2100"/>
              <a:buFont typeface="PT Sans"/>
              <a:buNone/>
              <a:defRPr sz="2100">
                <a:latin typeface="PT Sans"/>
                <a:ea typeface="PT Sans"/>
                <a:cs typeface="PT Sans"/>
                <a:sym typeface="PT Sans"/>
              </a:defRPr>
            </a:lvl6pPr>
            <a:lvl7pPr lvl="6" algn="ctr" rtl="0">
              <a:lnSpc>
                <a:spcPct val="100000"/>
              </a:lnSpc>
              <a:spcBef>
                <a:spcPts val="0"/>
              </a:spcBef>
              <a:spcAft>
                <a:spcPts val="0"/>
              </a:spcAft>
              <a:buSzPts val="2100"/>
              <a:buFont typeface="PT Sans"/>
              <a:buNone/>
              <a:defRPr sz="2100">
                <a:latin typeface="PT Sans"/>
                <a:ea typeface="PT Sans"/>
                <a:cs typeface="PT Sans"/>
                <a:sym typeface="PT Sans"/>
              </a:defRPr>
            </a:lvl7pPr>
            <a:lvl8pPr lvl="7" algn="ctr" rtl="0">
              <a:lnSpc>
                <a:spcPct val="100000"/>
              </a:lnSpc>
              <a:spcBef>
                <a:spcPts val="0"/>
              </a:spcBef>
              <a:spcAft>
                <a:spcPts val="0"/>
              </a:spcAft>
              <a:buSzPts val="2100"/>
              <a:buFont typeface="PT Sans"/>
              <a:buNone/>
              <a:defRPr sz="2100">
                <a:latin typeface="PT Sans"/>
                <a:ea typeface="PT Sans"/>
                <a:cs typeface="PT Sans"/>
                <a:sym typeface="PT Sans"/>
              </a:defRPr>
            </a:lvl8pPr>
            <a:lvl9pPr lvl="8" algn="ctr" rtl="0">
              <a:lnSpc>
                <a:spcPct val="100000"/>
              </a:lnSpc>
              <a:spcBef>
                <a:spcPts val="0"/>
              </a:spcBef>
              <a:spcAft>
                <a:spcPts val="0"/>
              </a:spcAft>
              <a:buSzPts val="2100"/>
              <a:buFont typeface="PT Sans"/>
              <a:buNone/>
              <a:defRPr sz="2100">
                <a:latin typeface="PT Sans"/>
                <a:ea typeface="PT Sans"/>
                <a:cs typeface="PT Sans"/>
                <a:sym typeface="PT Sans"/>
              </a:defRPr>
            </a:lvl9pPr>
          </a:lstStyle>
          <a:p>
            <a:endParaRPr/>
          </a:p>
        </p:txBody>
      </p:sp>
      <p:sp>
        <p:nvSpPr>
          <p:cNvPr id="1069" name="Google Shape;1069;p31"/>
          <p:cNvSpPr txBox="1">
            <a:spLocks noGrp="1"/>
          </p:cNvSpPr>
          <p:nvPr>
            <p:ph type="subTitle" idx="8"/>
          </p:nvPr>
        </p:nvSpPr>
        <p:spPr>
          <a:xfrm>
            <a:off x="5982200" y="3132150"/>
            <a:ext cx="2273400" cy="5055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dk1"/>
              </a:buClr>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algn="ctr" rtl="0">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a:endParaRPr/>
          </a:p>
        </p:txBody>
      </p:sp>
      <p:sp>
        <p:nvSpPr>
          <p:cNvPr id="1070" name="Google Shape;1070;p31"/>
          <p:cNvSpPr txBox="1">
            <a:spLocks noGrp="1"/>
          </p:cNvSpPr>
          <p:nvPr>
            <p:ph type="title" idx="9"/>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71" name="Google Shape;1071;p31"/>
          <p:cNvSpPr/>
          <p:nvPr/>
        </p:nvSpPr>
        <p:spPr>
          <a:xfrm>
            <a:off x="-266750" y="-54725"/>
            <a:ext cx="649775" cy="2679800"/>
          </a:xfrm>
          <a:custGeom>
            <a:avLst/>
            <a:gdLst/>
            <a:ahLst/>
            <a:cxnLst/>
            <a:rect l="l" t="t" r="r" b="b"/>
            <a:pathLst>
              <a:path w="25991" h="107192" extrusionOk="0">
                <a:moveTo>
                  <a:pt x="25991" y="0"/>
                </a:moveTo>
                <a:lnTo>
                  <a:pt x="25991" y="94880"/>
                </a:lnTo>
                <a:lnTo>
                  <a:pt x="14637" y="106234"/>
                </a:lnTo>
                <a:lnTo>
                  <a:pt x="4925" y="106234"/>
                </a:lnTo>
                <a:lnTo>
                  <a:pt x="0" y="107192"/>
                </a:lnTo>
              </a:path>
            </a:pathLst>
          </a:custGeom>
          <a:noFill/>
          <a:ln w="28575" cap="flat" cmpd="sng">
            <a:solidFill>
              <a:schemeClr val="lt2"/>
            </a:solidFill>
            <a:prstDash val="solid"/>
            <a:round/>
            <a:headEnd type="none" w="med" len="med"/>
            <a:tailEnd type="none" w="med" len="med"/>
          </a:ln>
        </p:spPr>
      </p:sp>
      <p:sp>
        <p:nvSpPr>
          <p:cNvPr id="1072" name="Google Shape;1072;p31"/>
          <p:cNvSpPr/>
          <p:nvPr/>
        </p:nvSpPr>
        <p:spPr>
          <a:xfrm>
            <a:off x="328350" y="488200"/>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1"/>
          <p:cNvSpPr/>
          <p:nvPr/>
        </p:nvSpPr>
        <p:spPr>
          <a:xfrm>
            <a:off x="328350" y="843875"/>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1"/>
          <p:cNvSpPr/>
          <p:nvPr/>
        </p:nvSpPr>
        <p:spPr>
          <a:xfrm>
            <a:off x="328350" y="1199550"/>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1"/>
          <p:cNvSpPr/>
          <p:nvPr/>
        </p:nvSpPr>
        <p:spPr>
          <a:xfrm>
            <a:off x="4856225" y="4863075"/>
            <a:ext cx="4356925" cy="328300"/>
          </a:xfrm>
          <a:custGeom>
            <a:avLst/>
            <a:gdLst/>
            <a:ahLst/>
            <a:cxnLst/>
            <a:rect l="l" t="t" r="r" b="b"/>
            <a:pathLst>
              <a:path w="174277" h="13132" extrusionOk="0">
                <a:moveTo>
                  <a:pt x="174277" y="0"/>
                </a:moveTo>
                <a:lnTo>
                  <a:pt x="0" y="0"/>
                </a:lnTo>
                <a:lnTo>
                  <a:pt x="0" y="13132"/>
                </a:lnTo>
              </a:path>
            </a:pathLst>
          </a:custGeom>
          <a:noFill/>
          <a:ln w="28575" cap="flat" cmpd="sng">
            <a:solidFill>
              <a:schemeClr val="lt2"/>
            </a:solidFill>
            <a:prstDash val="solid"/>
            <a:round/>
            <a:headEnd type="none" w="med" len="med"/>
            <a:tailEnd type="none" w="med" len="med"/>
          </a:ln>
        </p:spPr>
      </p:sp>
      <p:sp>
        <p:nvSpPr>
          <p:cNvPr id="1076" name="Google Shape;1076;p31"/>
          <p:cNvSpPr/>
          <p:nvPr/>
        </p:nvSpPr>
        <p:spPr>
          <a:xfrm>
            <a:off x="4804405" y="4814525"/>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1"/>
          <p:cNvSpPr/>
          <p:nvPr/>
        </p:nvSpPr>
        <p:spPr>
          <a:xfrm>
            <a:off x="5226155" y="4814525"/>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1"/>
          <p:cNvSpPr/>
          <p:nvPr/>
        </p:nvSpPr>
        <p:spPr>
          <a:xfrm>
            <a:off x="5647905" y="4814525"/>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89806626"/>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237"/>
        <p:cNvGrpSpPr/>
        <p:nvPr/>
      </p:nvGrpSpPr>
      <p:grpSpPr>
        <a:xfrm>
          <a:off x="0" y="0"/>
          <a:ext cx="0" cy="0"/>
          <a:chOff x="0" y="0"/>
          <a:chExt cx="0" cy="0"/>
        </a:xfrm>
      </p:grpSpPr>
      <p:sp>
        <p:nvSpPr>
          <p:cNvPr id="238" name="Google Shape;238;p10"/>
          <p:cNvSpPr>
            <a:spLocks noGrp="1"/>
          </p:cNvSpPr>
          <p:nvPr>
            <p:ph type="pic" idx="2"/>
          </p:nvPr>
        </p:nvSpPr>
        <p:spPr>
          <a:xfrm>
            <a:off x="-25" y="-13725"/>
            <a:ext cx="9144000" cy="5157300"/>
          </a:xfrm>
          <a:prstGeom prst="rect">
            <a:avLst/>
          </a:prstGeom>
          <a:noFill/>
          <a:ln>
            <a:noFill/>
          </a:ln>
        </p:spPr>
      </p:sp>
      <p:sp>
        <p:nvSpPr>
          <p:cNvPr id="239" name="Google Shape;239;p10"/>
          <p:cNvSpPr txBox="1">
            <a:spLocks noGrp="1"/>
          </p:cNvSpPr>
          <p:nvPr>
            <p:ph type="title"/>
          </p:nvPr>
        </p:nvSpPr>
        <p:spPr>
          <a:xfrm>
            <a:off x="1528650" y="4104400"/>
            <a:ext cx="6086700" cy="499500"/>
          </a:xfrm>
          <a:prstGeom prst="rect">
            <a:avLst/>
          </a:prstGeom>
          <a:solidFill>
            <a:schemeClr val="lt1"/>
          </a:solidFill>
        </p:spPr>
        <p:txBody>
          <a:bodyPr spcFirstLastPara="1" wrap="square" lIns="91425" tIns="91425" rIns="91425" bIns="91425" anchor="b" anchorCtr="0">
            <a:noAutofit/>
          </a:bodyPr>
          <a:lstStyle>
            <a:lvl1pPr lvl="0" algn="ctr" rtl="0">
              <a:spcBef>
                <a:spcPts val="0"/>
              </a:spcBef>
              <a:spcAft>
                <a:spcPts val="0"/>
              </a:spcAft>
              <a:buSzPts val="3500"/>
              <a:buNone/>
              <a:defRPr sz="2200"/>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extLst>
      <p:ext uri="{BB962C8B-B14F-4D97-AF65-F5344CB8AC3E}">
        <p14:creationId xmlns:p14="http://schemas.microsoft.com/office/powerpoint/2010/main" val="22077671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2010425" y="539500"/>
            <a:ext cx="5972400" cy="16953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3" name="Google Shape;13;p3"/>
          <p:cNvSpPr txBox="1">
            <a:spLocks noGrp="1"/>
          </p:cNvSpPr>
          <p:nvPr>
            <p:ph type="title" idx="2" hasCustomPrompt="1"/>
          </p:nvPr>
        </p:nvSpPr>
        <p:spPr>
          <a:xfrm>
            <a:off x="713225" y="539500"/>
            <a:ext cx="1144800" cy="9159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lt1"/>
              </a:buClr>
              <a:buSzPts val="6000"/>
              <a:buNone/>
              <a:defRPr sz="6000">
                <a:solidFill>
                  <a:schemeClr val="accent3"/>
                </a:solidFill>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14" name="Google Shape;14;p3"/>
          <p:cNvSpPr txBox="1">
            <a:spLocks noGrp="1"/>
          </p:cNvSpPr>
          <p:nvPr>
            <p:ph type="subTitle" idx="1"/>
          </p:nvPr>
        </p:nvSpPr>
        <p:spPr>
          <a:xfrm>
            <a:off x="2010425" y="2233075"/>
            <a:ext cx="5972400" cy="375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cxnSp>
        <p:nvCxnSpPr>
          <p:cNvPr id="15" name="Google Shape;15;p3"/>
          <p:cNvCxnSpPr/>
          <p:nvPr/>
        </p:nvCxnSpPr>
        <p:spPr>
          <a:xfrm rot="10800000">
            <a:off x="1121625" y="329281"/>
            <a:ext cx="7708500" cy="0"/>
          </a:xfrm>
          <a:prstGeom prst="straightConnector1">
            <a:avLst/>
          </a:prstGeom>
          <a:noFill/>
          <a:ln w="28575" cap="flat" cmpd="sng">
            <a:solidFill>
              <a:schemeClr val="lt2"/>
            </a:solidFill>
            <a:prstDash val="solid"/>
            <a:round/>
            <a:headEnd type="none" w="med" len="med"/>
            <a:tailEnd type="none" w="med" len="med"/>
          </a:ln>
        </p:spPr>
      </p:cxnSp>
      <p:grpSp>
        <p:nvGrpSpPr>
          <p:cNvPr id="16" name="Google Shape;16;p3"/>
          <p:cNvGrpSpPr/>
          <p:nvPr/>
        </p:nvGrpSpPr>
        <p:grpSpPr>
          <a:xfrm>
            <a:off x="304653" y="141032"/>
            <a:ext cx="817140" cy="376477"/>
            <a:chOff x="404400" y="2928600"/>
            <a:chExt cx="993000" cy="457500"/>
          </a:xfrm>
        </p:grpSpPr>
        <p:sp>
          <p:nvSpPr>
            <p:cNvPr id="17" name="Google Shape;17;p3"/>
            <p:cNvSpPr/>
            <p:nvPr/>
          </p:nvSpPr>
          <p:spPr>
            <a:xfrm>
              <a:off x="507325" y="3136900"/>
              <a:ext cx="139300" cy="27275"/>
            </a:xfrm>
            <a:custGeom>
              <a:avLst/>
              <a:gdLst/>
              <a:ahLst/>
              <a:cxnLst/>
              <a:rect l="l" t="t" r="r" b="b"/>
              <a:pathLst>
                <a:path w="5572" h="1091" extrusionOk="0">
                  <a:moveTo>
                    <a:pt x="546" y="1"/>
                  </a:moveTo>
                  <a:cubicBezTo>
                    <a:pt x="245" y="1"/>
                    <a:pt x="0" y="244"/>
                    <a:pt x="0" y="545"/>
                  </a:cubicBezTo>
                  <a:cubicBezTo>
                    <a:pt x="0" y="846"/>
                    <a:pt x="245" y="1090"/>
                    <a:pt x="546" y="1090"/>
                  </a:cubicBezTo>
                  <a:lnTo>
                    <a:pt x="5572" y="1090"/>
                  </a:lnTo>
                  <a:lnTo>
                    <a:pt x="55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3"/>
            <p:cNvSpPr/>
            <p:nvPr/>
          </p:nvSpPr>
          <p:spPr>
            <a:xfrm>
              <a:off x="1176350" y="3136900"/>
              <a:ext cx="118050" cy="27275"/>
            </a:xfrm>
            <a:custGeom>
              <a:avLst/>
              <a:gdLst/>
              <a:ahLst/>
              <a:cxnLst/>
              <a:rect l="l" t="t" r="r" b="b"/>
              <a:pathLst>
                <a:path w="4722" h="1091" extrusionOk="0">
                  <a:moveTo>
                    <a:pt x="544" y="1"/>
                  </a:moveTo>
                  <a:cubicBezTo>
                    <a:pt x="244" y="1"/>
                    <a:pt x="0" y="243"/>
                    <a:pt x="0" y="545"/>
                  </a:cubicBezTo>
                  <a:cubicBezTo>
                    <a:pt x="0" y="846"/>
                    <a:pt x="244" y="1090"/>
                    <a:pt x="544" y="1090"/>
                  </a:cubicBezTo>
                  <a:lnTo>
                    <a:pt x="4177" y="1090"/>
                  </a:lnTo>
                  <a:cubicBezTo>
                    <a:pt x="4478" y="1090"/>
                    <a:pt x="4722" y="846"/>
                    <a:pt x="4722" y="545"/>
                  </a:cubicBezTo>
                  <a:cubicBezTo>
                    <a:pt x="4722" y="243"/>
                    <a:pt x="4478" y="1"/>
                    <a:pt x="41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3"/>
            <p:cNvSpPr/>
            <p:nvPr/>
          </p:nvSpPr>
          <p:spPr>
            <a:xfrm>
              <a:off x="764625" y="3018200"/>
              <a:ext cx="496975" cy="278275"/>
            </a:xfrm>
            <a:custGeom>
              <a:avLst/>
              <a:gdLst/>
              <a:ahLst/>
              <a:cxnLst/>
              <a:rect l="l" t="t" r="r" b="b"/>
              <a:pathLst>
                <a:path w="19879" h="11131" extrusionOk="0">
                  <a:moveTo>
                    <a:pt x="0" y="0"/>
                  </a:moveTo>
                  <a:lnTo>
                    <a:pt x="0" y="11130"/>
                  </a:lnTo>
                  <a:lnTo>
                    <a:pt x="16576" y="11130"/>
                  </a:lnTo>
                  <a:lnTo>
                    <a:pt x="16576" y="11120"/>
                  </a:lnTo>
                  <a:cubicBezTo>
                    <a:pt x="17901" y="11120"/>
                    <a:pt x="19044" y="9807"/>
                    <a:pt x="19571" y="7913"/>
                  </a:cubicBezTo>
                  <a:cubicBezTo>
                    <a:pt x="19769" y="7200"/>
                    <a:pt x="19879" y="6404"/>
                    <a:pt x="19879" y="5565"/>
                  </a:cubicBezTo>
                  <a:cubicBezTo>
                    <a:pt x="19879" y="2499"/>
                    <a:pt x="18400" y="12"/>
                    <a:pt x="16576" y="12"/>
                  </a:cubicBezTo>
                  <a:lnTo>
                    <a:pt x="165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3"/>
            <p:cNvSpPr/>
            <p:nvPr/>
          </p:nvSpPr>
          <p:spPr>
            <a:xfrm>
              <a:off x="682050" y="3018475"/>
              <a:ext cx="165200" cy="277750"/>
            </a:xfrm>
            <a:custGeom>
              <a:avLst/>
              <a:gdLst/>
              <a:ahLst/>
              <a:cxnLst/>
              <a:rect l="l" t="t" r="r" b="b"/>
              <a:pathLst>
                <a:path w="6608" h="11110" extrusionOk="0">
                  <a:moveTo>
                    <a:pt x="3303" y="1"/>
                  </a:moveTo>
                  <a:cubicBezTo>
                    <a:pt x="1479" y="1"/>
                    <a:pt x="1" y="2488"/>
                    <a:pt x="1" y="5554"/>
                  </a:cubicBezTo>
                  <a:cubicBezTo>
                    <a:pt x="1" y="8622"/>
                    <a:pt x="1479" y="11109"/>
                    <a:pt x="3303" y="11109"/>
                  </a:cubicBezTo>
                  <a:cubicBezTo>
                    <a:pt x="4629" y="11109"/>
                    <a:pt x="5771" y="9796"/>
                    <a:pt x="6298" y="7902"/>
                  </a:cubicBezTo>
                  <a:cubicBezTo>
                    <a:pt x="6496" y="7189"/>
                    <a:pt x="6607" y="6393"/>
                    <a:pt x="6607" y="5554"/>
                  </a:cubicBezTo>
                  <a:cubicBezTo>
                    <a:pt x="6607" y="2488"/>
                    <a:pt x="5128" y="1"/>
                    <a:pt x="3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3"/>
            <p:cNvSpPr/>
            <p:nvPr/>
          </p:nvSpPr>
          <p:spPr>
            <a:xfrm>
              <a:off x="705025" y="3041450"/>
              <a:ext cx="119225" cy="231800"/>
            </a:xfrm>
            <a:custGeom>
              <a:avLst/>
              <a:gdLst/>
              <a:ahLst/>
              <a:cxnLst/>
              <a:rect l="l" t="t" r="r" b="b"/>
              <a:pathLst>
                <a:path w="4769" h="9272" extrusionOk="0">
                  <a:moveTo>
                    <a:pt x="2384" y="1"/>
                  </a:moveTo>
                  <a:cubicBezTo>
                    <a:pt x="1257" y="1"/>
                    <a:pt x="1" y="1905"/>
                    <a:pt x="1" y="4635"/>
                  </a:cubicBezTo>
                  <a:cubicBezTo>
                    <a:pt x="1" y="7367"/>
                    <a:pt x="1257" y="9271"/>
                    <a:pt x="2384" y="9271"/>
                  </a:cubicBezTo>
                  <a:cubicBezTo>
                    <a:pt x="3513" y="9271"/>
                    <a:pt x="4769" y="7367"/>
                    <a:pt x="4769" y="4635"/>
                  </a:cubicBezTo>
                  <a:cubicBezTo>
                    <a:pt x="4769" y="1905"/>
                    <a:pt x="3513" y="1"/>
                    <a:pt x="23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3"/>
            <p:cNvSpPr/>
            <p:nvPr/>
          </p:nvSpPr>
          <p:spPr>
            <a:xfrm>
              <a:off x="764625" y="3018200"/>
              <a:ext cx="489275" cy="278275"/>
            </a:xfrm>
            <a:custGeom>
              <a:avLst/>
              <a:gdLst/>
              <a:ahLst/>
              <a:cxnLst/>
              <a:rect l="l" t="t" r="r" b="b"/>
              <a:pathLst>
                <a:path w="19571" h="11131" extrusionOk="0">
                  <a:moveTo>
                    <a:pt x="3889" y="0"/>
                  </a:moveTo>
                  <a:lnTo>
                    <a:pt x="3889" y="12"/>
                  </a:lnTo>
                  <a:cubicBezTo>
                    <a:pt x="5713" y="12"/>
                    <a:pt x="7192" y="2499"/>
                    <a:pt x="7192" y="5565"/>
                  </a:cubicBezTo>
                  <a:cubicBezTo>
                    <a:pt x="7192" y="6404"/>
                    <a:pt x="7081" y="7200"/>
                    <a:pt x="6884" y="7913"/>
                  </a:cubicBezTo>
                  <a:lnTo>
                    <a:pt x="2995" y="7913"/>
                  </a:lnTo>
                  <a:cubicBezTo>
                    <a:pt x="2468" y="9807"/>
                    <a:pt x="1326" y="11120"/>
                    <a:pt x="0" y="11120"/>
                  </a:cubicBezTo>
                  <a:lnTo>
                    <a:pt x="0" y="11130"/>
                  </a:lnTo>
                  <a:lnTo>
                    <a:pt x="16576" y="11130"/>
                  </a:lnTo>
                  <a:lnTo>
                    <a:pt x="16576" y="11120"/>
                  </a:lnTo>
                  <a:cubicBezTo>
                    <a:pt x="17901" y="11120"/>
                    <a:pt x="19044" y="9807"/>
                    <a:pt x="19571" y="7913"/>
                  </a:cubicBezTo>
                  <a:lnTo>
                    <a:pt x="15373" y="7913"/>
                  </a:lnTo>
                  <a:cubicBezTo>
                    <a:pt x="15570" y="7200"/>
                    <a:pt x="15681" y="6404"/>
                    <a:pt x="15681" y="5565"/>
                  </a:cubicBezTo>
                  <a:cubicBezTo>
                    <a:pt x="15681" y="2499"/>
                    <a:pt x="14203" y="12"/>
                    <a:pt x="12379" y="12"/>
                  </a:cubicBezTo>
                  <a:lnTo>
                    <a:pt x="12379" y="0"/>
                  </a:lnTo>
                  <a:lnTo>
                    <a:pt x="10381" y="0"/>
                  </a:lnTo>
                  <a:lnTo>
                    <a:pt x="10381" y="12"/>
                  </a:lnTo>
                  <a:cubicBezTo>
                    <a:pt x="12205" y="12"/>
                    <a:pt x="13684" y="2499"/>
                    <a:pt x="13684" y="5565"/>
                  </a:cubicBezTo>
                  <a:cubicBezTo>
                    <a:pt x="13684" y="6404"/>
                    <a:pt x="13574" y="7200"/>
                    <a:pt x="13376" y="7913"/>
                  </a:cubicBezTo>
                  <a:lnTo>
                    <a:pt x="8880" y="7913"/>
                  </a:lnTo>
                  <a:cubicBezTo>
                    <a:pt x="9078" y="7200"/>
                    <a:pt x="9190" y="6404"/>
                    <a:pt x="9190" y="5565"/>
                  </a:cubicBezTo>
                  <a:cubicBezTo>
                    <a:pt x="9190" y="2499"/>
                    <a:pt x="7711" y="12"/>
                    <a:pt x="5887" y="12"/>
                  </a:cubicBezTo>
                  <a:lnTo>
                    <a:pt x="5887" y="0"/>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3"/>
            <p:cNvSpPr/>
            <p:nvPr/>
          </p:nvSpPr>
          <p:spPr>
            <a:xfrm>
              <a:off x="1035625" y="3018200"/>
              <a:ext cx="132550" cy="278275"/>
            </a:xfrm>
            <a:custGeom>
              <a:avLst/>
              <a:gdLst/>
              <a:ahLst/>
              <a:cxnLst/>
              <a:rect l="l" t="t" r="r" b="b"/>
              <a:pathLst>
                <a:path w="5302" h="11131" extrusionOk="0">
                  <a:moveTo>
                    <a:pt x="1" y="0"/>
                  </a:moveTo>
                  <a:lnTo>
                    <a:pt x="1" y="12"/>
                  </a:lnTo>
                  <a:cubicBezTo>
                    <a:pt x="1825" y="12"/>
                    <a:pt x="3305" y="2499"/>
                    <a:pt x="3305" y="5565"/>
                  </a:cubicBezTo>
                  <a:cubicBezTo>
                    <a:pt x="3305" y="8633"/>
                    <a:pt x="1825" y="11120"/>
                    <a:pt x="1" y="11120"/>
                  </a:cubicBezTo>
                  <a:lnTo>
                    <a:pt x="1" y="11130"/>
                  </a:lnTo>
                  <a:lnTo>
                    <a:pt x="1998" y="11130"/>
                  </a:lnTo>
                  <a:lnTo>
                    <a:pt x="1998" y="11120"/>
                  </a:lnTo>
                  <a:cubicBezTo>
                    <a:pt x="3823" y="11120"/>
                    <a:pt x="5301" y="8633"/>
                    <a:pt x="5301" y="5565"/>
                  </a:cubicBezTo>
                  <a:cubicBezTo>
                    <a:pt x="5301" y="2499"/>
                    <a:pt x="3823" y="12"/>
                    <a:pt x="1998" y="12"/>
                  </a:cubicBezTo>
                  <a:lnTo>
                    <a:pt x="199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3"/>
            <p:cNvSpPr/>
            <p:nvPr/>
          </p:nvSpPr>
          <p:spPr>
            <a:xfrm>
              <a:off x="873350" y="3018200"/>
              <a:ext cx="132550" cy="278275"/>
            </a:xfrm>
            <a:custGeom>
              <a:avLst/>
              <a:gdLst/>
              <a:ahLst/>
              <a:cxnLst/>
              <a:rect l="l" t="t" r="r" b="b"/>
              <a:pathLst>
                <a:path w="5302" h="11131" extrusionOk="0">
                  <a:moveTo>
                    <a:pt x="0" y="0"/>
                  </a:moveTo>
                  <a:lnTo>
                    <a:pt x="0" y="12"/>
                  </a:lnTo>
                  <a:cubicBezTo>
                    <a:pt x="1825" y="12"/>
                    <a:pt x="3304" y="2499"/>
                    <a:pt x="3304" y="5565"/>
                  </a:cubicBezTo>
                  <a:cubicBezTo>
                    <a:pt x="3304" y="8633"/>
                    <a:pt x="1825" y="11120"/>
                    <a:pt x="0" y="11120"/>
                  </a:cubicBezTo>
                  <a:lnTo>
                    <a:pt x="0" y="11130"/>
                  </a:lnTo>
                  <a:lnTo>
                    <a:pt x="1997" y="11130"/>
                  </a:lnTo>
                  <a:lnTo>
                    <a:pt x="1997" y="11120"/>
                  </a:lnTo>
                  <a:cubicBezTo>
                    <a:pt x="3822" y="11120"/>
                    <a:pt x="5301" y="8633"/>
                    <a:pt x="5301" y="5565"/>
                  </a:cubicBezTo>
                  <a:cubicBezTo>
                    <a:pt x="5301" y="2499"/>
                    <a:pt x="3822" y="12"/>
                    <a:pt x="1997" y="12"/>
                  </a:cubicBezTo>
                  <a:lnTo>
                    <a:pt x="19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a:off x="628200" y="3136900"/>
              <a:ext cx="136450" cy="27275"/>
            </a:xfrm>
            <a:custGeom>
              <a:avLst/>
              <a:gdLst/>
              <a:ahLst/>
              <a:cxnLst/>
              <a:rect l="l" t="t" r="r" b="b"/>
              <a:pathLst>
                <a:path w="5458" h="1091" extrusionOk="0">
                  <a:moveTo>
                    <a:pt x="546" y="1"/>
                  </a:moveTo>
                  <a:cubicBezTo>
                    <a:pt x="244" y="1"/>
                    <a:pt x="0" y="243"/>
                    <a:pt x="0" y="545"/>
                  </a:cubicBezTo>
                  <a:cubicBezTo>
                    <a:pt x="0" y="846"/>
                    <a:pt x="244" y="1090"/>
                    <a:pt x="546" y="1090"/>
                  </a:cubicBezTo>
                  <a:lnTo>
                    <a:pt x="4913" y="1090"/>
                  </a:lnTo>
                  <a:cubicBezTo>
                    <a:pt x="5214" y="1090"/>
                    <a:pt x="5457" y="846"/>
                    <a:pt x="5457" y="545"/>
                  </a:cubicBezTo>
                  <a:cubicBezTo>
                    <a:pt x="5457" y="243"/>
                    <a:pt x="5214" y="1"/>
                    <a:pt x="49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p:nvPr/>
          </p:nvSpPr>
          <p:spPr>
            <a:xfrm>
              <a:off x="404400" y="2928600"/>
              <a:ext cx="993000" cy="457500"/>
            </a:xfrm>
            <a:custGeom>
              <a:avLst/>
              <a:gdLst/>
              <a:ahLst/>
              <a:cxnLst/>
              <a:rect l="l" t="t" r="r" b="b"/>
              <a:pathLst>
                <a:path w="39720" h="18300" extrusionOk="0">
                  <a:moveTo>
                    <a:pt x="38982" y="738"/>
                  </a:moveTo>
                  <a:lnTo>
                    <a:pt x="38982" y="17563"/>
                  </a:lnTo>
                  <a:lnTo>
                    <a:pt x="737" y="17563"/>
                  </a:lnTo>
                  <a:lnTo>
                    <a:pt x="737" y="738"/>
                  </a:lnTo>
                  <a:close/>
                  <a:moveTo>
                    <a:pt x="0" y="0"/>
                  </a:moveTo>
                  <a:lnTo>
                    <a:pt x="0" y="18300"/>
                  </a:lnTo>
                  <a:lnTo>
                    <a:pt x="39719" y="18300"/>
                  </a:lnTo>
                  <a:lnTo>
                    <a:pt x="397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 name="Google Shape;27;p3"/>
          <p:cNvSpPr/>
          <p:nvPr/>
        </p:nvSpPr>
        <p:spPr>
          <a:xfrm>
            <a:off x="4994014" y="277963"/>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3"/>
          <p:cNvSpPr/>
          <p:nvPr/>
        </p:nvSpPr>
        <p:spPr>
          <a:xfrm>
            <a:off x="5417339" y="277963"/>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3"/>
          <p:cNvSpPr/>
          <p:nvPr/>
        </p:nvSpPr>
        <p:spPr>
          <a:xfrm>
            <a:off x="5840664" y="277963"/>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3"/>
          <p:cNvSpPr/>
          <p:nvPr/>
        </p:nvSpPr>
        <p:spPr>
          <a:xfrm>
            <a:off x="0" y="4689422"/>
            <a:ext cx="9192600" cy="471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body" type="tx">
  <p:cSld name="Title and body">
    <p:spTree>
      <p:nvGrpSpPr>
        <p:cNvPr id="1" name="Shape 31"/>
        <p:cNvGrpSpPr/>
        <p:nvPr/>
      </p:nvGrpSpPr>
      <p:grpSpPr>
        <a:xfrm>
          <a:off x="0" y="0"/>
          <a:ext cx="0" cy="0"/>
          <a:chOff x="0" y="0"/>
          <a:chExt cx="0" cy="0"/>
        </a:xfrm>
      </p:grpSpPr>
      <p:sp>
        <p:nvSpPr>
          <p:cNvPr id="32" name="Google Shape;32;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3" name="Google Shape;33;p4"/>
          <p:cNvSpPr txBox="1">
            <a:spLocks noGrp="1"/>
          </p:cNvSpPr>
          <p:nvPr>
            <p:ph type="body" idx="1"/>
          </p:nvPr>
        </p:nvSpPr>
        <p:spPr>
          <a:xfrm>
            <a:off x="720000" y="1139551"/>
            <a:ext cx="7704000" cy="371100"/>
          </a:xfrm>
          <a:prstGeom prst="rect">
            <a:avLst/>
          </a:prstGeom>
        </p:spPr>
        <p:txBody>
          <a:bodyPr spcFirstLastPara="1" wrap="square" lIns="91425" tIns="91425" rIns="91425" bIns="91425" anchor="t" anchorCtr="0">
            <a:noAutofit/>
          </a:bodyPr>
          <a:lstStyle>
            <a:lvl1pPr marL="457200" lvl="0" indent="-317500" rtl="0">
              <a:spcBef>
                <a:spcPts val="0"/>
              </a:spcBef>
              <a:spcAft>
                <a:spcPts val="0"/>
              </a:spcAft>
              <a:buSzPts val="1400"/>
              <a:buFont typeface="Nunito Light"/>
              <a:buChar char="●"/>
              <a:defRPr/>
            </a:lvl1pPr>
            <a:lvl2pPr marL="914400" lvl="1" indent="-317500" rtl="0">
              <a:lnSpc>
                <a:spcPct val="100000"/>
              </a:lnSpc>
              <a:spcBef>
                <a:spcPts val="0"/>
              </a:spcBef>
              <a:spcAft>
                <a:spcPts val="0"/>
              </a:spcAft>
              <a:buSzPts val="1400"/>
              <a:buFont typeface="Nunito Light"/>
              <a:buChar char="○"/>
              <a:defRPr/>
            </a:lvl2pPr>
            <a:lvl3pPr marL="1371600" lvl="2" indent="-317500" rtl="0">
              <a:lnSpc>
                <a:spcPct val="100000"/>
              </a:lnSpc>
              <a:spcBef>
                <a:spcPts val="0"/>
              </a:spcBef>
              <a:spcAft>
                <a:spcPts val="0"/>
              </a:spcAft>
              <a:buSzPts val="1400"/>
              <a:buFont typeface="Nunito Light"/>
              <a:buChar char="■"/>
              <a:defRPr/>
            </a:lvl3pPr>
            <a:lvl4pPr marL="1828800" lvl="3" indent="-317500" rtl="0">
              <a:lnSpc>
                <a:spcPct val="100000"/>
              </a:lnSpc>
              <a:spcBef>
                <a:spcPts val="0"/>
              </a:spcBef>
              <a:spcAft>
                <a:spcPts val="0"/>
              </a:spcAft>
              <a:buSzPts val="1400"/>
              <a:buFont typeface="Nunito Light"/>
              <a:buChar char="●"/>
              <a:defRPr/>
            </a:lvl4pPr>
            <a:lvl5pPr marL="2286000" lvl="4" indent="-317500" rtl="0">
              <a:lnSpc>
                <a:spcPct val="100000"/>
              </a:lnSpc>
              <a:spcBef>
                <a:spcPts val="0"/>
              </a:spcBef>
              <a:spcAft>
                <a:spcPts val="0"/>
              </a:spcAft>
              <a:buSzPts val="1400"/>
              <a:buFont typeface="Nunito Light"/>
              <a:buChar char="○"/>
              <a:defRPr/>
            </a:lvl5pPr>
            <a:lvl6pPr marL="2743200" lvl="5" indent="-317500" rtl="0">
              <a:lnSpc>
                <a:spcPct val="100000"/>
              </a:lnSpc>
              <a:spcBef>
                <a:spcPts val="0"/>
              </a:spcBef>
              <a:spcAft>
                <a:spcPts val="0"/>
              </a:spcAft>
              <a:buSzPts val="1400"/>
              <a:buFont typeface="Nunito Light"/>
              <a:buChar char="■"/>
              <a:defRPr/>
            </a:lvl6pPr>
            <a:lvl7pPr marL="3200400" lvl="6" indent="-317500" rtl="0">
              <a:lnSpc>
                <a:spcPct val="100000"/>
              </a:lnSpc>
              <a:spcBef>
                <a:spcPts val="0"/>
              </a:spcBef>
              <a:spcAft>
                <a:spcPts val="0"/>
              </a:spcAft>
              <a:buSzPts val="1400"/>
              <a:buFont typeface="Nunito Light"/>
              <a:buChar char="●"/>
              <a:defRPr/>
            </a:lvl7pPr>
            <a:lvl8pPr marL="3657600" lvl="7" indent="-317500" rtl="0">
              <a:lnSpc>
                <a:spcPct val="100000"/>
              </a:lnSpc>
              <a:spcBef>
                <a:spcPts val="0"/>
              </a:spcBef>
              <a:spcAft>
                <a:spcPts val="0"/>
              </a:spcAft>
              <a:buSzPts val="1400"/>
              <a:buFont typeface="Nunito Light"/>
              <a:buChar char="○"/>
              <a:defRPr/>
            </a:lvl8pPr>
            <a:lvl9pPr marL="4114800" lvl="8" indent="-317500" rtl="0">
              <a:lnSpc>
                <a:spcPct val="100000"/>
              </a:lnSpc>
              <a:spcBef>
                <a:spcPts val="0"/>
              </a:spcBef>
              <a:spcAft>
                <a:spcPts val="0"/>
              </a:spcAft>
              <a:buSzPts val="1400"/>
              <a:buFont typeface="Nunito Light"/>
              <a:buChar char="■"/>
              <a:defRPr/>
            </a:lvl9pPr>
          </a:lstStyle>
          <a:p>
            <a:endParaRPr/>
          </a:p>
        </p:txBody>
      </p:sp>
      <p:sp>
        <p:nvSpPr>
          <p:cNvPr id="34" name="Google Shape;34;p4"/>
          <p:cNvSpPr/>
          <p:nvPr/>
        </p:nvSpPr>
        <p:spPr>
          <a:xfrm>
            <a:off x="335150" y="-47875"/>
            <a:ext cx="8501825" cy="4934875"/>
          </a:xfrm>
          <a:custGeom>
            <a:avLst/>
            <a:gdLst/>
            <a:ahLst/>
            <a:cxnLst/>
            <a:rect l="l" t="t" r="r" b="b"/>
            <a:pathLst>
              <a:path w="340073" h="197395" extrusionOk="0">
                <a:moveTo>
                  <a:pt x="0" y="0"/>
                </a:moveTo>
                <a:lnTo>
                  <a:pt x="0" y="178107"/>
                </a:lnTo>
                <a:lnTo>
                  <a:pt x="19288" y="197395"/>
                </a:lnTo>
                <a:lnTo>
                  <a:pt x="340073" y="197395"/>
                </a:lnTo>
                <a:lnTo>
                  <a:pt x="340073" y="1641"/>
                </a:lnTo>
              </a:path>
            </a:pathLst>
          </a:custGeom>
          <a:noFill/>
          <a:ln w="28575" cap="flat" cmpd="sng">
            <a:solidFill>
              <a:schemeClr val="lt2"/>
            </a:solidFill>
            <a:prstDash val="solid"/>
            <a:round/>
            <a:headEnd type="none" w="med" len="med"/>
            <a:tailEnd type="none" w="med" len="med"/>
          </a:ln>
        </p:spPr>
      </p:sp>
      <p:cxnSp>
        <p:nvCxnSpPr>
          <p:cNvPr id="35" name="Google Shape;35;p4"/>
          <p:cNvCxnSpPr/>
          <p:nvPr/>
        </p:nvCxnSpPr>
        <p:spPr>
          <a:xfrm rot="10800000">
            <a:off x="-6975" y="1019125"/>
            <a:ext cx="355800" cy="0"/>
          </a:xfrm>
          <a:prstGeom prst="straightConnector1">
            <a:avLst/>
          </a:prstGeom>
          <a:noFill/>
          <a:ln w="28575" cap="flat" cmpd="sng">
            <a:solidFill>
              <a:schemeClr val="lt2"/>
            </a:solidFill>
            <a:prstDash val="solid"/>
            <a:round/>
            <a:headEnd type="none" w="med" len="med"/>
            <a:tailEnd type="none" w="med" len="med"/>
          </a:ln>
        </p:spPr>
      </p:cxnSp>
      <p:cxnSp>
        <p:nvCxnSpPr>
          <p:cNvPr id="36" name="Google Shape;36;p4"/>
          <p:cNvCxnSpPr/>
          <p:nvPr/>
        </p:nvCxnSpPr>
        <p:spPr>
          <a:xfrm rot="10800000">
            <a:off x="-6975" y="1224308"/>
            <a:ext cx="355800" cy="0"/>
          </a:xfrm>
          <a:prstGeom prst="straightConnector1">
            <a:avLst/>
          </a:prstGeom>
          <a:noFill/>
          <a:ln w="28575" cap="flat" cmpd="sng">
            <a:solidFill>
              <a:schemeClr val="lt2"/>
            </a:solidFill>
            <a:prstDash val="solid"/>
            <a:round/>
            <a:headEnd type="none" w="med" len="med"/>
            <a:tailEnd type="none" w="med" len="med"/>
          </a:ln>
        </p:spPr>
      </p:cxnSp>
      <p:cxnSp>
        <p:nvCxnSpPr>
          <p:cNvPr id="37" name="Google Shape;37;p4"/>
          <p:cNvCxnSpPr/>
          <p:nvPr/>
        </p:nvCxnSpPr>
        <p:spPr>
          <a:xfrm rot="10800000">
            <a:off x="-6975" y="1429492"/>
            <a:ext cx="355800" cy="0"/>
          </a:xfrm>
          <a:prstGeom prst="straightConnector1">
            <a:avLst/>
          </a:prstGeom>
          <a:noFill/>
          <a:ln w="28575" cap="flat" cmpd="sng">
            <a:solidFill>
              <a:schemeClr val="lt2"/>
            </a:solidFill>
            <a:prstDash val="solid"/>
            <a:round/>
            <a:headEnd type="none" w="med" len="med"/>
            <a:tailEnd type="none" w="med" len="med"/>
          </a:ln>
        </p:spPr>
      </p:cxnSp>
      <p:cxnSp>
        <p:nvCxnSpPr>
          <p:cNvPr id="38" name="Google Shape;38;p4"/>
          <p:cNvCxnSpPr/>
          <p:nvPr/>
        </p:nvCxnSpPr>
        <p:spPr>
          <a:xfrm rot="10800000">
            <a:off x="-6975" y="1634675"/>
            <a:ext cx="355800" cy="0"/>
          </a:xfrm>
          <a:prstGeom prst="straightConnector1">
            <a:avLst/>
          </a:prstGeom>
          <a:noFill/>
          <a:ln w="28575" cap="flat" cmpd="sng">
            <a:solidFill>
              <a:schemeClr val="lt2"/>
            </a:solidFill>
            <a:prstDash val="solid"/>
            <a:round/>
            <a:headEnd type="none" w="med" len="med"/>
            <a:tailEnd type="none" w="med" len="med"/>
          </a:ln>
        </p:spPr>
      </p:cxnSp>
      <p:cxnSp>
        <p:nvCxnSpPr>
          <p:cNvPr id="39" name="Google Shape;39;p4"/>
          <p:cNvCxnSpPr/>
          <p:nvPr/>
        </p:nvCxnSpPr>
        <p:spPr>
          <a:xfrm rot="10800000">
            <a:off x="-6975" y="3802875"/>
            <a:ext cx="355800" cy="0"/>
          </a:xfrm>
          <a:prstGeom prst="straightConnector1">
            <a:avLst/>
          </a:prstGeom>
          <a:noFill/>
          <a:ln w="28575" cap="flat" cmpd="sng">
            <a:solidFill>
              <a:schemeClr val="lt2"/>
            </a:solidFill>
            <a:prstDash val="solid"/>
            <a:round/>
            <a:headEnd type="none" w="med" len="med"/>
            <a:tailEnd type="none" w="med" len="med"/>
          </a:ln>
        </p:spPr>
      </p:cxnSp>
      <p:sp>
        <p:nvSpPr>
          <p:cNvPr id="40" name="Google Shape;40;p4"/>
          <p:cNvSpPr/>
          <p:nvPr/>
        </p:nvSpPr>
        <p:spPr>
          <a:xfrm>
            <a:off x="280475" y="3751575"/>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9274864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 number">
    <p:spTree>
      <p:nvGrpSpPr>
        <p:cNvPr id="1" name="Shape 240"/>
        <p:cNvGrpSpPr/>
        <p:nvPr/>
      </p:nvGrpSpPr>
      <p:grpSpPr>
        <a:xfrm>
          <a:off x="0" y="0"/>
          <a:ext cx="0" cy="0"/>
          <a:chOff x="0" y="0"/>
          <a:chExt cx="0" cy="0"/>
        </a:xfrm>
      </p:grpSpPr>
      <p:sp>
        <p:nvSpPr>
          <p:cNvPr id="241" name="Google Shape;241;p11"/>
          <p:cNvSpPr txBox="1">
            <a:spLocks noGrp="1"/>
          </p:cNvSpPr>
          <p:nvPr>
            <p:ph type="title" hasCustomPrompt="1"/>
          </p:nvPr>
        </p:nvSpPr>
        <p:spPr>
          <a:xfrm>
            <a:off x="714350" y="1279200"/>
            <a:ext cx="5256900" cy="1173300"/>
          </a:xfrm>
          <a:prstGeom prst="rect">
            <a:avLst/>
          </a:prstGeom>
        </p:spPr>
        <p:txBody>
          <a:bodyPr spcFirstLastPara="1" wrap="square" lIns="91425" tIns="91425" rIns="91425" bIns="91425" anchor="b" anchorCtr="0">
            <a:noAutofit/>
          </a:bodyPr>
          <a:lstStyle>
            <a:lvl1pPr lvl="0">
              <a:spcBef>
                <a:spcPts val="0"/>
              </a:spcBef>
              <a:spcAft>
                <a:spcPts val="0"/>
              </a:spcAft>
              <a:buSzPts val="9600"/>
              <a:buNone/>
              <a:defRPr sz="60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242" name="Google Shape;242;p11"/>
          <p:cNvSpPr txBox="1">
            <a:spLocks noGrp="1"/>
          </p:cNvSpPr>
          <p:nvPr>
            <p:ph type="subTitle" idx="1"/>
          </p:nvPr>
        </p:nvSpPr>
        <p:spPr>
          <a:xfrm>
            <a:off x="714350" y="2452800"/>
            <a:ext cx="5256900" cy="4971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None/>
              <a:defRPr sz="16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243" name="Google Shape;243;p11"/>
          <p:cNvSpPr/>
          <p:nvPr/>
        </p:nvSpPr>
        <p:spPr>
          <a:xfrm>
            <a:off x="-6850" y="273600"/>
            <a:ext cx="8737800" cy="1039625"/>
          </a:xfrm>
          <a:custGeom>
            <a:avLst/>
            <a:gdLst/>
            <a:ahLst/>
            <a:cxnLst/>
            <a:rect l="l" t="t" r="r" b="b"/>
            <a:pathLst>
              <a:path w="349512" h="41585" extrusionOk="0">
                <a:moveTo>
                  <a:pt x="0" y="0"/>
                </a:moveTo>
                <a:lnTo>
                  <a:pt x="332413" y="0"/>
                </a:lnTo>
                <a:lnTo>
                  <a:pt x="349512" y="17099"/>
                </a:lnTo>
                <a:lnTo>
                  <a:pt x="349512" y="41585"/>
                </a:lnTo>
              </a:path>
            </a:pathLst>
          </a:custGeom>
          <a:noFill/>
          <a:ln w="28575" cap="flat" cmpd="sng">
            <a:solidFill>
              <a:schemeClr val="lt2"/>
            </a:solidFill>
            <a:prstDash val="solid"/>
            <a:round/>
            <a:headEnd type="none" w="med" len="med"/>
            <a:tailEnd type="none" w="med" len="med"/>
          </a:ln>
        </p:spPr>
      </p:sp>
      <p:grpSp>
        <p:nvGrpSpPr>
          <p:cNvPr id="244" name="Google Shape;244;p11"/>
          <p:cNvGrpSpPr/>
          <p:nvPr/>
        </p:nvGrpSpPr>
        <p:grpSpPr>
          <a:xfrm>
            <a:off x="8486445" y="1313237"/>
            <a:ext cx="503100" cy="891304"/>
            <a:chOff x="5800375" y="1914075"/>
            <a:chExt cx="611375" cy="1083125"/>
          </a:xfrm>
        </p:grpSpPr>
        <p:sp>
          <p:nvSpPr>
            <p:cNvPr id="245" name="Google Shape;245;p11"/>
            <p:cNvSpPr/>
            <p:nvPr/>
          </p:nvSpPr>
          <p:spPr>
            <a:xfrm>
              <a:off x="5848675" y="1978550"/>
              <a:ext cx="475100" cy="249425"/>
            </a:xfrm>
            <a:custGeom>
              <a:avLst/>
              <a:gdLst/>
              <a:ahLst/>
              <a:cxnLst/>
              <a:rect l="l" t="t" r="r" b="b"/>
              <a:pathLst>
                <a:path w="19004" h="9977" extrusionOk="0">
                  <a:moveTo>
                    <a:pt x="720" y="0"/>
                  </a:moveTo>
                  <a:cubicBezTo>
                    <a:pt x="322" y="0"/>
                    <a:pt x="0" y="323"/>
                    <a:pt x="0" y="720"/>
                  </a:cubicBezTo>
                  <a:lnTo>
                    <a:pt x="0" y="9257"/>
                  </a:lnTo>
                  <a:cubicBezTo>
                    <a:pt x="0" y="9654"/>
                    <a:pt x="322" y="9976"/>
                    <a:pt x="720" y="9976"/>
                  </a:cubicBezTo>
                  <a:lnTo>
                    <a:pt x="18284" y="9976"/>
                  </a:lnTo>
                  <a:cubicBezTo>
                    <a:pt x="18681" y="9976"/>
                    <a:pt x="19004" y="9654"/>
                    <a:pt x="19004" y="9257"/>
                  </a:cubicBezTo>
                  <a:lnTo>
                    <a:pt x="19004" y="720"/>
                  </a:lnTo>
                  <a:cubicBezTo>
                    <a:pt x="19004" y="323"/>
                    <a:pt x="18681" y="0"/>
                    <a:pt x="18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a:off x="5888300" y="1978550"/>
              <a:ext cx="475125" cy="249425"/>
            </a:xfrm>
            <a:custGeom>
              <a:avLst/>
              <a:gdLst/>
              <a:ahLst/>
              <a:cxnLst/>
              <a:rect l="l" t="t" r="r" b="b"/>
              <a:pathLst>
                <a:path w="19005" h="9977" extrusionOk="0">
                  <a:moveTo>
                    <a:pt x="721" y="0"/>
                  </a:moveTo>
                  <a:cubicBezTo>
                    <a:pt x="323" y="0"/>
                    <a:pt x="1" y="323"/>
                    <a:pt x="1" y="720"/>
                  </a:cubicBezTo>
                  <a:lnTo>
                    <a:pt x="1" y="9257"/>
                  </a:lnTo>
                  <a:cubicBezTo>
                    <a:pt x="1" y="9654"/>
                    <a:pt x="323" y="9976"/>
                    <a:pt x="721" y="9976"/>
                  </a:cubicBezTo>
                  <a:lnTo>
                    <a:pt x="18286" y="9976"/>
                  </a:lnTo>
                  <a:cubicBezTo>
                    <a:pt x="18683" y="9976"/>
                    <a:pt x="19005" y="9654"/>
                    <a:pt x="19005" y="9257"/>
                  </a:cubicBezTo>
                  <a:lnTo>
                    <a:pt x="19005" y="720"/>
                  </a:lnTo>
                  <a:cubicBezTo>
                    <a:pt x="19005" y="323"/>
                    <a:pt x="18683" y="0"/>
                    <a:pt x="18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a:off x="5927200" y="2016525"/>
              <a:ext cx="399225" cy="173500"/>
            </a:xfrm>
            <a:custGeom>
              <a:avLst/>
              <a:gdLst/>
              <a:ahLst/>
              <a:cxnLst/>
              <a:rect l="l" t="t" r="r" b="b"/>
              <a:pathLst>
                <a:path w="15969" h="6940" extrusionOk="0">
                  <a:moveTo>
                    <a:pt x="1137" y="0"/>
                  </a:moveTo>
                  <a:cubicBezTo>
                    <a:pt x="509" y="0"/>
                    <a:pt x="0" y="508"/>
                    <a:pt x="0" y="1136"/>
                  </a:cubicBezTo>
                  <a:lnTo>
                    <a:pt x="0" y="5803"/>
                  </a:lnTo>
                  <a:cubicBezTo>
                    <a:pt x="0" y="6430"/>
                    <a:pt x="509" y="6939"/>
                    <a:pt x="1137" y="6939"/>
                  </a:cubicBezTo>
                  <a:lnTo>
                    <a:pt x="14833" y="6939"/>
                  </a:lnTo>
                  <a:cubicBezTo>
                    <a:pt x="15459" y="6939"/>
                    <a:pt x="15969" y="6430"/>
                    <a:pt x="15969" y="5803"/>
                  </a:cubicBezTo>
                  <a:lnTo>
                    <a:pt x="15969" y="1136"/>
                  </a:lnTo>
                  <a:cubicBezTo>
                    <a:pt x="15969" y="508"/>
                    <a:pt x="15459" y="0"/>
                    <a:pt x="14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a:off x="5937650" y="2016525"/>
              <a:ext cx="399200" cy="173500"/>
            </a:xfrm>
            <a:custGeom>
              <a:avLst/>
              <a:gdLst/>
              <a:ahLst/>
              <a:cxnLst/>
              <a:rect l="l" t="t" r="r" b="b"/>
              <a:pathLst>
                <a:path w="15968" h="6940" extrusionOk="0">
                  <a:moveTo>
                    <a:pt x="1138" y="0"/>
                  </a:moveTo>
                  <a:cubicBezTo>
                    <a:pt x="509" y="0"/>
                    <a:pt x="1" y="508"/>
                    <a:pt x="1" y="1136"/>
                  </a:cubicBezTo>
                  <a:lnTo>
                    <a:pt x="1" y="5803"/>
                  </a:lnTo>
                  <a:cubicBezTo>
                    <a:pt x="1" y="6430"/>
                    <a:pt x="509" y="6939"/>
                    <a:pt x="1138" y="6939"/>
                  </a:cubicBezTo>
                  <a:lnTo>
                    <a:pt x="14832" y="6939"/>
                  </a:lnTo>
                  <a:cubicBezTo>
                    <a:pt x="15459" y="6939"/>
                    <a:pt x="15968" y="6430"/>
                    <a:pt x="15968" y="5803"/>
                  </a:cubicBezTo>
                  <a:lnTo>
                    <a:pt x="15968" y="1136"/>
                  </a:lnTo>
                  <a:cubicBezTo>
                    <a:pt x="15968" y="508"/>
                    <a:pt x="15459" y="0"/>
                    <a:pt x="148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1"/>
            <p:cNvSpPr/>
            <p:nvPr/>
          </p:nvSpPr>
          <p:spPr>
            <a:xfrm>
              <a:off x="5848675" y="2331875"/>
              <a:ext cx="475100" cy="249425"/>
            </a:xfrm>
            <a:custGeom>
              <a:avLst/>
              <a:gdLst/>
              <a:ahLst/>
              <a:cxnLst/>
              <a:rect l="l" t="t" r="r" b="b"/>
              <a:pathLst>
                <a:path w="19004" h="9977" extrusionOk="0">
                  <a:moveTo>
                    <a:pt x="720" y="1"/>
                  </a:moveTo>
                  <a:cubicBezTo>
                    <a:pt x="322" y="1"/>
                    <a:pt x="0" y="323"/>
                    <a:pt x="0" y="721"/>
                  </a:cubicBezTo>
                  <a:lnTo>
                    <a:pt x="0" y="9257"/>
                  </a:lnTo>
                  <a:cubicBezTo>
                    <a:pt x="0" y="9654"/>
                    <a:pt x="322" y="9977"/>
                    <a:pt x="720" y="9977"/>
                  </a:cubicBezTo>
                  <a:lnTo>
                    <a:pt x="18284" y="9977"/>
                  </a:lnTo>
                  <a:cubicBezTo>
                    <a:pt x="18681" y="9977"/>
                    <a:pt x="19004" y="9654"/>
                    <a:pt x="19004" y="9257"/>
                  </a:cubicBezTo>
                  <a:lnTo>
                    <a:pt x="19004" y="721"/>
                  </a:lnTo>
                  <a:cubicBezTo>
                    <a:pt x="19004" y="323"/>
                    <a:pt x="18681" y="1"/>
                    <a:pt x="18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1"/>
            <p:cNvSpPr/>
            <p:nvPr/>
          </p:nvSpPr>
          <p:spPr>
            <a:xfrm>
              <a:off x="5888300" y="2331875"/>
              <a:ext cx="475125" cy="249425"/>
            </a:xfrm>
            <a:custGeom>
              <a:avLst/>
              <a:gdLst/>
              <a:ahLst/>
              <a:cxnLst/>
              <a:rect l="l" t="t" r="r" b="b"/>
              <a:pathLst>
                <a:path w="19005" h="9977" extrusionOk="0">
                  <a:moveTo>
                    <a:pt x="721" y="1"/>
                  </a:moveTo>
                  <a:cubicBezTo>
                    <a:pt x="323" y="1"/>
                    <a:pt x="1" y="323"/>
                    <a:pt x="1" y="721"/>
                  </a:cubicBezTo>
                  <a:lnTo>
                    <a:pt x="1" y="9257"/>
                  </a:lnTo>
                  <a:cubicBezTo>
                    <a:pt x="1" y="9654"/>
                    <a:pt x="323" y="9977"/>
                    <a:pt x="721" y="9977"/>
                  </a:cubicBezTo>
                  <a:lnTo>
                    <a:pt x="18286" y="9977"/>
                  </a:lnTo>
                  <a:cubicBezTo>
                    <a:pt x="18683" y="9977"/>
                    <a:pt x="19005" y="9654"/>
                    <a:pt x="19005" y="9257"/>
                  </a:cubicBezTo>
                  <a:lnTo>
                    <a:pt x="19005" y="721"/>
                  </a:lnTo>
                  <a:cubicBezTo>
                    <a:pt x="19005" y="323"/>
                    <a:pt x="18683" y="1"/>
                    <a:pt x="18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a:off x="5927200" y="2369850"/>
              <a:ext cx="399225" cy="173475"/>
            </a:xfrm>
            <a:custGeom>
              <a:avLst/>
              <a:gdLst/>
              <a:ahLst/>
              <a:cxnLst/>
              <a:rect l="l" t="t" r="r" b="b"/>
              <a:pathLst>
                <a:path w="15969" h="6939" extrusionOk="0">
                  <a:moveTo>
                    <a:pt x="1137" y="1"/>
                  </a:moveTo>
                  <a:cubicBezTo>
                    <a:pt x="509" y="1"/>
                    <a:pt x="0" y="509"/>
                    <a:pt x="0" y="1137"/>
                  </a:cubicBezTo>
                  <a:lnTo>
                    <a:pt x="0" y="5803"/>
                  </a:lnTo>
                  <a:cubicBezTo>
                    <a:pt x="0" y="6430"/>
                    <a:pt x="509" y="6939"/>
                    <a:pt x="1137" y="6939"/>
                  </a:cubicBezTo>
                  <a:lnTo>
                    <a:pt x="14833" y="6939"/>
                  </a:lnTo>
                  <a:cubicBezTo>
                    <a:pt x="15459" y="6939"/>
                    <a:pt x="15969" y="6430"/>
                    <a:pt x="15969" y="5803"/>
                  </a:cubicBezTo>
                  <a:lnTo>
                    <a:pt x="15969" y="1137"/>
                  </a:lnTo>
                  <a:cubicBezTo>
                    <a:pt x="15969" y="509"/>
                    <a:pt x="15459" y="1"/>
                    <a:pt x="14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a:off x="5937650" y="2369850"/>
              <a:ext cx="399200" cy="173475"/>
            </a:xfrm>
            <a:custGeom>
              <a:avLst/>
              <a:gdLst/>
              <a:ahLst/>
              <a:cxnLst/>
              <a:rect l="l" t="t" r="r" b="b"/>
              <a:pathLst>
                <a:path w="15968" h="6939" extrusionOk="0">
                  <a:moveTo>
                    <a:pt x="1138" y="1"/>
                  </a:moveTo>
                  <a:cubicBezTo>
                    <a:pt x="509" y="1"/>
                    <a:pt x="1" y="509"/>
                    <a:pt x="1" y="1137"/>
                  </a:cubicBezTo>
                  <a:lnTo>
                    <a:pt x="1" y="5803"/>
                  </a:lnTo>
                  <a:cubicBezTo>
                    <a:pt x="1" y="6430"/>
                    <a:pt x="509" y="6939"/>
                    <a:pt x="1138" y="6939"/>
                  </a:cubicBezTo>
                  <a:lnTo>
                    <a:pt x="14832" y="6939"/>
                  </a:lnTo>
                  <a:cubicBezTo>
                    <a:pt x="15459" y="6939"/>
                    <a:pt x="15968" y="6430"/>
                    <a:pt x="15968" y="5803"/>
                  </a:cubicBezTo>
                  <a:lnTo>
                    <a:pt x="15968" y="1137"/>
                  </a:lnTo>
                  <a:cubicBezTo>
                    <a:pt x="15968" y="509"/>
                    <a:pt x="15459" y="1"/>
                    <a:pt x="148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a:off x="5848675" y="2685200"/>
              <a:ext cx="475100" cy="249425"/>
            </a:xfrm>
            <a:custGeom>
              <a:avLst/>
              <a:gdLst/>
              <a:ahLst/>
              <a:cxnLst/>
              <a:rect l="l" t="t" r="r" b="b"/>
              <a:pathLst>
                <a:path w="19004" h="9977" extrusionOk="0">
                  <a:moveTo>
                    <a:pt x="720" y="1"/>
                  </a:moveTo>
                  <a:cubicBezTo>
                    <a:pt x="322" y="1"/>
                    <a:pt x="0" y="324"/>
                    <a:pt x="0" y="720"/>
                  </a:cubicBezTo>
                  <a:lnTo>
                    <a:pt x="0" y="9257"/>
                  </a:lnTo>
                  <a:cubicBezTo>
                    <a:pt x="0" y="9654"/>
                    <a:pt x="322" y="9977"/>
                    <a:pt x="720" y="9977"/>
                  </a:cubicBezTo>
                  <a:lnTo>
                    <a:pt x="18284" y="9977"/>
                  </a:lnTo>
                  <a:cubicBezTo>
                    <a:pt x="18681" y="9977"/>
                    <a:pt x="19004" y="9654"/>
                    <a:pt x="19004" y="9257"/>
                  </a:cubicBezTo>
                  <a:lnTo>
                    <a:pt x="19004" y="720"/>
                  </a:lnTo>
                  <a:cubicBezTo>
                    <a:pt x="19004" y="324"/>
                    <a:pt x="18681" y="1"/>
                    <a:pt x="18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1"/>
            <p:cNvSpPr/>
            <p:nvPr/>
          </p:nvSpPr>
          <p:spPr>
            <a:xfrm>
              <a:off x="5888300" y="2685200"/>
              <a:ext cx="475125" cy="249425"/>
            </a:xfrm>
            <a:custGeom>
              <a:avLst/>
              <a:gdLst/>
              <a:ahLst/>
              <a:cxnLst/>
              <a:rect l="l" t="t" r="r" b="b"/>
              <a:pathLst>
                <a:path w="19005" h="9977" extrusionOk="0">
                  <a:moveTo>
                    <a:pt x="721" y="1"/>
                  </a:moveTo>
                  <a:cubicBezTo>
                    <a:pt x="323" y="1"/>
                    <a:pt x="1" y="324"/>
                    <a:pt x="1" y="720"/>
                  </a:cubicBezTo>
                  <a:lnTo>
                    <a:pt x="1" y="9257"/>
                  </a:lnTo>
                  <a:cubicBezTo>
                    <a:pt x="1" y="9654"/>
                    <a:pt x="323" y="9977"/>
                    <a:pt x="721" y="9977"/>
                  </a:cubicBezTo>
                  <a:lnTo>
                    <a:pt x="18286" y="9977"/>
                  </a:lnTo>
                  <a:cubicBezTo>
                    <a:pt x="18683" y="9977"/>
                    <a:pt x="19005" y="9654"/>
                    <a:pt x="19005" y="9257"/>
                  </a:cubicBezTo>
                  <a:lnTo>
                    <a:pt x="19005" y="720"/>
                  </a:lnTo>
                  <a:cubicBezTo>
                    <a:pt x="19005" y="324"/>
                    <a:pt x="18683" y="1"/>
                    <a:pt x="18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1"/>
            <p:cNvSpPr/>
            <p:nvPr/>
          </p:nvSpPr>
          <p:spPr>
            <a:xfrm>
              <a:off x="5927200" y="2723150"/>
              <a:ext cx="399225" cy="173550"/>
            </a:xfrm>
            <a:custGeom>
              <a:avLst/>
              <a:gdLst/>
              <a:ahLst/>
              <a:cxnLst/>
              <a:rect l="l" t="t" r="r" b="b"/>
              <a:pathLst>
                <a:path w="15969" h="6942" extrusionOk="0">
                  <a:moveTo>
                    <a:pt x="1137" y="1"/>
                  </a:moveTo>
                  <a:cubicBezTo>
                    <a:pt x="509" y="1"/>
                    <a:pt x="0" y="510"/>
                    <a:pt x="0" y="1137"/>
                  </a:cubicBezTo>
                  <a:lnTo>
                    <a:pt x="0" y="5804"/>
                  </a:lnTo>
                  <a:cubicBezTo>
                    <a:pt x="0" y="6431"/>
                    <a:pt x="509" y="6941"/>
                    <a:pt x="1137" y="6941"/>
                  </a:cubicBezTo>
                  <a:lnTo>
                    <a:pt x="14833" y="6941"/>
                  </a:lnTo>
                  <a:cubicBezTo>
                    <a:pt x="15459" y="6941"/>
                    <a:pt x="15969" y="6431"/>
                    <a:pt x="15969" y="5804"/>
                  </a:cubicBezTo>
                  <a:lnTo>
                    <a:pt x="15969" y="1137"/>
                  </a:lnTo>
                  <a:cubicBezTo>
                    <a:pt x="15969" y="510"/>
                    <a:pt x="15459" y="1"/>
                    <a:pt x="14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a:off x="5937650" y="2723150"/>
              <a:ext cx="399200" cy="173550"/>
            </a:xfrm>
            <a:custGeom>
              <a:avLst/>
              <a:gdLst/>
              <a:ahLst/>
              <a:cxnLst/>
              <a:rect l="l" t="t" r="r" b="b"/>
              <a:pathLst>
                <a:path w="15968" h="6942" extrusionOk="0">
                  <a:moveTo>
                    <a:pt x="1138" y="1"/>
                  </a:moveTo>
                  <a:cubicBezTo>
                    <a:pt x="509" y="1"/>
                    <a:pt x="1" y="510"/>
                    <a:pt x="1" y="1137"/>
                  </a:cubicBezTo>
                  <a:lnTo>
                    <a:pt x="1" y="5804"/>
                  </a:lnTo>
                  <a:cubicBezTo>
                    <a:pt x="1" y="6431"/>
                    <a:pt x="509" y="6941"/>
                    <a:pt x="1138" y="6941"/>
                  </a:cubicBezTo>
                  <a:lnTo>
                    <a:pt x="14832" y="6941"/>
                  </a:lnTo>
                  <a:cubicBezTo>
                    <a:pt x="15459" y="6941"/>
                    <a:pt x="15968" y="6431"/>
                    <a:pt x="15968" y="5804"/>
                  </a:cubicBezTo>
                  <a:lnTo>
                    <a:pt x="15968" y="1137"/>
                  </a:lnTo>
                  <a:cubicBezTo>
                    <a:pt x="15968" y="510"/>
                    <a:pt x="15459" y="1"/>
                    <a:pt x="148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a:off x="5800375" y="1914075"/>
              <a:ext cx="611375" cy="1083125"/>
            </a:xfrm>
            <a:custGeom>
              <a:avLst/>
              <a:gdLst/>
              <a:ahLst/>
              <a:cxnLst/>
              <a:rect l="l" t="t" r="r" b="b"/>
              <a:pathLst>
                <a:path w="24455" h="43325" extrusionOk="0">
                  <a:moveTo>
                    <a:pt x="23369" y="738"/>
                  </a:moveTo>
                  <a:cubicBezTo>
                    <a:pt x="23562" y="738"/>
                    <a:pt x="23718" y="893"/>
                    <a:pt x="23718" y="1086"/>
                  </a:cubicBezTo>
                  <a:lnTo>
                    <a:pt x="23718" y="42239"/>
                  </a:lnTo>
                  <a:cubicBezTo>
                    <a:pt x="23718" y="42431"/>
                    <a:pt x="23562" y="42587"/>
                    <a:pt x="23369" y="42587"/>
                  </a:cubicBezTo>
                  <a:lnTo>
                    <a:pt x="1084" y="42587"/>
                  </a:lnTo>
                  <a:cubicBezTo>
                    <a:pt x="893" y="42587"/>
                    <a:pt x="737" y="42431"/>
                    <a:pt x="737" y="42239"/>
                  </a:cubicBezTo>
                  <a:lnTo>
                    <a:pt x="737" y="1086"/>
                  </a:lnTo>
                  <a:cubicBezTo>
                    <a:pt x="737" y="893"/>
                    <a:pt x="893" y="738"/>
                    <a:pt x="1084" y="738"/>
                  </a:cubicBezTo>
                  <a:close/>
                  <a:moveTo>
                    <a:pt x="1084" y="1"/>
                  </a:moveTo>
                  <a:cubicBezTo>
                    <a:pt x="487" y="1"/>
                    <a:pt x="0" y="488"/>
                    <a:pt x="0" y="1086"/>
                  </a:cubicBezTo>
                  <a:lnTo>
                    <a:pt x="0" y="42239"/>
                  </a:lnTo>
                  <a:cubicBezTo>
                    <a:pt x="0" y="42837"/>
                    <a:pt x="487" y="43325"/>
                    <a:pt x="1084" y="43325"/>
                  </a:cubicBezTo>
                  <a:lnTo>
                    <a:pt x="23369" y="43325"/>
                  </a:lnTo>
                  <a:cubicBezTo>
                    <a:pt x="23967" y="43325"/>
                    <a:pt x="24455" y="42837"/>
                    <a:pt x="24455" y="42239"/>
                  </a:cubicBezTo>
                  <a:lnTo>
                    <a:pt x="24455" y="1086"/>
                  </a:lnTo>
                  <a:cubicBezTo>
                    <a:pt x="24455" y="488"/>
                    <a:pt x="23967" y="1"/>
                    <a:pt x="23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a:off x="5809550" y="2271200"/>
              <a:ext cx="593000" cy="18450"/>
            </a:xfrm>
            <a:custGeom>
              <a:avLst/>
              <a:gdLst/>
              <a:ahLst/>
              <a:cxnLst/>
              <a:rect l="l" t="t" r="r" b="b"/>
              <a:pathLst>
                <a:path w="23720" h="738" extrusionOk="0">
                  <a:moveTo>
                    <a:pt x="1" y="1"/>
                  </a:moveTo>
                  <a:lnTo>
                    <a:pt x="1" y="737"/>
                  </a:lnTo>
                  <a:lnTo>
                    <a:pt x="23719" y="737"/>
                  </a:lnTo>
                  <a:lnTo>
                    <a:pt x="237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1"/>
            <p:cNvSpPr/>
            <p:nvPr/>
          </p:nvSpPr>
          <p:spPr>
            <a:xfrm>
              <a:off x="5809550" y="2624850"/>
              <a:ext cx="593000" cy="18425"/>
            </a:xfrm>
            <a:custGeom>
              <a:avLst/>
              <a:gdLst/>
              <a:ahLst/>
              <a:cxnLst/>
              <a:rect l="l" t="t" r="r" b="b"/>
              <a:pathLst>
                <a:path w="23720" h="737" extrusionOk="0">
                  <a:moveTo>
                    <a:pt x="1" y="0"/>
                  </a:moveTo>
                  <a:lnTo>
                    <a:pt x="1" y="737"/>
                  </a:lnTo>
                  <a:lnTo>
                    <a:pt x="23719" y="737"/>
                  </a:lnTo>
                  <a:lnTo>
                    <a:pt x="237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60" name="Google Shape;260;p11"/>
          <p:cNvCxnSpPr/>
          <p:nvPr/>
        </p:nvCxnSpPr>
        <p:spPr>
          <a:xfrm rot="10800000">
            <a:off x="663450" y="-13575"/>
            <a:ext cx="0" cy="294000"/>
          </a:xfrm>
          <a:prstGeom prst="straightConnector1">
            <a:avLst/>
          </a:prstGeom>
          <a:noFill/>
          <a:ln w="28575" cap="flat" cmpd="sng">
            <a:solidFill>
              <a:schemeClr val="lt2"/>
            </a:solidFill>
            <a:prstDash val="solid"/>
            <a:round/>
            <a:headEnd type="none" w="med" len="med"/>
            <a:tailEnd type="none" w="med" len="med"/>
          </a:ln>
        </p:spPr>
      </p:cxnSp>
      <p:cxnSp>
        <p:nvCxnSpPr>
          <p:cNvPr id="261" name="Google Shape;261;p11"/>
          <p:cNvCxnSpPr/>
          <p:nvPr/>
        </p:nvCxnSpPr>
        <p:spPr>
          <a:xfrm rot="10800000">
            <a:off x="878900" y="-34275"/>
            <a:ext cx="0" cy="314700"/>
          </a:xfrm>
          <a:prstGeom prst="straightConnector1">
            <a:avLst/>
          </a:prstGeom>
          <a:noFill/>
          <a:ln w="28575" cap="flat" cmpd="sng">
            <a:solidFill>
              <a:schemeClr val="lt2"/>
            </a:solidFill>
            <a:prstDash val="solid"/>
            <a:round/>
            <a:headEnd type="none" w="med" len="med"/>
            <a:tailEnd type="none" w="med" len="med"/>
          </a:ln>
        </p:spPr>
      </p:cxnSp>
      <p:cxnSp>
        <p:nvCxnSpPr>
          <p:cNvPr id="262" name="Google Shape;262;p11"/>
          <p:cNvCxnSpPr/>
          <p:nvPr/>
        </p:nvCxnSpPr>
        <p:spPr>
          <a:xfrm rot="10800000">
            <a:off x="1094350" y="-27375"/>
            <a:ext cx="0" cy="307800"/>
          </a:xfrm>
          <a:prstGeom prst="straightConnector1">
            <a:avLst/>
          </a:prstGeom>
          <a:noFill/>
          <a:ln w="28575" cap="flat" cmpd="sng">
            <a:solidFill>
              <a:schemeClr val="lt2"/>
            </a:solidFill>
            <a:prstDash val="solid"/>
            <a:round/>
            <a:headEnd type="none" w="med" len="med"/>
            <a:tailEnd type="none" w="med" len="med"/>
          </a:ln>
        </p:spPr>
      </p:cxnSp>
      <p:sp>
        <p:nvSpPr>
          <p:cNvPr id="263" name="Google Shape;263;p11"/>
          <p:cNvSpPr/>
          <p:nvPr/>
        </p:nvSpPr>
        <p:spPr>
          <a:xfrm>
            <a:off x="8245615" y="228501"/>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1"/>
          <p:cNvSpPr/>
          <p:nvPr/>
        </p:nvSpPr>
        <p:spPr>
          <a:xfrm>
            <a:off x="0" y="4689422"/>
            <a:ext cx="9192600" cy="4710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172623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6"/>
        <p:cNvGrpSpPr/>
        <p:nvPr/>
      </p:nvGrpSpPr>
      <p:grpSpPr>
        <a:xfrm>
          <a:off x="0" y="0"/>
          <a:ext cx="0" cy="0"/>
          <a:chOff x="0" y="0"/>
          <a:chExt cx="0" cy="0"/>
        </a:xfrm>
      </p:grpSpPr>
      <p:sp>
        <p:nvSpPr>
          <p:cNvPr id="97" name="Google Shape;97;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98" name="Google Shape;98;p6"/>
          <p:cNvSpPr/>
          <p:nvPr/>
        </p:nvSpPr>
        <p:spPr>
          <a:xfrm>
            <a:off x="7578450" y="-34650"/>
            <a:ext cx="1217475" cy="4928925"/>
          </a:xfrm>
          <a:custGeom>
            <a:avLst/>
            <a:gdLst/>
            <a:ahLst/>
            <a:cxnLst/>
            <a:rect l="l" t="t" r="r" b="b"/>
            <a:pathLst>
              <a:path w="48699" h="197157" extrusionOk="0">
                <a:moveTo>
                  <a:pt x="0" y="197157"/>
                </a:moveTo>
                <a:lnTo>
                  <a:pt x="22982" y="197157"/>
                </a:lnTo>
                <a:lnTo>
                  <a:pt x="48699" y="178788"/>
                </a:lnTo>
                <a:lnTo>
                  <a:pt x="47895" y="0"/>
                </a:lnTo>
              </a:path>
            </a:pathLst>
          </a:custGeom>
          <a:noFill/>
          <a:ln w="28575" cap="flat" cmpd="sng">
            <a:solidFill>
              <a:schemeClr val="lt2"/>
            </a:solidFill>
            <a:prstDash val="solid"/>
            <a:round/>
            <a:headEnd type="none" w="med" len="med"/>
            <a:tailEnd type="none" w="med" len="med"/>
          </a:ln>
        </p:spPr>
      </p:sp>
      <p:sp>
        <p:nvSpPr>
          <p:cNvPr id="99" name="Google Shape;99;p6"/>
          <p:cNvSpPr/>
          <p:nvPr/>
        </p:nvSpPr>
        <p:spPr>
          <a:xfrm>
            <a:off x="294100" y="307800"/>
            <a:ext cx="1272200" cy="4897250"/>
          </a:xfrm>
          <a:custGeom>
            <a:avLst/>
            <a:gdLst/>
            <a:ahLst/>
            <a:cxnLst/>
            <a:rect l="l" t="t" r="r" b="b"/>
            <a:pathLst>
              <a:path w="50888" h="195890" extrusionOk="0">
                <a:moveTo>
                  <a:pt x="0" y="195890"/>
                </a:moveTo>
                <a:lnTo>
                  <a:pt x="0" y="0"/>
                </a:lnTo>
                <a:lnTo>
                  <a:pt x="50888" y="0"/>
                </a:lnTo>
              </a:path>
            </a:pathLst>
          </a:custGeom>
          <a:noFill/>
          <a:ln w="28575" cap="flat" cmpd="sng">
            <a:solidFill>
              <a:schemeClr val="lt2"/>
            </a:solidFill>
            <a:prstDash val="solid"/>
            <a:round/>
            <a:headEnd type="none" w="med" len="med"/>
            <a:tailEnd type="none" w="med" len="med"/>
          </a:ln>
        </p:spPr>
      </p:sp>
      <p:cxnSp>
        <p:nvCxnSpPr>
          <p:cNvPr id="100" name="Google Shape;100;p6"/>
          <p:cNvCxnSpPr/>
          <p:nvPr/>
        </p:nvCxnSpPr>
        <p:spPr>
          <a:xfrm rot="10800000">
            <a:off x="-123000" y="3474600"/>
            <a:ext cx="430800" cy="0"/>
          </a:xfrm>
          <a:prstGeom prst="straightConnector1">
            <a:avLst/>
          </a:prstGeom>
          <a:noFill/>
          <a:ln w="28575" cap="flat" cmpd="sng">
            <a:solidFill>
              <a:schemeClr val="lt2"/>
            </a:solidFill>
            <a:prstDash val="solid"/>
            <a:round/>
            <a:headEnd type="none" w="med" len="med"/>
            <a:tailEnd type="none" w="med" len="med"/>
          </a:ln>
        </p:spPr>
      </p:cxnSp>
      <p:cxnSp>
        <p:nvCxnSpPr>
          <p:cNvPr id="101" name="Google Shape;101;p6"/>
          <p:cNvCxnSpPr/>
          <p:nvPr/>
        </p:nvCxnSpPr>
        <p:spPr>
          <a:xfrm rot="10800000">
            <a:off x="-123000" y="3132625"/>
            <a:ext cx="430800" cy="0"/>
          </a:xfrm>
          <a:prstGeom prst="straightConnector1">
            <a:avLst/>
          </a:prstGeom>
          <a:noFill/>
          <a:ln w="28575" cap="flat" cmpd="sng">
            <a:solidFill>
              <a:schemeClr val="lt2"/>
            </a:solidFill>
            <a:prstDash val="solid"/>
            <a:round/>
            <a:headEnd type="none" w="med" len="med"/>
            <a:tailEnd type="none" w="med" len="med"/>
          </a:ln>
        </p:spPr>
      </p:cxnSp>
      <p:cxnSp>
        <p:nvCxnSpPr>
          <p:cNvPr id="102" name="Google Shape;102;p6"/>
          <p:cNvCxnSpPr/>
          <p:nvPr/>
        </p:nvCxnSpPr>
        <p:spPr>
          <a:xfrm rot="10800000">
            <a:off x="-123000" y="2790650"/>
            <a:ext cx="430800" cy="0"/>
          </a:xfrm>
          <a:prstGeom prst="straightConnector1">
            <a:avLst/>
          </a:prstGeom>
          <a:noFill/>
          <a:ln w="28575" cap="flat" cmpd="sng">
            <a:solidFill>
              <a:schemeClr val="lt2"/>
            </a:solidFill>
            <a:prstDash val="solid"/>
            <a:round/>
            <a:headEnd type="none" w="med" len="med"/>
            <a:tailEnd type="none" w="med" len="med"/>
          </a:ln>
        </p:spPr>
      </p:cxnSp>
      <p:cxnSp>
        <p:nvCxnSpPr>
          <p:cNvPr id="103" name="Google Shape;103;p6"/>
          <p:cNvCxnSpPr/>
          <p:nvPr/>
        </p:nvCxnSpPr>
        <p:spPr>
          <a:xfrm rot="10800000">
            <a:off x="-123000" y="1340625"/>
            <a:ext cx="430800" cy="0"/>
          </a:xfrm>
          <a:prstGeom prst="straightConnector1">
            <a:avLst/>
          </a:prstGeom>
          <a:noFill/>
          <a:ln w="28575" cap="flat" cmpd="sng">
            <a:solidFill>
              <a:schemeClr val="lt2"/>
            </a:solidFill>
            <a:prstDash val="solid"/>
            <a:round/>
            <a:headEnd type="none" w="med" len="med"/>
            <a:tailEnd type="none" w="med" len="med"/>
          </a:ln>
        </p:spPr>
      </p:cxnSp>
      <p:cxnSp>
        <p:nvCxnSpPr>
          <p:cNvPr id="104" name="Google Shape;104;p6"/>
          <p:cNvCxnSpPr/>
          <p:nvPr/>
        </p:nvCxnSpPr>
        <p:spPr>
          <a:xfrm rot="10800000">
            <a:off x="8779175" y="3019250"/>
            <a:ext cx="430800" cy="0"/>
          </a:xfrm>
          <a:prstGeom prst="straightConnector1">
            <a:avLst/>
          </a:prstGeom>
          <a:noFill/>
          <a:ln w="28575" cap="flat" cmpd="sng">
            <a:solidFill>
              <a:schemeClr val="lt2"/>
            </a:solidFill>
            <a:prstDash val="solid"/>
            <a:round/>
            <a:headEnd type="none" w="med" len="med"/>
            <a:tailEnd type="none" w="med" len="med"/>
          </a:ln>
        </p:spPr>
      </p:cxnSp>
      <p:cxnSp>
        <p:nvCxnSpPr>
          <p:cNvPr id="105" name="Google Shape;105;p6"/>
          <p:cNvCxnSpPr/>
          <p:nvPr/>
        </p:nvCxnSpPr>
        <p:spPr>
          <a:xfrm rot="10800000">
            <a:off x="8779175" y="2089050"/>
            <a:ext cx="430800" cy="0"/>
          </a:xfrm>
          <a:prstGeom prst="straightConnector1">
            <a:avLst/>
          </a:prstGeom>
          <a:noFill/>
          <a:ln w="28575" cap="flat" cmpd="sng">
            <a:solidFill>
              <a:schemeClr val="lt2"/>
            </a:solidFill>
            <a:prstDash val="solid"/>
            <a:round/>
            <a:headEnd type="none" w="med" len="med"/>
            <a:tailEnd type="none" w="med" len="med"/>
          </a:ln>
        </p:spPr>
      </p:cxnSp>
      <p:grpSp>
        <p:nvGrpSpPr>
          <p:cNvPr id="106" name="Google Shape;106;p6"/>
          <p:cNvGrpSpPr/>
          <p:nvPr/>
        </p:nvGrpSpPr>
        <p:grpSpPr>
          <a:xfrm>
            <a:off x="1556565" y="156289"/>
            <a:ext cx="899923" cy="288735"/>
            <a:chOff x="1133575" y="3018825"/>
            <a:chExt cx="1093600" cy="350875"/>
          </a:xfrm>
        </p:grpSpPr>
        <p:sp>
          <p:nvSpPr>
            <p:cNvPr id="107" name="Google Shape;107;p6"/>
            <p:cNvSpPr/>
            <p:nvPr/>
          </p:nvSpPr>
          <p:spPr>
            <a:xfrm>
              <a:off x="1264625" y="3099025"/>
              <a:ext cx="363150" cy="181800"/>
            </a:xfrm>
            <a:custGeom>
              <a:avLst/>
              <a:gdLst/>
              <a:ahLst/>
              <a:cxnLst/>
              <a:rect l="l" t="t" r="r" b="b"/>
              <a:pathLst>
                <a:path w="14526" h="7272" extrusionOk="0">
                  <a:moveTo>
                    <a:pt x="0" y="1"/>
                  </a:moveTo>
                  <a:lnTo>
                    <a:pt x="0" y="7272"/>
                  </a:lnTo>
                  <a:lnTo>
                    <a:pt x="14526" y="7272"/>
                  </a:lnTo>
                  <a:lnTo>
                    <a:pt x="145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6"/>
            <p:cNvSpPr/>
            <p:nvPr/>
          </p:nvSpPr>
          <p:spPr>
            <a:xfrm>
              <a:off x="1236050" y="3070450"/>
              <a:ext cx="141625" cy="238950"/>
            </a:xfrm>
            <a:custGeom>
              <a:avLst/>
              <a:gdLst/>
              <a:ahLst/>
              <a:cxnLst/>
              <a:rect l="l" t="t" r="r" b="b"/>
              <a:pathLst>
                <a:path w="5665" h="9558" extrusionOk="0">
                  <a:moveTo>
                    <a:pt x="1" y="1"/>
                  </a:moveTo>
                  <a:lnTo>
                    <a:pt x="1" y="9557"/>
                  </a:lnTo>
                  <a:lnTo>
                    <a:pt x="5665" y="9557"/>
                  </a:lnTo>
                  <a:lnTo>
                    <a:pt x="5665" y="7272"/>
                  </a:lnTo>
                  <a:lnTo>
                    <a:pt x="2287" y="7272"/>
                  </a:lnTo>
                  <a:lnTo>
                    <a:pt x="2287" y="2288"/>
                  </a:lnTo>
                  <a:lnTo>
                    <a:pt x="5665" y="2288"/>
                  </a:lnTo>
                  <a:lnTo>
                    <a:pt x="56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6"/>
            <p:cNvSpPr/>
            <p:nvPr/>
          </p:nvSpPr>
          <p:spPr>
            <a:xfrm>
              <a:off x="1514750" y="3070450"/>
              <a:ext cx="141600" cy="238950"/>
            </a:xfrm>
            <a:custGeom>
              <a:avLst/>
              <a:gdLst/>
              <a:ahLst/>
              <a:cxnLst/>
              <a:rect l="l" t="t" r="r" b="b"/>
              <a:pathLst>
                <a:path w="5664" h="9558" extrusionOk="0">
                  <a:moveTo>
                    <a:pt x="0" y="1"/>
                  </a:moveTo>
                  <a:lnTo>
                    <a:pt x="0" y="2288"/>
                  </a:lnTo>
                  <a:lnTo>
                    <a:pt x="3378" y="2288"/>
                  </a:lnTo>
                  <a:lnTo>
                    <a:pt x="3378" y="7272"/>
                  </a:lnTo>
                  <a:lnTo>
                    <a:pt x="0" y="7272"/>
                  </a:lnTo>
                  <a:lnTo>
                    <a:pt x="0" y="9557"/>
                  </a:lnTo>
                  <a:lnTo>
                    <a:pt x="5663" y="9557"/>
                  </a:lnTo>
                  <a:lnTo>
                    <a:pt x="56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6"/>
            <p:cNvSpPr/>
            <p:nvPr/>
          </p:nvSpPr>
          <p:spPr>
            <a:xfrm>
              <a:off x="1189675" y="3070450"/>
              <a:ext cx="46400" cy="238950"/>
            </a:xfrm>
            <a:custGeom>
              <a:avLst/>
              <a:gdLst/>
              <a:ahLst/>
              <a:cxnLst/>
              <a:rect l="l" t="t" r="r" b="b"/>
              <a:pathLst>
                <a:path w="1856" h="9558" extrusionOk="0">
                  <a:moveTo>
                    <a:pt x="1" y="1"/>
                  </a:moveTo>
                  <a:lnTo>
                    <a:pt x="1" y="9557"/>
                  </a:lnTo>
                  <a:lnTo>
                    <a:pt x="1856" y="9557"/>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6"/>
            <p:cNvSpPr/>
            <p:nvPr/>
          </p:nvSpPr>
          <p:spPr>
            <a:xfrm>
              <a:off x="1468350" y="3070450"/>
              <a:ext cx="46425" cy="57200"/>
            </a:xfrm>
            <a:custGeom>
              <a:avLst/>
              <a:gdLst/>
              <a:ahLst/>
              <a:cxnLst/>
              <a:rect l="l" t="t" r="r" b="b"/>
              <a:pathLst>
                <a:path w="1857" h="2288" extrusionOk="0">
                  <a:moveTo>
                    <a:pt x="0" y="1"/>
                  </a:moveTo>
                  <a:lnTo>
                    <a:pt x="0" y="1144"/>
                  </a:lnTo>
                  <a:lnTo>
                    <a:pt x="886" y="1144"/>
                  </a:lnTo>
                  <a:lnTo>
                    <a:pt x="886" y="2288"/>
                  </a:lnTo>
                  <a:lnTo>
                    <a:pt x="1856" y="2288"/>
                  </a:lnTo>
                  <a:lnTo>
                    <a:pt x="1856" y="1144"/>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6"/>
            <p:cNvSpPr/>
            <p:nvPr/>
          </p:nvSpPr>
          <p:spPr>
            <a:xfrm>
              <a:off x="1468350" y="3252225"/>
              <a:ext cx="46425" cy="57175"/>
            </a:xfrm>
            <a:custGeom>
              <a:avLst/>
              <a:gdLst/>
              <a:ahLst/>
              <a:cxnLst/>
              <a:rect l="l" t="t" r="r" b="b"/>
              <a:pathLst>
                <a:path w="1857" h="2287" extrusionOk="0">
                  <a:moveTo>
                    <a:pt x="886" y="1"/>
                  </a:moveTo>
                  <a:lnTo>
                    <a:pt x="886" y="1144"/>
                  </a:lnTo>
                  <a:lnTo>
                    <a:pt x="0" y="1144"/>
                  </a:lnTo>
                  <a:lnTo>
                    <a:pt x="0" y="2286"/>
                  </a:lnTo>
                  <a:lnTo>
                    <a:pt x="1856" y="2286"/>
                  </a:lnTo>
                  <a:lnTo>
                    <a:pt x="1856" y="1144"/>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6"/>
            <p:cNvSpPr/>
            <p:nvPr/>
          </p:nvSpPr>
          <p:spPr>
            <a:xfrm>
              <a:off x="1783350" y="3099025"/>
              <a:ext cx="363150" cy="181800"/>
            </a:xfrm>
            <a:custGeom>
              <a:avLst/>
              <a:gdLst/>
              <a:ahLst/>
              <a:cxnLst/>
              <a:rect l="l" t="t" r="r" b="b"/>
              <a:pathLst>
                <a:path w="14526" h="7272" extrusionOk="0">
                  <a:moveTo>
                    <a:pt x="0" y="1"/>
                  </a:moveTo>
                  <a:lnTo>
                    <a:pt x="0" y="7272"/>
                  </a:lnTo>
                  <a:lnTo>
                    <a:pt x="14525" y="7272"/>
                  </a:lnTo>
                  <a:lnTo>
                    <a:pt x="14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6"/>
            <p:cNvSpPr/>
            <p:nvPr/>
          </p:nvSpPr>
          <p:spPr>
            <a:xfrm>
              <a:off x="1754775" y="3070450"/>
              <a:ext cx="141625" cy="238950"/>
            </a:xfrm>
            <a:custGeom>
              <a:avLst/>
              <a:gdLst/>
              <a:ahLst/>
              <a:cxnLst/>
              <a:rect l="l" t="t" r="r" b="b"/>
              <a:pathLst>
                <a:path w="5665" h="9558" extrusionOk="0">
                  <a:moveTo>
                    <a:pt x="0" y="1"/>
                  </a:moveTo>
                  <a:lnTo>
                    <a:pt x="0" y="9557"/>
                  </a:lnTo>
                  <a:lnTo>
                    <a:pt x="5664" y="9557"/>
                  </a:lnTo>
                  <a:lnTo>
                    <a:pt x="5664" y="7272"/>
                  </a:lnTo>
                  <a:lnTo>
                    <a:pt x="2287" y="7272"/>
                  </a:lnTo>
                  <a:lnTo>
                    <a:pt x="2287" y="2288"/>
                  </a:lnTo>
                  <a:lnTo>
                    <a:pt x="5664" y="2288"/>
                  </a:lnTo>
                  <a:lnTo>
                    <a:pt x="56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6"/>
            <p:cNvSpPr/>
            <p:nvPr/>
          </p:nvSpPr>
          <p:spPr>
            <a:xfrm>
              <a:off x="2033475" y="3070450"/>
              <a:ext cx="141600" cy="238950"/>
            </a:xfrm>
            <a:custGeom>
              <a:avLst/>
              <a:gdLst/>
              <a:ahLst/>
              <a:cxnLst/>
              <a:rect l="l" t="t" r="r" b="b"/>
              <a:pathLst>
                <a:path w="5664" h="9558" extrusionOk="0">
                  <a:moveTo>
                    <a:pt x="0" y="1"/>
                  </a:moveTo>
                  <a:lnTo>
                    <a:pt x="0" y="2288"/>
                  </a:lnTo>
                  <a:lnTo>
                    <a:pt x="3377" y="2288"/>
                  </a:lnTo>
                  <a:lnTo>
                    <a:pt x="3377" y="7272"/>
                  </a:lnTo>
                  <a:lnTo>
                    <a:pt x="0" y="7272"/>
                  </a:lnTo>
                  <a:lnTo>
                    <a:pt x="0" y="9557"/>
                  </a:lnTo>
                  <a:lnTo>
                    <a:pt x="5663" y="9557"/>
                  </a:lnTo>
                  <a:lnTo>
                    <a:pt x="56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6"/>
            <p:cNvSpPr/>
            <p:nvPr/>
          </p:nvSpPr>
          <p:spPr>
            <a:xfrm>
              <a:off x="1708375" y="3070450"/>
              <a:ext cx="46425" cy="238950"/>
            </a:xfrm>
            <a:custGeom>
              <a:avLst/>
              <a:gdLst/>
              <a:ahLst/>
              <a:cxnLst/>
              <a:rect l="l" t="t" r="r" b="b"/>
              <a:pathLst>
                <a:path w="1857" h="9558" extrusionOk="0">
                  <a:moveTo>
                    <a:pt x="0" y="1"/>
                  </a:moveTo>
                  <a:lnTo>
                    <a:pt x="0" y="9557"/>
                  </a:lnTo>
                  <a:lnTo>
                    <a:pt x="1856" y="9557"/>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6"/>
            <p:cNvSpPr/>
            <p:nvPr/>
          </p:nvSpPr>
          <p:spPr>
            <a:xfrm>
              <a:off x="1987025" y="3070450"/>
              <a:ext cx="46475" cy="57200"/>
            </a:xfrm>
            <a:custGeom>
              <a:avLst/>
              <a:gdLst/>
              <a:ahLst/>
              <a:cxnLst/>
              <a:rect l="l" t="t" r="r" b="b"/>
              <a:pathLst>
                <a:path w="1859" h="2288" extrusionOk="0">
                  <a:moveTo>
                    <a:pt x="1" y="1"/>
                  </a:moveTo>
                  <a:lnTo>
                    <a:pt x="1" y="1144"/>
                  </a:lnTo>
                  <a:lnTo>
                    <a:pt x="888" y="1144"/>
                  </a:lnTo>
                  <a:lnTo>
                    <a:pt x="888" y="2288"/>
                  </a:lnTo>
                  <a:lnTo>
                    <a:pt x="1858" y="2288"/>
                  </a:lnTo>
                  <a:lnTo>
                    <a:pt x="1858" y="1144"/>
                  </a:lnTo>
                  <a:lnTo>
                    <a:pt x="1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6"/>
            <p:cNvSpPr/>
            <p:nvPr/>
          </p:nvSpPr>
          <p:spPr>
            <a:xfrm>
              <a:off x="1987025" y="3252225"/>
              <a:ext cx="46475" cy="57175"/>
            </a:xfrm>
            <a:custGeom>
              <a:avLst/>
              <a:gdLst/>
              <a:ahLst/>
              <a:cxnLst/>
              <a:rect l="l" t="t" r="r" b="b"/>
              <a:pathLst>
                <a:path w="1859" h="2287" extrusionOk="0">
                  <a:moveTo>
                    <a:pt x="888" y="1"/>
                  </a:moveTo>
                  <a:lnTo>
                    <a:pt x="888" y="1144"/>
                  </a:lnTo>
                  <a:lnTo>
                    <a:pt x="1" y="1144"/>
                  </a:lnTo>
                  <a:lnTo>
                    <a:pt x="1" y="2286"/>
                  </a:lnTo>
                  <a:lnTo>
                    <a:pt x="1858" y="2286"/>
                  </a:lnTo>
                  <a:lnTo>
                    <a:pt x="1858" y="1144"/>
                  </a:lnTo>
                  <a:lnTo>
                    <a:pt x="1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6"/>
            <p:cNvSpPr/>
            <p:nvPr/>
          </p:nvSpPr>
          <p:spPr>
            <a:xfrm>
              <a:off x="1133575" y="3018825"/>
              <a:ext cx="1093600" cy="350875"/>
            </a:xfrm>
            <a:custGeom>
              <a:avLst/>
              <a:gdLst/>
              <a:ahLst/>
              <a:cxnLst/>
              <a:rect l="l" t="t" r="r" b="b"/>
              <a:pathLst>
                <a:path w="43744" h="14035" extrusionOk="0">
                  <a:moveTo>
                    <a:pt x="42624" y="737"/>
                  </a:moveTo>
                  <a:cubicBezTo>
                    <a:pt x="42835" y="737"/>
                    <a:pt x="43007" y="909"/>
                    <a:pt x="43007" y="1120"/>
                  </a:cubicBezTo>
                  <a:lnTo>
                    <a:pt x="43007" y="12914"/>
                  </a:lnTo>
                  <a:cubicBezTo>
                    <a:pt x="43007" y="13126"/>
                    <a:pt x="42835" y="13298"/>
                    <a:pt x="42624" y="13298"/>
                  </a:cubicBezTo>
                  <a:lnTo>
                    <a:pt x="1121" y="13298"/>
                  </a:lnTo>
                  <a:cubicBezTo>
                    <a:pt x="908" y="13298"/>
                    <a:pt x="737" y="13126"/>
                    <a:pt x="737" y="12914"/>
                  </a:cubicBezTo>
                  <a:lnTo>
                    <a:pt x="737" y="1120"/>
                  </a:lnTo>
                  <a:cubicBezTo>
                    <a:pt x="737" y="909"/>
                    <a:pt x="908" y="737"/>
                    <a:pt x="1121" y="737"/>
                  </a:cubicBezTo>
                  <a:close/>
                  <a:moveTo>
                    <a:pt x="1121" y="1"/>
                  </a:moveTo>
                  <a:cubicBezTo>
                    <a:pt x="503" y="1"/>
                    <a:pt x="0" y="503"/>
                    <a:pt x="0" y="1120"/>
                  </a:cubicBezTo>
                  <a:lnTo>
                    <a:pt x="0" y="12914"/>
                  </a:lnTo>
                  <a:cubicBezTo>
                    <a:pt x="0" y="13532"/>
                    <a:pt x="503" y="14035"/>
                    <a:pt x="1121" y="14035"/>
                  </a:cubicBezTo>
                  <a:lnTo>
                    <a:pt x="42624" y="14035"/>
                  </a:lnTo>
                  <a:cubicBezTo>
                    <a:pt x="43241" y="14035"/>
                    <a:pt x="43743" y="13532"/>
                    <a:pt x="43743" y="12914"/>
                  </a:cubicBezTo>
                  <a:lnTo>
                    <a:pt x="43743" y="1120"/>
                  </a:lnTo>
                  <a:cubicBezTo>
                    <a:pt x="43743" y="503"/>
                    <a:pt x="43241" y="1"/>
                    <a:pt x="42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 name="Google Shape;120;p6"/>
          <p:cNvSpPr/>
          <p:nvPr/>
        </p:nvSpPr>
        <p:spPr>
          <a:xfrm>
            <a:off x="246165" y="256213"/>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1" name="Google Shape;121;p6"/>
          <p:cNvGrpSpPr/>
          <p:nvPr/>
        </p:nvGrpSpPr>
        <p:grpSpPr>
          <a:xfrm>
            <a:off x="6678527" y="4757114"/>
            <a:ext cx="899923" cy="288735"/>
            <a:chOff x="1133575" y="3018825"/>
            <a:chExt cx="1093600" cy="350875"/>
          </a:xfrm>
        </p:grpSpPr>
        <p:sp>
          <p:nvSpPr>
            <p:cNvPr id="122" name="Google Shape;122;p6"/>
            <p:cNvSpPr/>
            <p:nvPr/>
          </p:nvSpPr>
          <p:spPr>
            <a:xfrm>
              <a:off x="1264625" y="3099025"/>
              <a:ext cx="363150" cy="181800"/>
            </a:xfrm>
            <a:custGeom>
              <a:avLst/>
              <a:gdLst/>
              <a:ahLst/>
              <a:cxnLst/>
              <a:rect l="l" t="t" r="r" b="b"/>
              <a:pathLst>
                <a:path w="14526" h="7272" extrusionOk="0">
                  <a:moveTo>
                    <a:pt x="0" y="1"/>
                  </a:moveTo>
                  <a:lnTo>
                    <a:pt x="0" y="7272"/>
                  </a:lnTo>
                  <a:lnTo>
                    <a:pt x="14526" y="7272"/>
                  </a:lnTo>
                  <a:lnTo>
                    <a:pt x="145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6"/>
            <p:cNvSpPr/>
            <p:nvPr/>
          </p:nvSpPr>
          <p:spPr>
            <a:xfrm>
              <a:off x="1236050" y="3070450"/>
              <a:ext cx="141625" cy="238950"/>
            </a:xfrm>
            <a:custGeom>
              <a:avLst/>
              <a:gdLst/>
              <a:ahLst/>
              <a:cxnLst/>
              <a:rect l="l" t="t" r="r" b="b"/>
              <a:pathLst>
                <a:path w="5665" h="9558" extrusionOk="0">
                  <a:moveTo>
                    <a:pt x="1" y="1"/>
                  </a:moveTo>
                  <a:lnTo>
                    <a:pt x="1" y="9557"/>
                  </a:lnTo>
                  <a:lnTo>
                    <a:pt x="5665" y="9557"/>
                  </a:lnTo>
                  <a:lnTo>
                    <a:pt x="5665" y="7272"/>
                  </a:lnTo>
                  <a:lnTo>
                    <a:pt x="2287" y="7272"/>
                  </a:lnTo>
                  <a:lnTo>
                    <a:pt x="2287" y="2288"/>
                  </a:lnTo>
                  <a:lnTo>
                    <a:pt x="5665" y="2288"/>
                  </a:lnTo>
                  <a:lnTo>
                    <a:pt x="56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6"/>
            <p:cNvSpPr/>
            <p:nvPr/>
          </p:nvSpPr>
          <p:spPr>
            <a:xfrm>
              <a:off x="1514750" y="3070450"/>
              <a:ext cx="141600" cy="238950"/>
            </a:xfrm>
            <a:custGeom>
              <a:avLst/>
              <a:gdLst/>
              <a:ahLst/>
              <a:cxnLst/>
              <a:rect l="l" t="t" r="r" b="b"/>
              <a:pathLst>
                <a:path w="5664" h="9558" extrusionOk="0">
                  <a:moveTo>
                    <a:pt x="0" y="1"/>
                  </a:moveTo>
                  <a:lnTo>
                    <a:pt x="0" y="2288"/>
                  </a:lnTo>
                  <a:lnTo>
                    <a:pt x="3378" y="2288"/>
                  </a:lnTo>
                  <a:lnTo>
                    <a:pt x="3378" y="7272"/>
                  </a:lnTo>
                  <a:lnTo>
                    <a:pt x="0" y="7272"/>
                  </a:lnTo>
                  <a:lnTo>
                    <a:pt x="0" y="9557"/>
                  </a:lnTo>
                  <a:lnTo>
                    <a:pt x="5663" y="9557"/>
                  </a:lnTo>
                  <a:lnTo>
                    <a:pt x="56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6"/>
            <p:cNvSpPr/>
            <p:nvPr/>
          </p:nvSpPr>
          <p:spPr>
            <a:xfrm>
              <a:off x="1189675" y="3070450"/>
              <a:ext cx="46400" cy="238950"/>
            </a:xfrm>
            <a:custGeom>
              <a:avLst/>
              <a:gdLst/>
              <a:ahLst/>
              <a:cxnLst/>
              <a:rect l="l" t="t" r="r" b="b"/>
              <a:pathLst>
                <a:path w="1856" h="9558" extrusionOk="0">
                  <a:moveTo>
                    <a:pt x="1" y="1"/>
                  </a:moveTo>
                  <a:lnTo>
                    <a:pt x="1" y="9557"/>
                  </a:lnTo>
                  <a:lnTo>
                    <a:pt x="1856" y="9557"/>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6"/>
            <p:cNvSpPr/>
            <p:nvPr/>
          </p:nvSpPr>
          <p:spPr>
            <a:xfrm>
              <a:off x="1468350" y="3070450"/>
              <a:ext cx="46425" cy="57200"/>
            </a:xfrm>
            <a:custGeom>
              <a:avLst/>
              <a:gdLst/>
              <a:ahLst/>
              <a:cxnLst/>
              <a:rect l="l" t="t" r="r" b="b"/>
              <a:pathLst>
                <a:path w="1857" h="2288" extrusionOk="0">
                  <a:moveTo>
                    <a:pt x="0" y="1"/>
                  </a:moveTo>
                  <a:lnTo>
                    <a:pt x="0" y="1144"/>
                  </a:lnTo>
                  <a:lnTo>
                    <a:pt x="886" y="1144"/>
                  </a:lnTo>
                  <a:lnTo>
                    <a:pt x="886" y="2288"/>
                  </a:lnTo>
                  <a:lnTo>
                    <a:pt x="1856" y="2288"/>
                  </a:lnTo>
                  <a:lnTo>
                    <a:pt x="1856" y="1144"/>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6"/>
            <p:cNvSpPr/>
            <p:nvPr/>
          </p:nvSpPr>
          <p:spPr>
            <a:xfrm>
              <a:off x="1468350" y="3252225"/>
              <a:ext cx="46425" cy="57175"/>
            </a:xfrm>
            <a:custGeom>
              <a:avLst/>
              <a:gdLst/>
              <a:ahLst/>
              <a:cxnLst/>
              <a:rect l="l" t="t" r="r" b="b"/>
              <a:pathLst>
                <a:path w="1857" h="2287" extrusionOk="0">
                  <a:moveTo>
                    <a:pt x="886" y="1"/>
                  </a:moveTo>
                  <a:lnTo>
                    <a:pt x="886" y="1144"/>
                  </a:lnTo>
                  <a:lnTo>
                    <a:pt x="0" y="1144"/>
                  </a:lnTo>
                  <a:lnTo>
                    <a:pt x="0" y="2286"/>
                  </a:lnTo>
                  <a:lnTo>
                    <a:pt x="1856" y="2286"/>
                  </a:lnTo>
                  <a:lnTo>
                    <a:pt x="1856" y="1144"/>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6"/>
            <p:cNvSpPr/>
            <p:nvPr/>
          </p:nvSpPr>
          <p:spPr>
            <a:xfrm>
              <a:off x="1783350" y="3099025"/>
              <a:ext cx="363150" cy="181800"/>
            </a:xfrm>
            <a:custGeom>
              <a:avLst/>
              <a:gdLst/>
              <a:ahLst/>
              <a:cxnLst/>
              <a:rect l="l" t="t" r="r" b="b"/>
              <a:pathLst>
                <a:path w="14526" h="7272" extrusionOk="0">
                  <a:moveTo>
                    <a:pt x="0" y="1"/>
                  </a:moveTo>
                  <a:lnTo>
                    <a:pt x="0" y="7272"/>
                  </a:lnTo>
                  <a:lnTo>
                    <a:pt x="14525" y="7272"/>
                  </a:lnTo>
                  <a:lnTo>
                    <a:pt x="14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6"/>
            <p:cNvSpPr/>
            <p:nvPr/>
          </p:nvSpPr>
          <p:spPr>
            <a:xfrm>
              <a:off x="1754775" y="3070450"/>
              <a:ext cx="141625" cy="238950"/>
            </a:xfrm>
            <a:custGeom>
              <a:avLst/>
              <a:gdLst/>
              <a:ahLst/>
              <a:cxnLst/>
              <a:rect l="l" t="t" r="r" b="b"/>
              <a:pathLst>
                <a:path w="5665" h="9558" extrusionOk="0">
                  <a:moveTo>
                    <a:pt x="0" y="1"/>
                  </a:moveTo>
                  <a:lnTo>
                    <a:pt x="0" y="9557"/>
                  </a:lnTo>
                  <a:lnTo>
                    <a:pt x="5664" y="9557"/>
                  </a:lnTo>
                  <a:lnTo>
                    <a:pt x="5664" y="7272"/>
                  </a:lnTo>
                  <a:lnTo>
                    <a:pt x="2287" y="7272"/>
                  </a:lnTo>
                  <a:lnTo>
                    <a:pt x="2287" y="2288"/>
                  </a:lnTo>
                  <a:lnTo>
                    <a:pt x="5664" y="2288"/>
                  </a:lnTo>
                  <a:lnTo>
                    <a:pt x="56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6"/>
            <p:cNvSpPr/>
            <p:nvPr/>
          </p:nvSpPr>
          <p:spPr>
            <a:xfrm>
              <a:off x="2033475" y="3070450"/>
              <a:ext cx="141600" cy="238950"/>
            </a:xfrm>
            <a:custGeom>
              <a:avLst/>
              <a:gdLst/>
              <a:ahLst/>
              <a:cxnLst/>
              <a:rect l="l" t="t" r="r" b="b"/>
              <a:pathLst>
                <a:path w="5664" h="9558" extrusionOk="0">
                  <a:moveTo>
                    <a:pt x="0" y="1"/>
                  </a:moveTo>
                  <a:lnTo>
                    <a:pt x="0" y="2288"/>
                  </a:lnTo>
                  <a:lnTo>
                    <a:pt x="3377" y="2288"/>
                  </a:lnTo>
                  <a:lnTo>
                    <a:pt x="3377" y="7272"/>
                  </a:lnTo>
                  <a:lnTo>
                    <a:pt x="0" y="7272"/>
                  </a:lnTo>
                  <a:lnTo>
                    <a:pt x="0" y="9557"/>
                  </a:lnTo>
                  <a:lnTo>
                    <a:pt x="5663" y="9557"/>
                  </a:lnTo>
                  <a:lnTo>
                    <a:pt x="56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6"/>
            <p:cNvSpPr/>
            <p:nvPr/>
          </p:nvSpPr>
          <p:spPr>
            <a:xfrm>
              <a:off x="1708375" y="3070450"/>
              <a:ext cx="46425" cy="238950"/>
            </a:xfrm>
            <a:custGeom>
              <a:avLst/>
              <a:gdLst/>
              <a:ahLst/>
              <a:cxnLst/>
              <a:rect l="l" t="t" r="r" b="b"/>
              <a:pathLst>
                <a:path w="1857" h="9558" extrusionOk="0">
                  <a:moveTo>
                    <a:pt x="0" y="1"/>
                  </a:moveTo>
                  <a:lnTo>
                    <a:pt x="0" y="9557"/>
                  </a:lnTo>
                  <a:lnTo>
                    <a:pt x="1856" y="9557"/>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6"/>
            <p:cNvSpPr/>
            <p:nvPr/>
          </p:nvSpPr>
          <p:spPr>
            <a:xfrm>
              <a:off x="1987025" y="3070450"/>
              <a:ext cx="46475" cy="57200"/>
            </a:xfrm>
            <a:custGeom>
              <a:avLst/>
              <a:gdLst/>
              <a:ahLst/>
              <a:cxnLst/>
              <a:rect l="l" t="t" r="r" b="b"/>
              <a:pathLst>
                <a:path w="1859" h="2288" extrusionOk="0">
                  <a:moveTo>
                    <a:pt x="1" y="1"/>
                  </a:moveTo>
                  <a:lnTo>
                    <a:pt x="1" y="1144"/>
                  </a:lnTo>
                  <a:lnTo>
                    <a:pt x="888" y="1144"/>
                  </a:lnTo>
                  <a:lnTo>
                    <a:pt x="888" y="2288"/>
                  </a:lnTo>
                  <a:lnTo>
                    <a:pt x="1858" y="2288"/>
                  </a:lnTo>
                  <a:lnTo>
                    <a:pt x="1858" y="1144"/>
                  </a:lnTo>
                  <a:lnTo>
                    <a:pt x="1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6"/>
            <p:cNvSpPr/>
            <p:nvPr/>
          </p:nvSpPr>
          <p:spPr>
            <a:xfrm>
              <a:off x="1987025" y="3252225"/>
              <a:ext cx="46475" cy="57175"/>
            </a:xfrm>
            <a:custGeom>
              <a:avLst/>
              <a:gdLst/>
              <a:ahLst/>
              <a:cxnLst/>
              <a:rect l="l" t="t" r="r" b="b"/>
              <a:pathLst>
                <a:path w="1859" h="2287" extrusionOk="0">
                  <a:moveTo>
                    <a:pt x="888" y="1"/>
                  </a:moveTo>
                  <a:lnTo>
                    <a:pt x="888" y="1144"/>
                  </a:lnTo>
                  <a:lnTo>
                    <a:pt x="1" y="1144"/>
                  </a:lnTo>
                  <a:lnTo>
                    <a:pt x="1" y="2286"/>
                  </a:lnTo>
                  <a:lnTo>
                    <a:pt x="1858" y="2286"/>
                  </a:lnTo>
                  <a:lnTo>
                    <a:pt x="1858" y="1144"/>
                  </a:lnTo>
                  <a:lnTo>
                    <a:pt x="1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6"/>
            <p:cNvSpPr/>
            <p:nvPr/>
          </p:nvSpPr>
          <p:spPr>
            <a:xfrm>
              <a:off x="1133575" y="3018825"/>
              <a:ext cx="1093600" cy="350875"/>
            </a:xfrm>
            <a:custGeom>
              <a:avLst/>
              <a:gdLst/>
              <a:ahLst/>
              <a:cxnLst/>
              <a:rect l="l" t="t" r="r" b="b"/>
              <a:pathLst>
                <a:path w="43744" h="14035" extrusionOk="0">
                  <a:moveTo>
                    <a:pt x="42624" y="737"/>
                  </a:moveTo>
                  <a:cubicBezTo>
                    <a:pt x="42835" y="737"/>
                    <a:pt x="43007" y="909"/>
                    <a:pt x="43007" y="1120"/>
                  </a:cubicBezTo>
                  <a:lnTo>
                    <a:pt x="43007" y="12914"/>
                  </a:lnTo>
                  <a:cubicBezTo>
                    <a:pt x="43007" y="13126"/>
                    <a:pt x="42835" y="13298"/>
                    <a:pt x="42624" y="13298"/>
                  </a:cubicBezTo>
                  <a:lnTo>
                    <a:pt x="1121" y="13298"/>
                  </a:lnTo>
                  <a:cubicBezTo>
                    <a:pt x="908" y="13298"/>
                    <a:pt x="737" y="13126"/>
                    <a:pt x="737" y="12914"/>
                  </a:cubicBezTo>
                  <a:lnTo>
                    <a:pt x="737" y="1120"/>
                  </a:lnTo>
                  <a:cubicBezTo>
                    <a:pt x="737" y="909"/>
                    <a:pt x="908" y="737"/>
                    <a:pt x="1121" y="737"/>
                  </a:cubicBezTo>
                  <a:close/>
                  <a:moveTo>
                    <a:pt x="1121" y="1"/>
                  </a:moveTo>
                  <a:cubicBezTo>
                    <a:pt x="503" y="1"/>
                    <a:pt x="0" y="503"/>
                    <a:pt x="0" y="1120"/>
                  </a:cubicBezTo>
                  <a:lnTo>
                    <a:pt x="0" y="12914"/>
                  </a:lnTo>
                  <a:cubicBezTo>
                    <a:pt x="0" y="13532"/>
                    <a:pt x="503" y="14035"/>
                    <a:pt x="1121" y="14035"/>
                  </a:cubicBezTo>
                  <a:lnTo>
                    <a:pt x="42624" y="14035"/>
                  </a:lnTo>
                  <a:cubicBezTo>
                    <a:pt x="43241" y="14035"/>
                    <a:pt x="43743" y="13532"/>
                    <a:pt x="43743" y="12914"/>
                  </a:cubicBezTo>
                  <a:lnTo>
                    <a:pt x="43743" y="1120"/>
                  </a:lnTo>
                  <a:cubicBezTo>
                    <a:pt x="43743" y="503"/>
                    <a:pt x="43241" y="1"/>
                    <a:pt x="42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35"/>
        <p:cNvGrpSpPr/>
        <p:nvPr/>
      </p:nvGrpSpPr>
      <p:grpSpPr>
        <a:xfrm>
          <a:off x="0" y="0"/>
          <a:ext cx="0" cy="0"/>
          <a:chOff x="0" y="0"/>
          <a:chExt cx="0" cy="0"/>
        </a:xfrm>
      </p:grpSpPr>
      <p:sp>
        <p:nvSpPr>
          <p:cNvPr id="136" name="Google Shape;136;p7"/>
          <p:cNvSpPr txBox="1">
            <a:spLocks noGrp="1"/>
          </p:cNvSpPr>
          <p:nvPr>
            <p:ph type="title"/>
          </p:nvPr>
        </p:nvSpPr>
        <p:spPr>
          <a:xfrm>
            <a:off x="720000" y="445025"/>
            <a:ext cx="77109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37" name="Google Shape;137;p7"/>
          <p:cNvSpPr txBox="1">
            <a:spLocks noGrp="1"/>
          </p:cNvSpPr>
          <p:nvPr>
            <p:ph type="subTitle" idx="1"/>
          </p:nvPr>
        </p:nvSpPr>
        <p:spPr>
          <a:xfrm>
            <a:off x="720000" y="1407175"/>
            <a:ext cx="4067700" cy="2298300"/>
          </a:xfrm>
          <a:prstGeom prst="rect">
            <a:avLst/>
          </a:prstGeom>
        </p:spPr>
        <p:txBody>
          <a:bodyPr spcFirstLastPara="1" wrap="square" lIns="91425" tIns="91425" rIns="91425" bIns="91425" anchor="t" anchorCtr="0">
            <a:noAutofit/>
          </a:bodyPr>
          <a:lstStyle>
            <a:lvl1pPr lvl="0" rtl="0">
              <a:spcBef>
                <a:spcPts val="0"/>
              </a:spcBef>
              <a:spcAft>
                <a:spcPts val="0"/>
              </a:spcAft>
              <a:buSzPts val="1600"/>
              <a:buFont typeface="Nunito Light"/>
              <a:buChar char="●"/>
              <a:defRPr/>
            </a:lvl1pPr>
            <a:lvl2pPr lvl="1" algn="ctr" rtl="0">
              <a:lnSpc>
                <a:spcPct val="100000"/>
              </a:lnSpc>
              <a:spcBef>
                <a:spcPts val="0"/>
              </a:spcBef>
              <a:spcAft>
                <a:spcPts val="0"/>
              </a:spcAft>
              <a:buClr>
                <a:srgbClr val="E76A28"/>
              </a:buClr>
              <a:buSzPts val="1600"/>
              <a:buFont typeface="Nunito Light"/>
              <a:buChar char="○"/>
              <a:defRPr/>
            </a:lvl2pPr>
            <a:lvl3pPr lvl="2" algn="ctr" rtl="0">
              <a:lnSpc>
                <a:spcPct val="100000"/>
              </a:lnSpc>
              <a:spcBef>
                <a:spcPts val="0"/>
              </a:spcBef>
              <a:spcAft>
                <a:spcPts val="0"/>
              </a:spcAft>
              <a:buClr>
                <a:srgbClr val="E76A28"/>
              </a:buClr>
              <a:buSzPts val="1500"/>
              <a:buFont typeface="Nunito Light"/>
              <a:buChar char="■"/>
              <a:defRPr/>
            </a:lvl3pPr>
            <a:lvl4pPr lvl="3" algn="ctr" rtl="0">
              <a:lnSpc>
                <a:spcPct val="100000"/>
              </a:lnSpc>
              <a:spcBef>
                <a:spcPts val="0"/>
              </a:spcBef>
              <a:spcAft>
                <a:spcPts val="0"/>
              </a:spcAft>
              <a:buClr>
                <a:srgbClr val="E76A28"/>
              </a:buClr>
              <a:buSzPts val="1500"/>
              <a:buFont typeface="Nunito Light"/>
              <a:buChar char="●"/>
              <a:defRPr/>
            </a:lvl4pPr>
            <a:lvl5pPr lvl="4" algn="ctr" rtl="0">
              <a:lnSpc>
                <a:spcPct val="100000"/>
              </a:lnSpc>
              <a:spcBef>
                <a:spcPts val="0"/>
              </a:spcBef>
              <a:spcAft>
                <a:spcPts val="0"/>
              </a:spcAft>
              <a:buClr>
                <a:srgbClr val="E76A28"/>
              </a:buClr>
              <a:buSzPts val="1400"/>
              <a:buFont typeface="Nunito Light"/>
              <a:buChar char="○"/>
              <a:defRPr/>
            </a:lvl5pPr>
            <a:lvl6pPr lvl="5" algn="ctr" rtl="0">
              <a:lnSpc>
                <a:spcPct val="100000"/>
              </a:lnSpc>
              <a:spcBef>
                <a:spcPts val="0"/>
              </a:spcBef>
              <a:spcAft>
                <a:spcPts val="0"/>
              </a:spcAft>
              <a:buClr>
                <a:srgbClr val="999999"/>
              </a:buClr>
              <a:buSzPts val="1400"/>
              <a:buFont typeface="Nunito Light"/>
              <a:buChar char="■"/>
              <a:defRPr/>
            </a:lvl6pPr>
            <a:lvl7pPr lvl="6" algn="ctr" rtl="0">
              <a:lnSpc>
                <a:spcPct val="100000"/>
              </a:lnSpc>
              <a:spcBef>
                <a:spcPts val="0"/>
              </a:spcBef>
              <a:spcAft>
                <a:spcPts val="0"/>
              </a:spcAft>
              <a:buClr>
                <a:srgbClr val="999999"/>
              </a:buClr>
              <a:buSzPts val="1300"/>
              <a:buFont typeface="Nunito Light"/>
              <a:buChar char="●"/>
              <a:defRPr/>
            </a:lvl7pPr>
            <a:lvl8pPr lvl="7" algn="ctr" rtl="0">
              <a:lnSpc>
                <a:spcPct val="100000"/>
              </a:lnSpc>
              <a:spcBef>
                <a:spcPts val="0"/>
              </a:spcBef>
              <a:spcAft>
                <a:spcPts val="0"/>
              </a:spcAft>
              <a:buClr>
                <a:srgbClr val="999999"/>
              </a:buClr>
              <a:buSzPts val="1300"/>
              <a:buFont typeface="Nunito Light"/>
              <a:buChar char="○"/>
              <a:defRPr/>
            </a:lvl8pPr>
            <a:lvl9pPr lvl="8" algn="ctr" rtl="0">
              <a:lnSpc>
                <a:spcPct val="100000"/>
              </a:lnSpc>
              <a:spcBef>
                <a:spcPts val="0"/>
              </a:spcBef>
              <a:spcAft>
                <a:spcPts val="0"/>
              </a:spcAft>
              <a:buClr>
                <a:srgbClr val="999999"/>
              </a:buClr>
              <a:buSzPts val="1400"/>
              <a:buFont typeface="Nunito Light"/>
              <a:buChar char="■"/>
              <a:defRPr/>
            </a:lvl9pPr>
          </a:lstStyle>
          <a:p>
            <a:endParaRPr/>
          </a:p>
        </p:txBody>
      </p:sp>
      <p:sp>
        <p:nvSpPr>
          <p:cNvPr id="138" name="Google Shape;138;p7"/>
          <p:cNvSpPr>
            <a:spLocks noGrp="1"/>
          </p:cNvSpPr>
          <p:nvPr>
            <p:ph type="pic" idx="2"/>
          </p:nvPr>
        </p:nvSpPr>
        <p:spPr>
          <a:xfrm>
            <a:off x="5226150" y="1407175"/>
            <a:ext cx="3022200" cy="2939100"/>
          </a:xfrm>
          <a:prstGeom prst="rect">
            <a:avLst/>
          </a:prstGeom>
          <a:noFill/>
          <a:ln>
            <a:noFill/>
          </a:ln>
        </p:spPr>
      </p:sp>
      <p:sp>
        <p:nvSpPr>
          <p:cNvPr id="139" name="Google Shape;139;p7"/>
          <p:cNvSpPr/>
          <p:nvPr/>
        </p:nvSpPr>
        <p:spPr>
          <a:xfrm>
            <a:off x="-103600" y="2464450"/>
            <a:ext cx="377700" cy="2198100"/>
          </a:xfrm>
          <a:prstGeom prst="rect">
            <a:avLst/>
          </a:prstGeom>
          <a:no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7"/>
          <p:cNvSpPr/>
          <p:nvPr/>
        </p:nvSpPr>
        <p:spPr>
          <a:xfrm>
            <a:off x="219849" y="2418675"/>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7"/>
          <p:cNvSpPr/>
          <p:nvPr/>
        </p:nvSpPr>
        <p:spPr>
          <a:xfrm>
            <a:off x="219849" y="4604000"/>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2" name="Google Shape;142;p7"/>
          <p:cNvCxnSpPr/>
          <p:nvPr/>
        </p:nvCxnSpPr>
        <p:spPr>
          <a:xfrm rot="10800000">
            <a:off x="-20525" y="3002650"/>
            <a:ext cx="307800" cy="0"/>
          </a:xfrm>
          <a:prstGeom prst="straightConnector1">
            <a:avLst/>
          </a:prstGeom>
          <a:noFill/>
          <a:ln w="28575" cap="flat" cmpd="sng">
            <a:solidFill>
              <a:schemeClr val="lt2"/>
            </a:solidFill>
            <a:prstDash val="solid"/>
            <a:round/>
            <a:headEnd type="none" w="med" len="med"/>
            <a:tailEnd type="none" w="med" len="med"/>
          </a:ln>
        </p:spPr>
      </p:cxnSp>
      <p:cxnSp>
        <p:nvCxnSpPr>
          <p:cNvPr id="143" name="Google Shape;143;p7"/>
          <p:cNvCxnSpPr/>
          <p:nvPr/>
        </p:nvCxnSpPr>
        <p:spPr>
          <a:xfrm rot="10800000">
            <a:off x="-20525" y="3235200"/>
            <a:ext cx="307800" cy="0"/>
          </a:xfrm>
          <a:prstGeom prst="straightConnector1">
            <a:avLst/>
          </a:prstGeom>
          <a:noFill/>
          <a:ln w="28575" cap="flat" cmpd="sng">
            <a:solidFill>
              <a:schemeClr val="lt2"/>
            </a:solidFill>
            <a:prstDash val="solid"/>
            <a:round/>
            <a:headEnd type="none" w="med" len="med"/>
            <a:tailEnd type="none" w="med" len="med"/>
          </a:ln>
        </p:spPr>
      </p:cxnSp>
      <p:sp>
        <p:nvSpPr>
          <p:cNvPr id="144" name="Google Shape;144;p7"/>
          <p:cNvSpPr/>
          <p:nvPr/>
        </p:nvSpPr>
        <p:spPr>
          <a:xfrm>
            <a:off x="287275" y="266750"/>
            <a:ext cx="9007950" cy="2756425"/>
          </a:xfrm>
          <a:custGeom>
            <a:avLst/>
            <a:gdLst/>
            <a:ahLst/>
            <a:cxnLst/>
            <a:rect l="l" t="t" r="r" b="b"/>
            <a:pathLst>
              <a:path w="360318" h="110257" extrusionOk="0">
                <a:moveTo>
                  <a:pt x="0" y="98766"/>
                </a:moveTo>
                <a:lnTo>
                  <a:pt x="7660" y="98766"/>
                </a:lnTo>
                <a:lnTo>
                  <a:pt x="7660" y="0"/>
                </a:lnTo>
                <a:lnTo>
                  <a:pt x="328308" y="0"/>
                </a:lnTo>
                <a:lnTo>
                  <a:pt x="342099" y="7962"/>
                </a:lnTo>
                <a:lnTo>
                  <a:pt x="342099" y="110257"/>
                </a:lnTo>
                <a:lnTo>
                  <a:pt x="360318" y="110257"/>
                </a:lnTo>
              </a:path>
            </a:pathLst>
          </a:custGeom>
          <a:noFill/>
          <a:ln w="28575" cap="flat" cmpd="sng">
            <a:solidFill>
              <a:schemeClr val="lt2"/>
            </a:solidFill>
            <a:prstDash val="solid"/>
            <a:round/>
            <a:headEnd type="none" w="med" len="med"/>
            <a:tailEnd type="none" w="med" len="med"/>
          </a:ln>
        </p:spPr>
      </p:sp>
      <p:sp>
        <p:nvSpPr>
          <p:cNvPr id="145" name="Google Shape;145;p7"/>
          <p:cNvSpPr/>
          <p:nvPr/>
        </p:nvSpPr>
        <p:spPr>
          <a:xfrm>
            <a:off x="4856225" y="4863075"/>
            <a:ext cx="4356925" cy="328300"/>
          </a:xfrm>
          <a:custGeom>
            <a:avLst/>
            <a:gdLst/>
            <a:ahLst/>
            <a:cxnLst/>
            <a:rect l="l" t="t" r="r" b="b"/>
            <a:pathLst>
              <a:path w="174277" h="13132" extrusionOk="0">
                <a:moveTo>
                  <a:pt x="174277" y="0"/>
                </a:moveTo>
                <a:lnTo>
                  <a:pt x="0" y="0"/>
                </a:lnTo>
                <a:lnTo>
                  <a:pt x="0" y="13132"/>
                </a:lnTo>
              </a:path>
            </a:pathLst>
          </a:custGeom>
          <a:noFill/>
          <a:ln w="28575" cap="flat" cmpd="sng">
            <a:solidFill>
              <a:schemeClr val="lt2"/>
            </a:solidFill>
            <a:prstDash val="solid"/>
            <a:round/>
            <a:headEnd type="none" w="med" len="med"/>
            <a:tailEnd type="none" w="med" len="med"/>
          </a:ln>
        </p:spPr>
      </p:sp>
      <p:grpSp>
        <p:nvGrpSpPr>
          <p:cNvPr id="146" name="Google Shape;146;p7"/>
          <p:cNvGrpSpPr/>
          <p:nvPr/>
        </p:nvGrpSpPr>
        <p:grpSpPr>
          <a:xfrm>
            <a:off x="8639773" y="1274099"/>
            <a:ext cx="346379" cy="411944"/>
            <a:chOff x="1117250" y="3390825"/>
            <a:chExt cx="420925" cy="500600"/>
          </a:xfrm>
        </p:grpSpPr>
        <p:sp>
          <p:nvSpPr>
            <p:cNvPr id="147" name="Google Shape;147;p7"/>
            <p:cNvSpPr/>
            <p:nvPr/>
          </p:nvSpPr>
          <p:spPr>
            <a:xfrm>
              <a:off x="1491525" y="3422500"/>
              <a:ext cx="46650" cy="21675"/>
            </a:xfrm>
            <a:custGeom>
              <a:avLst/>
              <a:gdLst/>
              <a:ahLst/>
              <a:cxnLst/>
              <a:rect l="l" t="t" r="r" b="b"/>
              <a:pathLst>
                <a:path w="1866" h="867" extrusionOk="0">
                  <a:moveTo>
                    <a:pt x="0" y="1"/>
                  </a:moveTo>
                  <a:lnTo>
                    <a:pt x="0" y="866"/>
                  </a:lnTo>
                  <a:lnTo>
                    <a:pt x="1645" y="866"/>
                  </a:lnTo>
                  <a:cubicBezTo>
                    <a:pt x="1766" y="866"/>
                    <a:pt x="1865" y="767"/>
                    <a:pt x="1865" y="646"/>
                  </a:cubicBezTo>
                  <a:lnTo>
                    <a:pt x="1865" y="221"/>
                  </a:lnTo>
                  <a:cubicBezTo>
                    <a:pt x="1865" y="98"/>
                    <a:pt x="1766"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7"/>
            <p:cNvSpPr/>
            <p:nvPr/>
          </p:nvSpPr>
          <p:spPr>
            <a:xfrm>
              <a:off x="1447325" y="3422500"/>
              <a:ext cx="57875" cy="21675"/>
            </a:xfrm>
            <a:custGeom>
              <a:avLst/>
              <a:gdLst/>
              <a:ahLst/>
              <a:cxnLst/>
              <a:rect l="l" t="t" r="r" b="b"/>
              <a:pathLst>
                <a:path w="2315" h="867" extrusionOk="0">
                  <a:moveTo>
                    <a:pt x="0" y="1"/>
                  </a:moveTo>
                  <a:lnTo>
                    <a:pt x="0" y="866"/>
                  </a:lnTo>
                  <a:lnTo>
                    <a:pt x="1881" y="866"/>
                  </a:lnTo>
                  <a:cubicBezTo>
                    <a:pt x="2120" y="866"/>
                    <a:pt x="2315" y="673"/>
                    <a:pt x="2315" y="433"/>
                  </a:cubicBezTo>
                  <a:cubicBezTo>
                    <a:pt x="2315" y="194"/>
                    <a:pt x="2120"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7"/>
            <p:cNvSpPr/>
            <p:nvPr/>
          </p:nvSpPr>
          <p:spPr>
            <a:xfrm>
              <a:off x="1491525" y="3484700"/>
              <a:ext cx="46650" cy="21700"/>
            </a:xfrm>
            <a:custGeom>
              <a:avLst/>
              <a:gdLst/>
              <a:ahLst/>
              <a:cxnLst/>
              <a:rect l="l" t="t" r="r" b="b"/>
              <a:pathLst>
                <a:path w="1866" h="868" extrusionOk="0">
                  <a:moveTo>
                    <a:pt x="0" y="1"/>
                  </a:moveTo>
                  <a:lnTo>
                    <a:pt x="0" y="868"/>
                  </a:lnTo>
                  <a:lnTo>
                    <a:pt x="1645" y="868"/>
                  </a:lnTo>
                  <a:cubicBezTo>
                    <a:pt x="1766" y="868"/>
                    <a:pt x="1865" y="769"/>
                    <a:pt x="1865" y="647"/>
                  </a:cubicBezTo>
                  <a:lnTo>
                    <a:pt x="1865" y="221"/>
                  </a:lnTo>
                  <a:cubicBezTo>
                    <a:pt x="1865" y="100"/>
                    <a:pt x="1766"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7"/>
            <p:cNvSpPr/>
            <p:nvPr/>
          </p:nvSpPr>
          <p:spPr>
            <a:xfrm>
              <a:off x="1447325" y="3484700"/>
              <a:ext cx="57875" cy="21700"/>
            </a:xfrm>
            <a:custGeom>
              <a:avLst/>
              <a:gdLst/>
              <a:ahLst/>
              <a:cxnLst/>
              <a:rect l="l" t="t" r="r" b="b"/>
              <a:pathLst>
                <a:path w="2315" h="868" extrusionOk="0">
                  <a:moveTo>
                    <a:pt x="0" y="1"/>
                  </a:moveTo>
                  <a:lnTo>
                    <a:pt x="0" y="868"/>
                  </a:lnTo>
                  <a:lnTo>
                    <a:pt x="1881" y="868"/>
                  </a:lnTo>
                  <a:cubicBezTo>
                    <a:pt x="2120" y="868"/>
                    <a:pt x="2315" y="674"/>
                    <a:pt x="2315" y="435"/>
                  </a:cubicBezTo>
                  <a:cubicBezTo>
                    <a:pt x="2315" y="195"/>
                    <a:pt x="2120"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7"/>
            <p:cNvSpPr/>
            <p:nvPr/>
          </p:nvSpPr>
          <p:spPr>
            <a:xfrm>
              <a:off x="1491525" y="3546950"/>
              <a:ext cx="46650" cy="21675"/>
            </a:xfrm>
            <a:custGeom>
              <a:avLst/>
              <a:gdLst/>
              <a:ahLst/>
              <a:cxnLst/>
              <a:rect l="l" t="t" r="r" b="b"/>
              <a:pathLst>
                <a:path w="1866" h="867" extrusionOk="0">
                  <a:moveTo>
                    <a:pt x="0" y="0"/>
                  </a:moveTo>
                  <a:lnTo>
                    <a:pt x="0" y="867"/>
                  </a:lnTo>
                  <a:lnTo>
                    <a:pt x="1645" y="867"/>
                  </a:lnTo>
                  <a:cubicBezTo>
                    <a:pt x="1766" y="867"/>
                    <a:pt x="1865" y="768"/>
                    <a:pt x="1865" y="645"/>
                  </a:cubicBezTo>
                  <a:lnTo>
                    <a:pt x="1865" y="220"/>
                  </a:lnTo>
                  <a:cubicBezTo>
                    <a:pt x="1865" y="99"/>
                    <a:pt x="1766" y="0"/>
                    <a:pt x="1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7"/>
            <p:cNvSpPr/>
            <p:nvPr/>
          </p:nvSpPr>
          <p:spPr>
            <a:xfrm>
              <a:off x="1447325" y="3546950"/>
              <a:ext cx="57875" cy="21675"/>
            </a:xfrm>
            <a:custGeom>
              <a:avLst/>
              <a:gdLst/>
              <a:ahLst/>
              <a:cxnLst/>
              <a:rect l="l" t="t" r="r" b="b"/>
              <a:pathLst>
                <a:path w="2315" h="867" extrusionOk="0">
                  <a:moveTo>
                    <a:pt x="0" y="0"/>
                  </a:moveTo>
                  <a:lnTo>
                    <a:pt x="0" y="867"/>
                  </a:lnTo>
                  <a:lnTo>
                    <a:pt x="1881" y="867"/>
                  </a:lnTo>
                  <a:cubicBezTo>
                    <a:pt x="2120" y="867"/>
                    <a:pt x="2315" y="672"/>
                    <a:pt x="2315" y="433"/>
                  </a:cubicBezTo>
                  <a:cubicBezTo>
                    <a:pt x="2315" y="195"/>
                    <a:pt x="2120" y="0"/>
                    <a:pt x="1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7"/>
            <p:cNvSpPr/>
            <p:nvPr/>
          </p:nvSpPr>
          <p:spPr>
            <a:xfrm>
              <a:off x="1491525" y="3609150"/>
              <a:ext cx="46650" cy="21725"/>
            </a:xfrm>
            <a:custGeom>
              <a:avLst/>
              <a:gdLst/>
              <a:ahLst/>
              <a:cxnLst/>
              <a:rect l="l" t="t" r="r" b="b"/>
              <a:pathLst>
                <a:path w="1866" h="869" extrusionOk="0">
                  <a:moveTo>
                    <a:pt x="0" y="0"/>
                  </a:moveTo>
                  <a:lnTo>
                    <a:pt x="0" y="868"/>
                  </a:lnTo>
                  <a:lnTo>
                    <a:pt x="1645" y="868"/>
                  </a:lnTo>
                  <a:cubicBezTo>
                    <a:pt x="1766" y="868"/>
                    <a:pt x="1865" y="769"/>
                    <a:pt x="1865" y="647"/>
                  </a:cubicBezTo>
                  <a:lnTo>
                    <a:pt x="1865" y="222"/>
                  </a:lnTo>
                  <a:cubicBezTo>
                    <a:pt x="1865" y="99"/>
                    <a:pt x="1766" y="0"/>
                    <a:pt x="1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7"/>
            <p:cNvSpPr/>
            <p:nvPr/>
          </p:nvSpPr>
          <p:spPr>
            <a:xfrm>
              <a:off x="1447325" y="3609150"/>
              <a:ext cx="57875" cy="21725"/>
            </a:xfrm>
            <a:custGeom>
              <a:avLst/>
              <a:gdLst/>
              <a:ahLst/>
              <a:cxnLst/>
              <a:rect l="l" t="t" r="r" b="b"/>
              <a:pathLst>
                <a:path w="2315" h="869" extrusionOk="0">
                  <a:moveTo>
                    <a:pt x="0" y="0"/>
                  </a:moveTo>
                  <a:lnTo>
                    <a:pt x="0" y="868"/>
                  </a:lnTo>
                  <a:lnTo>
                    <a:pt x="1881" y="868"/>
                  </a:lnTo>
                  <a:cubicBezTo>
                    <a:pt x="2120" y="868"/>
                    <a:pt x="2315" y="673"/>
                    <a:pt x="2315" y="434"/>
                  </a:cubicBezTo>
                  <a:cubicBezTo>
                    <a:pt x="2315" y="195"/>
                    <a:pt x="2120" y="0"/>
                    <a:pt x="1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7"/>
            <p:cNvSpPr/>
            <p:nvPr/>
          </p:nvSpPr>
          <p:spPr>
            <a:xfrm>
              <a:off x="1491525" y="3671375"/>
              <a:ext cx="46650" cy="21700"/>
            </a:xfrm>
            <a:custGeom>
              <a:avLst/>
              <a:gdLst/>
              <a:ahLst/>
              <a:cxnLst/>
              <a:rect l="l" t="t" r="r" b="b"/>
              <a:pathLst>
                <a:path w="1866" h="868" extrusionOk="0">
                  <a:moveTo>
                    <a:pt x="0" y="0"/>
                  </a:moveTo>
                  <a:lnTo>
                    <a:pt x="0" y="867"/>
                  </a:lnTo>
                  <a:lnTo>
                    <a:pt x="1645" y="867"/>
                  </a:lnTo>
                  <a:cubicBezTo>
                    <a:pt x="1766" y="867"/>
                    <a:pt x="1865" y="768"/>
                    <a:pt x="1865" y="647"/>
                  </a:cubicBezTo>
                  <a:lnTo>
                    <a:pt x="1865" y="221"/>
                  </a:lnTo>
                  <a:cubicBezTo>
                    <a:pt x="1865" y="99"/>
                    <a:pt x="1766" y="0"/>
                    <a:pt x="1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7"/>
            <p:cNvSpPr/>
            <p:nvPr/>
          </p:nvSpPr>
          <p:spPr>
            <a:xfrm>
              <a:off x="1447325" y="3671375"/>
              <a:ext cx="57875" cy="21700"/>
            </a:xfrm>
            <a:custGeom>
              <a:avLst/>
              <a:gdLst/>
              <a:ahLst/>
              <a:cxnLst/>
              <a:rect l="l" t="t" r="r" b="b"/>
              <a:pathLst>
                <a:path w="2315" h="868" extrusionOk="0">
                  <a:moveTo>
                    <a:pt x="0" y="0"/>
                  </a:moveTo>
                  <a:lnTo>
                    <a:pt x="0" y="867"/>
                  </a:lnTo>
                  <a:lnTo>
                    <a:pt x="1881" y="867"/>
                  </a:lnTo>
                  <a:cubicBezTo>
                    <a:pt x="2120" y="867"/>
                    <a:pt x="2315" y="674"/>
                    <a:pt x="2315" y="434"/>
                  </a:cubicBezTo>
                  <a:cubicBezTo>
                    <a:pt x="2315" y="194"/>
                    <a:pt x="2120" y="0"/>
                    <a:pt x="1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7"/>
            <p:cNvSpPr/>
            <p:nvPr/>
          </p:nvSpPr>
          <p:spPr>
            <a:xfrm>
              <a:off x="1491525" y="3733600"/>
              <a:ext cx="46650" cy="21700"/>
            </a:xfrm>
            <a:custGeom>
              <a:avLst/>
              <a:gdLst/>
              <a:ahLst/>
              <a:cxnLst/>
              <a:rect l="l" t="t" r="r" b="b"/>
              <a:pathLst>
                <a:path w="1866" h="868" extrusionOk="0">
                  <a:moveTo>
                    <a:pt x="0" y="1"/>
                  </a:moveTo>
                  <a:lnTo>
                    <a:pt x="0" y="868"/>
                  </a:lnTo>
                  <a:lnTo>
                    <a:pt x="1645" y="868"/>
                  </a:lnTo>
                  <a:cubicBezTo>
                    <a:pt x="1766" y="868"/>
                    <a:pt x="1865" y="769"/>
                    <a:pt x="1865" y="647"/>
                  </a:cubicBezTo>
                  <a:lnTo>
                    <a:pt x="1865" y="221"/>
                  </a:lnTo>
                  <a:cubicBezTo>
                    <a:pt x="1865" y="100"/>
                    <a:pt x="1766"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7"/>
            <p:cNvSpPr/>
            <p:nvPr/>
          </p:nvSpPr>
          <p:spPr>
            <a:xfrm>
              <a:off x="1447325" y="3733600"/>
              <a:ext cx="57875" cy="21700"/>
            </a:xfrm>
            <a:custGeom>
              <a:avLst/>
              <a:gdLst/>
              <a:ahLst/>
              <a:cxnLst/>
              <a:rect l="l" t="t" r="r" b="b"/>
              <a:pathLst>
                <a:path w="2315" h="868" extrusionOk="0">
                  <a:moveTo>
                    <a:pt x="0" y="1"/>
                  </a:moveTo>
                  <a:lnTo>
                    <a:pt x="0" y="868"/>
                  </a:lnTo>
                  <a:lnTo>
                    <a:pt x="1881" y="868"/>
                  </a:lnTo>
                  <a:cubicBezTo>
                    <a:pt x="2120" y="868"/>
                    <a:pt x="2315" y="674"/>
                    <a:pt x="2315" y="434"/>
                  </a:cubicBezTo>
                  <a:cubicBezTo>
                    <a:pt x="2315" y="194"/>
                    <a:pt x="2120"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7"/>
            <p:cNvSpPr/>
            <p:nvPr/>
          </p:nvSpPr>
          <p:spPr>
            <a:xfrm>
              <a:off x="1491525" y="3795800"/>
              <a:ext cx="46650" cy="21700"/>
            </a:xfrm>
            <a:custGeom>
              <a:avLst/>
              <a:gdLst/>
              <a:ahLst/>
              <a:cxnLst/>
              <a:rect l="l" t="t" r="r" b="b"/>
              <a:pathLst>
                <a:path w="1866" h="868" extrusionOk="0">
                  <a:moveTo>
                    <a:pt x="0" y="1"/>
                  </a:moveTo>
                  <a:lnTo>
                    <a:pt x="0" y="868"/>
                  </a:lnTo>
                  <a:lnTo>
                    <a:pt x="1645" y="868"/>
                  </a:lnTo>
                  <a:cubicBezTo>
                    <a:pt x="1766" y="868"/>
                    <a:pt x="1865" y="770"/>
                    <a:pt x="1865" y="647"/>
                  </a:cubicBezTo>
                  <a:lnTo>
                    <a:pt x="1865" y="222"/>
                  </a:lnTo>
                  <a:cubicBezTo>
                    <a:pt x="1865" y="101"/>
                    <a:pt x="1766"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7"/>
            <p:cNvSpPr/>
            <p:nvPr/>
          </p:nvSpPr>
          <p:spPr>
            <a:xfrm>
              <a:off x="1447325" y="3795800"/>
              <a:ext cx="57875" cy="21700"/>
            </a:xfrm>
            <a:custGeom>
              <a:avLst/>
              <a:gdLst/>
              <a:ahLst/>
              <a:cxnLst/>
              <a:rect l="l" t="t" r="r" b="b"/>
              <a:pathLst>
                <a:path w="2315" h="868" extrusionOk="0">
                  <a:moveTo>
                    <a:pt x="0" y="1"/>
                  </a:moveTo>
                  <a:lnTo>
                    <a:pt x="0" y="868"/>
                  </a:lnTo>
                  <a:lnTo>
                    <a:pt x="1881" y="868"/>
                  </a:lnTo>
                  <a:cubicBezTo>
                    <a:pt x="2120" y="868"/>
                    <a:pt x="2315" y="675"/>
                    <a:pt x="2315" y="435"/>
                  </a:cubicBezTo>
                  <a:cubicBezTo>
                    <a:pt x="2315" y="196"/>
                    <a:pt x="2120"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7"/>
            <p:cNvSpPr/>
            <p:nvPr/>
          </p:nvSpPr>
          <p:spPr>
            <a:xfrm>
              <a:off x="1491525" y="3858050"/>
              <a:ext cx="46650" cy="21700"/>
            </a:xfrm>
            <a:custGeom>
              <a:avLst/>
              <a:gdLst/>
              <a:ahLst/>
              <a:cxnLst/>
              <a:rect l="l" t="t" r="r" b="b"/>
              <a:pathLst>
                <a:path w="1866" h="868" extrusionOk="0">
                  <a:moveTo>
                    <a:pt x="0" y="0"/>
                  </a:moveTo>
                  <a:lnTo>
                    <a:pt x="0" y="867"/>
                  </a:lnTo>
                  <a:lnTo>
                    <a:pt x="1645" y="867"/>
                  </a:lnTo>
                  <a:cubicBezTo>
                    <a:pt x="1766" y="867"/>
                    <a:pt x="1865" y="768"/>
                    <a:pt x="1865" y="647"/>
                  </a:cubicBezTo>
                  <a:lnTo>
                    <a:pt x="1865" y="222"/>
                  </a:lnTo>
                  <a:cubicBezTo>
                    <a:pt x="1865" y="99"/>
                    <a:pt x="1766" y="0"/>
                    <a:pt x="1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7"/>
            <p:cNvSpPr/>
            <p:nvPr/>
          </p:nvSpPr>
          <p:spPr>
            <a:xfrm>
              <a:off x="1447325" y="3858050"/>
              <a:ext cx="57875" cy="21700"/>
            </a:xfrm>
            <a:custGeom>
              <a:avLst/>
              <a:gdLst/>
              <a:ahLst/>
              <a:cxnLst/>
              <a:rect l="l" t="t" r="r" b="b"/>
              <a:pathLst>
                <a:path w="2315" h="868" extrusionOk="0">
                  <a:moveTo>
                    <a:pt x="0" y="0"/>
                  </a:moveTo>
                  <a:lnTo>
                    <a:pt x="0" y="867"/>
                  </a:lnTo>
                  <a:lnTo>
                    <a:pt x="1881" y="867"/>
                  </a:lnTo>
                  <a:cubicBezTo>
                    <a:pt x="2120" y="867"/>
                    <a:pt x="2315" y="673"/>
                    <a:pt x="2315" y="433"/>
                  </a:cubicBezTo>
                  <a:cubicBezTo>
                    <a:pt x="2315" y="195"/>
                    <a:pt x="2120" y="0"/>
                    <a:pt x="1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7"/>
            <p:cNvSpPr/>
            <p:nvPr/>
          </p:nvSpPr>
          <p:spPr>
            <a:xfrm>
              <a:off x="1188100" y="3390825"/>
              <a:ext cx="248525" cy="500600"/>
            </a:xfrm>
            <a:custGeom>
              <a:avLst/>
              <a:gdLst/>
              <a:ahLst/>
              <a:cxnLst/>
              <a:rect l="l" t="t" r="r" b="b"/>
              <a:pathLst>
                <a:path w="9941" h="20024" extrusionOk="0">
                  <a:moveTo>
                    <a:pt x="533" y="0"/>
                  </a:moveTo>
                  <a:cubicBezTo>
                    <a:pt x="238" y="0"/>
                    <a:pt x="0" y="237"/>
                    <a:pt x="0" y="531"/>
                  </a:cubicBezTo>
                  <a:lnTo>
                    <a:pt x="0" y="19493"/>
                  </a:lnTo>
                  <a:cubicBezTo>
                    <a:pt x="0" y="19786"/>
                    <a:pt x="238" y="20023"/>
                    <a:pt x="533" y="20023"/>
                  </a:cubicBezTo>
                  <a:lnTo>
                    <a:pt x="9410" y="20023"/>
                  </a:lnTo>
                  <a:cubicBezTo>
                    <a:pt x="9704" y="20023"/>
                    <a:pt x="9941" y="19786"/>
                    <a:pt x="9941" y="19493"/>
                  </a:cubicBezTo>
                  <a:lnTo>
                    <a:pt x="9941" y="531"/>
                  </a:lnTo>
                  <a:cubicBezTo>
                    <a:pt x="9941" y="237"/>
                    <a:pt x="9704" y="0"/>
                    <a:pt x="9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7"/>
            <p:cNvSpPr/>
            <p:nvPr/>
          </p:nvSpPr>
          <p:spPr>
            <a:xfrm>
              <a:off x="1244700" y="3390825"/>
              <a:ext cx="248525" cy="500600"/>
            </a:xfrm>
            <a:custGeom>
              <a:avLst/>
              <a:gdLst/>
              <a:ahLst/>
              <a:cxnLst/>
              <a:rect l="l" t="t" r="r" b="b"/>
              <a:pathLst>
                <a:path w="9941" h="20024" extrusionOk="0">
                  <a:moveTo>
                    <a:pt x="533" y="0"/>
                  </a:moveTo>
                  <a:cubicBezTo>
                    <a:pt x="239" y="0"/>
                    <a:pt x="1" y="237"/>
                    <a:pt x="1" y="531"/>
                  </a:cubicBezTo>
                  <a:lnTo>
                    <a:pt x="1" y="19493"/>
                  </a:lnTo>
                  <a:cubicBezTo>
                    <a:pt x="1" y="19786"/>
                    <a:pt x="239" y="20023"/>
                    <a:pt x="533" y="20023"/>
                  </a:cubicBezTo>
                  <a:lnTo>
                    <a:pt x="9409" y="20023"/>
                  </a:lnTo>
                  <a:cubicBezTo>
                    <a:pt x="9703" y="20023"/>
                    <a:pt x="9940" y="19786"/>
                    <a:pt x="9940" y="19493"/>
                  </a:cubicBezTo>
                  <a:lnTo>
                    <a:pt x="9940" y="531"/>
                  </a:lnTo>
                  <a:cubicBezTo>
                    <a:pt x="9940" y="237"/>
                    <a:pt x="9703" y="0"/>
                    <a:pt x="9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7"/>
            <p:cNvSpPr/>
            <p:nvPr/>
          </p:nvSpPr>
          <p:spPr>
            <a:xfrm>
              <a:off x="1427700" y="3427100"/>
              <a:ext cx="29275" cy="428100"/>
            </a:xfrm>
            <a:custGeom>
              <a:avLst/>
              <a:gdLst/>
              <a:ahLst/>
              <a:cxnLst/>
              <a:rect l="l" t="t" r="r" b="b"/>
              <a:pathLst>
                <a:path w="1171" h="17124" extrusionOk="0">
                  <a:moveTo>
                    <a:pt x="1" y="0"/>
                  </a:moveTo>
                  <a:cubicBezTo>
                    <a:pt x="262" y="0"/>
                    <a:pt x="470" y="208"/>
                    <a:pt x="470" y="469"/>
                  </a:cubicBezTo>
                  <a:lnTo>
                    <a:pt x="470" y="16651"/>
                  </a:lnTo>
                  <a:cubicBezTo>
                    <a:pt x="470" y="16912"/>
                    <a:pt x="262" y="17124"/>
                    <a:pt x="1" y="17124"/>
                  </a:cubicBezTo>
                  <a:lnTo>
                    <a:pt x="699" y="17124"/>
                  </a:lnTo>
                  <a:cubicBezTo>
                    <a:pt x="961" y="17124"/>
                    <a:pt x="1170" y="16912"/>
                    <a:pt x="1170" y="16651"/>
                  </a:cubicBezTo>
                  <a:lnTo>
                    <a:pt x="1170" y="469"/>
                  </a:lnTo>
                  <a:cubicBezTo>
                    <a:pt x="1170" y="208"/>
                    <a:pt x="961" y="0"/>
                    <a:pt x="6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7"/>
            <p:cNvSpPr/>
            <p:nvPr/>
          </p:nvSpPr>
          <p:spPr>
            <a:xfrm>
              <a:off x="1280975" y="3427100"/>
              <a:ext cx="158500" cy="428100"/>
            </a:xfrm>
            <a:custGeom>
              <a:avLst/>
              <a:gdLst/>
              <a:ahLst/>
              <a:cxnLst/>
              <a:rect l="l" t="t" r="r" b="b"/>
              <a:pathLst>
                <a:path w="6340" h="17124" extrusionOk="0">
                  <a:moveTo>
                    <a:pt x="472" y="0"/>
                  </a:moveTo>
                  <a:cubicBezTo>
                    <a:pt x="209" y="0"/>
                    <a:pt x="1" y="208"/>
                    <a:pt x="1" y="469"/>
                  </a:cubicBezTo>
                  <a:lnTo>
                    <a:pt x="1" y="16651"/>
                  </a:lnTo>
                  <a:cubicBezTo>
                    <a:pt x="1" y="16912"/>
                    <a:pt x="209" y="17124"/>
                    <a:pt x="472" y="17124"/>
                  </a:cubicBezTo>
                  <a:lnTo>
                    <a:pt x="5870" y="17124"/>
                  </a:lnTo>
                  <a:cubicBezTo>
                    <a:pt x="6131" y="17124"/>
                    <a:pt x="6339" y="16912"/>
                    <a:pt x="6339" y="16651"/>
                  </a:cubicBezTo>
                  <a:lnTo>
                    <a:pt x="6339" y="469"/>
                  </a:lnTo>
                  <a:cubicBezTo>
                    <a:pt x="6339" y="208"/>
                    <a:pt x="6131" y="0"/>
                    <a:pt x="5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7"/>
            <p:cNvSpPr/>
            <p:nvPr/>
          </p:nvSpPr>
          <p:spPr>
            <a:xfrm>
              <a:off x="1117250" y="3422500"/>
              <a:ext cx="57600" cy="21675"/>
            </a:xfrm>
            <a:custGeom>
              <a:avLst/>
              <a:gdLst/>
              <a:ahLst/>
              <a:cxnLst/>
              <a:rect l="l" t="t" r="r" b="b"/>
              <a:pathLst>
                <a:path w="2304" h="867" extrusionOk="0">
                  <a:moveTo>
                    <a:pt x="220" y="1"/>
                  </a:moveTo>
                  <a:cubicBezTo>
                    <a:pt x="98" y="1"/>
                    <a:pt x="0" y="98"/>
                    <a:pt x="0" y="221"/>
                  </a:cubicBezTo>
                  <a:lnTo>
                    <a:pt x="0" y="646"/>
                  </a:lnTo>
                  <a:cubicBezTo>
                    <a:pt x="0" y="767"/>
                    <a:pt x="98" y="866"/>
                    <a:pt x="220" y="866"/>
                  </a:cubicBezTo>
                  <a:lnTo>
                    <a:pt x="2304" y="866"/>
                  </a:lnTo>
                  <a:lnTo>
                    <a:pt x="2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7"/>
            <p:cNvSpPr/>
            <p:nvPr/>
          </p:nvSpPr>
          <p:spPr>
            <a:xfrm>
              <a:off x="1161175" y="3422500"/>
              <a:ext cx="57875" cy="21675"/>
            </a:xfrm>
            <a:custGeom>
              <a:avLst/>
              <a:gdLst/>
              <a:ahLst/>
              <a:cxnLst/>
              <a:rect l="l" t="t" r="r" b="b"/>
              <a:pathLst>
                <a:path w="2315" h="867" extrusionOk="0">
                  <a:moveTo>
                    <a:pt x="433" y="1"/>
                  </a:moveTo>
                  <a:cubicBezTo>
                    <a:pt x="195" y="1"/>
                    <a:pt x="0" y="194"/>
                    <a:pt x="0" y="433"/>
                  </a:cubicBezTo>
                  <a:cubicBezTo>
                    <a:pt x="0" y="673"/>
                    <a:pt x="195" y="866"/>
                    <a:pt x="433" y="866"/>
                  </a:cubicBezTo>
                  <a:lnTo>
                    <a:pt x="2315" y="866"/>
                  </a:lnTo>
                  <a:lnTo>
                    <a:pt x="23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7"/>
            <p:cNvSpPr/>
            <p:nvPr/>
          </p:nvSpPr>
          <p:spPr>
            <a:xfrm>
              <a:off x="1117250" y="3484700"/>
              <a:ext cx="57600" cy="21700"/>
            </a:xfrm>
            <a:custGeom>
              <a:avLst/>
              <a:gdLst/>
              <a:ahLst/>
              <a:cxnLst/>
              <a:rect l="l" t="t" r="r" b="b"/>
              <a:pathLst>
                <a:path w="2304" h="868" extrusionOk="0">
                  <a:moveTo>
                    <a:pt x="220" y="1"/>
                  </a:moveTo>
                  <a:cubicBezTo>
                    <a:pt x="98" y="1"/>
                    <a:pt x="0" y="100"/>
                    <a:pt x="0" y="221"/>
                  </a:cubicBezTo>
                  <a:lnTo>
                    <a:pt x="0" y="647"/>
                  </a:lnTo>
                  <a:cubicBezTo>
                    <a:pt x="0" y="769"/>
                    <a:pt x="98" y="868"/>
                    <a:pt x="220" y="868"/>
                  </a:cubicBezTo>
                  <a:lnTo>
                    <a:pt x="2304" y="868"/>
                  </a:lnTo>
                  <a:lnTo>
                    <a:pt x="2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7"/>
            <p:cNvSpPr/>
            <p:nvPr/>
          </p:nvSpPr>
          <p:spPr>
            <a:xfrm>
              <a:off x="1161175" y="3484700"/>
              <a:ext cx="57875" cy="21700"/>
            </a:xfrm>
            <a:custGeom>
              <a:avLst/>
              <a:gdLst/>
              <a:ahLst/>
              <a:cxnLst/>
              <a:rect l="l" t="t" r="r" b="b"/>
              <a:pathLst>
                <a:path w="2315" h="868" extrusionOk="0">
                  <a:moveTo>
                    <a:pt x="433" y="1"/>
                  </a:moveTo>
                  <a:cubicBezTo>
                    <a:pt x="195" y="1"/>
                    <a:pt x="0" y="195"/>
                    <a:pt x="0" y="435"/>
                  </a:cubicBezTo>
                  <a:cubicBezTo>
                    <a:pt x="0" y="674"/>
                    <a:pt x="195" y="868"/>
                    <a:pt x="433" y="868"/>
                  </a:cubicBezTo>
                  <a:lnTo>
                    <a:pt x="2315" y="868"/>
                  </a:lnTo>
                  <a:lnTo>
                    <a:pt x="23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7"/>
            <p:cNvSpPr/>
            <p:nvPr/>
          </p:nvSpPr>
          <p:spPr>
            <a:xfrm>
              <a:off x="1117250" y="3546950"/>
              <a:ext cx="57600" cy="21675"/>
            </a:xfrm>
            <a:custGeom>
              <a:avLst/>
              <a:gdLst/>
              <a:ahLst/>
              <a:cxnLst/>
              <a:rect l="l" t="t" r="r" b="b"/>
              <a:pathLst>
                <a:path w="2304" h="867" extrusionOk="0">
                  <a:moveTo>
                    <a:pt x="220" y="0"/>
                  </a:moveTo>
                  <a:cubicBezTo>
                    <a:pt x="98" y="0"/>
                    <a:pt x="0" y="99"/>
                    <a:pt x="0" y="220"/>
                  </a:cubicBezTo>
                  <a:lnTo>
                    <a:pt x="0" y="645"/>
                  </a:lnTo>
                  <a:cubicBezTo>
                    <a:pt x="0" y="768"/>
                    <a:pt x="98" y="867"/>
                    <a:pt x="220" y="867"/>
                  </a:cubicBezTo>
                  <a:lnTo>
                    <a:pt x="2304" y="867"/>
                  </a:ln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7"/>
            <p:cNvSpPr/>
            <p:nvPr/>
          </p:nvSpPr>
          <p:spPr>
            <a:xfrm>
              <a:off x="1161175" y="3546950"/>
              <a:ext cx="57875" cy="21675"/>
            </a:xfrm>
            <a:custGeom>
              <a:avLst/>
              <a:gdLst/>
              <a:ahLst/>
              <a:cxnLst/>
              <a:rect l="l" t="t" r="r" b="b"/>
              <a:pathLst>
                <a:path w="2315" h="867" extrusionOk="0">
                  <a:moveTo>
                    <a:pt x="433" y="0"/>
                  </a:moveTo>
                  <a:cubicBezTo>
                    <a:pt x="195" y="0"/>
                    <a:pt x="0" y="195"/>
                    <a:pt x="0" y="433"/>
                  </a:cubicBezTo>
                  <a:cubicBezTo>
                    <a:pt x="0" y="672"/>
                    <a:pt x="195" y="867"/>
                    <a:pt x="433" y="867"/>
                  </a:cubicBezTo>
                  <a:lnTo>
                    <a:pt x="2315" y="867"/>
                  </a:lnTo>
                  <a:lnTo>
                    <a:pt x="2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7"/>
            <p:cNvSpPr/>
            <p:nvPr/>
          </p:nvSpPr>
          <p:spPr>
            <a:xfrm>
              <a:off x="1117250" y="3609150"/>
              <a:ext cx="57600" cy="21725"/>
            </a:xfrm>
            <a:custGeom>
              <a:avLst/>
              <a:gdLst/>
              <a:ahLst/>
              <a:cxnLst/>
              <a:rect l="l" t="t" r="r" b="b"/>
              <a:pathLst>
                <a:path w="2304" h="869" extrusionOk="0">
                  <a:moveTo>
                    <a:pt x="220" y="0"/>
                  </a:moveTo>
                  <a:cubicBezTo>
                    <a:pt x="98" y="0"/>
                    <a:pt x="0" y="99"/>
                    <a:pt x="0" y="222"/>
                  </a:cubicBezTo>
                  <a:lnTo>
                    <a:pt x="0" y="647"/>
                  </a:lnTo>
                  <a:cubicBezTo>
                    <a:pt x="0" y="769"/>
                    <a:pt x="98" y="868"/>
                    <a:pt x="220" y="868"/>
                  </a:cubicBezTo>
                  <a:lnTo>
                    <a:pt x="2304" y="868"/>
                  </a:ln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7"/>
            <p:cNvSpPr/>
            <p:nvPr/>
          </p:nvSpPr>
          <p:spPr>
            <a:xfrm>
              <a:off x="1161175" y="3609150"/>
              <a:ext cx="57875" cy="21725"/>
            </a:xfrm>
            <a:custGeom>
              <a:avLst/>
              <a:gdLst/>
              <a:ahLst/>
              <a:cxnLst/>
              <a:rect l="l" t="t" r="r" b="b"/>
              <a:pathLst>
                <a:path w="2315" h="869" extrusionOk="0">
                  <a:moveTo>
                    <a:pt x="433" y="0"/>
                  </a:moveTo>
                  <a:cubicBezTo>
                    <a:pt x="195" y="0"/>
                    <a:pt x="0" y="195"/>
                    <a:pt x="0" y="434"/>
                  </a:cubicBezTo>
                  <a:cubicBezTo>
                    <a:pt x="0" y="673"/>
                    <a:pt x="195" y="868"/>
                    <a:pt x="433" y="868"/>
                  </a:cubicBezTo>
                  <a:lnTo>
                    <a:pt x="2315" y="868"/>
                  </a:lnTo>
                  <a:lnTo>
                    <a:pt x="2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7"/>
            <p:cNvSpPr/>
            <p:nvPr/>
          </p:nvSpPr>
          <p:spPr>
            <a:xfrm>
              <a:off x="1117250" y="3671375"/>
              <a:ext cx="57600" cy="21700"/>
            </a:xfrm>
            <a:custGeom>
              <a:avLst/>
              <a:gdLst/>
              <a:ahLst/>
              <a:cxnLst/>
              <a:rect l="l" t="t" r="r" b="b"/>
              <a:pathLst>
                <a:path w="2304" h="868" extrusionOk="0">
                  <a:moveTo>
                    <a:pt x="220" y="0"/>
                  </a:moveTo>
                  <a:cubicBezTo>
                    <a:pt x="98" y="0"/>
                    <a:pt x="0" y="99"/>
                    <a:pt x="0" y="221"/>
                  </a:cubicBezTo>
                  <a:lnTo>
                    <a:pt x="0" y="647"/>
                  </a:lnTo>
                  <a:cubicBezTo>
                    <a:pt x="0" y="768"/>
                    <a:pt x="98" y="867"/>
                    <a:pt x="220" y="867"/>
                  </a:cubicBezTo>
                  <a:lnTo>
                    <a:pt x="2304" y="867"/>
                  </a:ln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7"/>
            <p:cNvSpPr/>
            <p:nvPr/>
          </p:nvSpPr>
          <p:spPr>
            <a:xfrm>
              <a:off x="1161175" y="3671375"/>
              <a:ext cx="57875" cy="21700"/>
            </a:xfrm>
            <a:custGeom>
              <a:avLst/>
              <a:gdLst/>
              <a:ahLst/>
              <a:cxnLst/>
              <a:rect l="l" t="t" r="r" b="b"/>
              <a:pathLst>
                <a:path w="2315" h="868" extrusionOk="0">
                  <a:moveTo>
                    <a:pt x="433" y="0"/>
                  </a:moveTo>
                  <a:cubicBezTo>
                    <a:pt x="195" y="0"/>
                    <a:pt x="0" y="194"/>
                    <a:pt x="0" y="434"/>
                  </a:cubicBezTo>
                  <a:cubicBezTo>
                    <a:pt x="0" y="674"/>
                    <a:pt x="195" y="867"/>
                    <a:pt x="433" y="867"/>
                  </a:cubicBezTo>
                  <a:lnTo>
                    <a:pt x="2315" y="867"/>
                  </a:lnTo>
                  <a:lnTo>
                    <a:pt x="2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7"/>
            <p:cNvSpPr/>
            <p:nvPr/>
          </p:nvSpPr>
          <p:spPr>
            <a:xfrm>
              <a:off x="1117250" y="3733600"/>
              <a:ext cx="57600" cy="21700"/>
            </a:xfrm>
            <a:custGeom>
              <a:avLst/>
              <a:gdLst/>
              <a:ahLst/>
              <a:cxnLst/>
              <a:rect l="l" t="t" r="r" b="b"/>
              <a:pathLst>
                <a:path w="2304" h="868" extrusionOk="0">
                  <a:moveTo>
                    <a:pt x="220" y="1"/>
                  </a:moveTo>
                  <a:cubicBezTo>
                    <a:pt x="98" y="1"/>
                    <a:pt x="0" y="100"/>
                    <a:pt x="0" y="221"/>
                  </a:cubicBezTo>
                  <a:lnTo>
                    <a:pt x="0" y="647"/>
                  </a:lnTo>
                  <a:cubicBezTo>
                    <a:pt x="0" y="769"/>
                    <a:pt x="98" y="868"/>
                    <a:pt x="220" y="868"/>
                  </a:cubicBezTo>
                  <a:lnTo>
                    <a:pt x="2304" y="868"/>
                  </a:lnTo>
                  <a:lnTo>
                    <a:pt x="2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7"/>
            <p:cNvSpPr/>
            <p:nvPr/>
          </p:nvSpPr>
          <p:spPr>
            <a:xfrm>
              <a:off x="1161175" y="3733600"/>
              <a:ext cx="57875" cy="21700"/>
            </a:xfrm>
            <a:custGeom>
              <a:avLst/>
              <a:gdLst/>
              <a:ahLst/>
              <a:cxnLst/>
              <a:rect l="l" t="t" r="r" b="b"/>
              <a:pathLst>
                <a:path w="2315" h="868" extrusionOk="0">
                  <a:moveTo>
                    <a:pt x="433" y="1"/>
                  </a:moveTo>
                  <a:cubicBezTo>
                    <a:pt x="195" y="1"/>
                    <a:pt x="0" y="194"/>
                    <a:pt x="0" y="434"/>
                  </a:cubicBezTo>
                  <a:cubicBezTo>
                    <a:pt x="0" y="674"/>
                    <a:pt x="195" y="868"/>
                    <a:pt x="433" y="868"/>
                  </a:cubicBezTo>
                  <a:lnTo>
                    <a:pt x="2315" y="868"/>
                  </a:lnTo>
                  <a:lnTo>
                    <a:pt x="23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7"/>
            <p:cNvSpPr/>
            <p:nvPr/>
          </p:nvSpPr>
          <p:spPr>
            <a:xfrm>
              <a:off x="1117250" y="3795800"/>
              <a:ext cx="57600" cy="21700"/>
            </a:xfrm>
            <a:custGeom>
              <a:avLst/>
              <a:gdLst/>
              <a:ahLst/>
              <a:cxnLst/>
              <a:rect l="l" t="t" r="r" b="b"/>
              <a:pathLst>
                <a:path w="2304" h="868" extrusionOk="0">
                  <a:moveTo>
                    <a:pt x="220" y="1"/>
                  </a:moveTo>
                  <a:cubicBezTo>
                    <a:pt x="98" y="1"/>
                    <a:pt x="0" y="101"/>
                    <a:pt x="0" y="222"/>
                  </a:cubicBezTo>
                  <a:lnTo>
                    <a:pt x="0" y="647"/>
                  </a:lnTo>
                  <a:cubicBezTo>
                    <a:pt x="0" y="770"/>
                    <a:pt x="98" y="868"/>
                    <a:pt x="220" y="868"/>
                  </a:cubicBezTo>
                  <a:lnTo>
                    <a:pt x="2304" y="868"/>
                  </a:lnTo>
                  <a:lnTo>
                    <a:pt x="2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7"/>
            <p:cNvSpPr/>
            <p:nvPr/>
          </p:nvSpPr>
          <p:spPr>
            <a:xfrm>
              <a:off x="1161175" y="3795800"/>
              <a:ext cx="57875" cy="21700"/>
            </a:xfrm>
            <a:custGeom>
              <a:avLst/>
              <a:gdLst/>
              <a:ahLst/>
              <a:cxnLst/>
              <a:rect l="l" t="t" r="r" b="b"/>
              <a:pathLst>
                <a:path w="2315" h="868" extrusionOk="0">
                  <a:moveTo>
                    <a:pt x="433" y="1"/>
                  </a:moveTo>
                  <a:cubicBezTo>
                    <a:pt x="195" y="1"/>
                    <a:pt x="0" y="196"/>
                    <a:pt x="0" y="435"/>
                  </a:cubicBezTo>
                  <a:cubicBezTo>
                    <a:pt x="0" y="675"/>
                    <a:pt x="195" y="868"/>
                    <a:pt x="433" y="868"/>
                  </a:cubicBezTo>
                  <a:lnTo>
                    <a:pt x="2315" y="868"/>
                  </a:lnTo>
                  <a:lnTo>
                    <a:pt x="23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7"/>
            <p:cNvSpPr/>
            <p:nvPr/>
          </p:nvSpPr>
          <p:spPr>
            <a:xfrm>
              <a:off x="1117250" y="3858050"/>
              <a:ext cx="57600" cy="21700"/>
            </a:xfrm>
            <a:custGeom>
              <a:avLst/>
              <a:gdLst/>
              <a:ahLst/>
              <a:cxnLst/>
              <a:rect l="l" t="t" r="r" b="b"/>
              <a:pathLst>
                <a:path w="2304" h="868" extrusionOk="0">
                  <a:moveTo>
                    <a:pt x="220" y="0"/>
                  </a:moveTo>
                  <a:cubicBezTo>
                    <a:pt x="98" y="0"/>
                    <a:pt x="0" y="99"/>
                    <a:pt x="0" y="222"/>
                  </a:cubicBezTo>
                  <a:lnTo>
                    <a:pt x="0" y="647"/>
                  </a:lnTo>
                  <a:cubicBezTo>
                    <a:pt x="0" y="768"/>
                    <a:pt x="98" y="867"/>
                    <a:pt x="220" y="867"/>
                  </a:cubicBezTo>
                  <a:lnTo>
                    <a:pt x="2304" y="867"/>
                  </a:ln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7"/>
            <p:cNvSpPr/>
            <p:nvPr/>
          </p:nvSpPr>
          <p:spPr>
            <a:xfrm>
              <a:off x="1161175" y="3858050"/>
              <a:ext cx="57875" cy="21700"/>
            </a:xfrm>
            <a:custGeom>
              <a:avLst/>
              <a:gdLst/>
              <a:ahLst/>
              <a:cxnLst/>
              <a:rect l="l" t="t" r="r" b="b"/>
              <a:pathLst>
                <a:path w="2315" h="868" extrusionOk="0">
                  <a:moveTo>
                    <a:pt x="433" y="0"/>
                  </a:moveTo>
                  <a:cubicBezTo>
                    <a:pt x="195" y="0"/>
                    <a:pt x="0" y="195"/>
                    <a:pt x="0" y="433"/>
                  </a:cubicBezTo>
                  <a:cubicBezTo>
                    <a:pt x="0" y="673"/>
                    <a:pt x="195" y="867"/>
                    <a:pt x="433" y="867"/>
                  </a:cubicBezTo>
                  <a:lnTo>
                    <a:pt x="2315" y="867"/>
                  </a:lnTo>
                  <a:lnTo>
                    <a:pt x="2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3" name="Google Shape;183;p7"/>
          <p:cNvSpPr/>
          <p:nvPr/>
        </p:nvSpPr>
        <p:spPr>
          <a:xfrm>
            <a:off x="4804405" y="4814525"/>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7"/>
          <p:cNvSpPr/>
          <p:nvPr/>
        </p:nvSpPr>
        <p:spPr>
          <a:xfrm>
            <a:off x="5226155" y="4814525"/>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7"/>
          <p:cNvSpPr/>
          <p:nvPr/>
        </p:nvSpPr>
        <p:spPr>
          <a:xfrm>
            <a:off x="5647905" y="4814525"/>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266"/>
        <p:cNvGrpSpPr/>
        <p:nvPr/>
      </p:nvGrpSpPr>
      <p:grpSpPr>
        <a:xfrm>
          <a:off x="0" y="0"/>
          <a:ext cx="0" cy="0"/>
          <a:chOff x="0" y="0"/>
          <a:chExt cx="0" cy="0"/>
        </a:xfrm>
      </p:grpSpPr>
      <p:sp>
        <p:nvSpPr>
          <p:cNvPr id="267" name="Google Shape;267;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68" name="Google Shape;268;p13"/>
          <p:cNvSpPr txBox="1">
            <a:spLocks noGrp="1"/>
          </p:cNvSpPr>
          <p:nvPr>
            <p:ph type="subTitle" idx="1"/>
          </p:nvPr>
        </p:nvSpPr>
        <p:spPr>
          <a:xfrm>
            <a:off x="1571849" y="2179771"/>
            <a:ext cx="2883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9" name="Google Shape;269;p13"/>
          <p:cNvSpPr txBox="1">
            <a:spLocks noGrp="1"/>
          </p:cNvSpPr>
          <p:nvPr>
            <p:ph type="subTitle" idx="2"/>
          </p:nvPr>
        </p:nvSpPr>
        <p:spPr>
          <a:xfrm>
            <a:off x="5416651" y="2179771"/>
            <a:ext cx="2890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0" name="Google Shape;270;p13"/>
          <p:cNvSpPr txBox="1">
            <a:spLocks noGrp="1"/>
          </p:cNvSpPr>
          <p:nvPr>
            <p:ph type="subTitle" idx="3"/>
          </p:nvPr>
        </p:nvSpPr>
        <p:spPr>
          <a:xfrm>
            <a:off x="5416650" y="3813965"/>
            <a:ext cx="28902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1" name="Google Shape;271;p13"/>
          <p:cNvSpPr txBox="1">
            <a:spLocks noGrp="1"/>
          </p:cNvSpPr>
          <p:nvPr>
            <p:ph type="subTitle" idx="4"/>
          </p:nvPr>
        </p:nvSpPr>
        <p:spPr>
          <a:xfrm>
            <a:off x="1571848" y="3809767"/>
            <a:ext cx="2883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72" name="Google Shape;272;p13"/>
          <p:cNvSpPr txBox="1">
            <a:spLocks noGrp="1"/>
          </p:cNvSpPr>
          <p:nvPr>
            <p:ph type="title" idx="5" hasCustomPrompt="1"/>
          </p:nvPr>
        </p:nvSpPr>
        <p:spPr>
          <a:xfrm>
            <a:off x="837149" y="1452120"/>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3" name="Google Shape;273;p13"/>
          <p:cNvSpPr txBox="1">
            <a:spLocks noGrp="1"/>
          </p:cNvSpPr>
          <p:nvPr>
            <p:ph type="title" idx="6" hasCustomPrompt="1"/>
          </p:nvPr>
        </p:nvSpPr>
        <p:spPr>
          <a:xfrm>
            <a:off x="4681949" y="3085116"/>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4" name="Google Shape;274;p13"/>
          <p:cNvSpPr txBox="1">
            <a:spLocks noGrp="1"/>
          </p:cNvSpPr>
          <p:nvPr>
            <p:ph type="title" idx="7" hasCustomPrompt="1"/>
          </p:nvPr>
        </p:nvSpPr>
        <p:spPr>
          <a:xfrm>
            <a:off x="4681945" y="1452120"/>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5" name="Google Shape;275;p13"/>
          <p:cNvSpPr txBox="1">
            <a:spLocks noGrp="1"/>
          </p:cNvSpPr>
          <p:nvPr>
            <p:ph type="title" idx="8" hasCustomPrompt="1"/>
          </p:nvPr>
        </p:nvSpPr>
        <p:spPr>
          <a:xfrm>
            <a:off x="837149" y="3085125"/>
            <a:ext cx="734700" cy="447600"/>
          </a:xfrm>
          <a:prstGeom prst="rect">
            <a:avLst/>
          </a:prstGeom>
          <a:noFill/>
        </p:spPr>
        <p:txBody>
          <a:bodyPr spcFirstLastPara="1" wrap="square" lIns="91425" tIns="91425" rIns="91425" bIns="91425" anchor="ctr" anchorCtr="0">
            <a:noAutofit/>
          </a:bodyPr>
          <a:lstStyle>
            <a:lvl1pPr lvl="0" rtl="0">
              <a:spcBef>
                <a:spcPts val="0"/>
              </a:spcBef>
              <a:spcAft>
                <a:spcPts val="0"/>
              </a:spcAft>
              <a:buSzPts val="3000"/>
              <a:buNone/>
              <a:defRPr sz="3000">
                <a:solidFill>
                  <a:schemeClr val="accent3"/>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276" name="Google Shape;276;p13"/>
          <p:cNvSpPr txBox="1">
            <a:spLocks noGrp="1"/>
          </p:cNvSpPr>
          <p:nvPr>
            <p:ph type="subTitle" idx="9"/>
          </p:nvPr>
        </p:nvSpPr>
        <p:spPr>
          <a:xfrm>
            <a:off x="1571849" y="1452125"/>
            <a:ext cx="2883000" cy="880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77" name="Google Shape;277;p13"/>
          <p:cNvSpPr txBox="1">
            <a:spLocks noGrp="1"/>
          </p:cNvSpPr>
          <p:nvPr>
            <p:ph type="subTitle" idx="13"/>
          </p:nvPr>
        </p:nvSpPr>
        <p:spPr>
          <a:xfrm>
            <a:off x="5416649" y="1452125"/>
            <a:ext cx="2890200" cy="8805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78" name="Google Shape;278;p13"/>
          <p:cNvSpPr txBox="1">
            <a:spLocks noGrp="1"/>
          </p:cNvSpPr>
          <p:nvPr>
            <p:ph type="subTitle" idx="14"/>
          </p:nvPr>
        </p:nvSpPr>
        <p:spPr>
          <a:xfrm>
            <a:off x="1571848" y="3085123"/>
            <a:ext cx="2883000" cy="872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79" name="Google Shape;279;p13"/>
          <p:cNvSpPr txBox="1">
            <a:spLocks noGrp="1"/>
          </p:cNvSpPr>
          <p:nvPr>
            <p:ph type="subTitle" idx="15"/>
          </p:nvPr>
        </p:nvSpPr>
        <p:spPr>
          <a:xfrm>
            <a:off x="5416649" y="3085125"/>
            <a:ext cx="2890200" cy="872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280" name="Google Shape;280;p13"/>
          <p:cNvSpPr/>
          <p:nvPr/>
        </p:nvSpPr>
        <p:spPr>
          <a:xfrm>
            <a:off x="-20525" y="-13675"/>
            <a:ext cx="8782250" cy="4876750"/>
          </a:xfrm>
          <a:custGeom>
            <a:avLst/>
            <a:gdLst/>
            <a:ahLst/>
            <a:cxnLst/>
            <a:rect l="l" t="t" r="r" b="b"/>
            <a:pathLst>
              <a:path w="351290" h="195070" extrusionOk="0">
                <a:moveTo>
                  <a:pt x="351290" y="0"/>
                </a:moveTo>
                <a:lnTo>
                  <a:pt x="351290" y="177560"/>
                </a:lnTo>
                <a:lnTo>
                  <a:pt x="333781" y="195070"/>
                </a:lnTo>
                <a:lnTo>
                  <a:pt x="0" y="195070"/>
                </a:lnTo>
              </a:path>
            </a:pathLst>
          </a:custGeom>
          <a:noFill/>
          <a:ln w="28575" cap="flat" cmpd="sng">
            <a:solidFill>
              <a:schemeClr val="lt2"/>
            </a:solidFill>
            <a:prstDash val="solid"/>
            <a:round/>
            <a:headEnd type="none" w="med" len="med"/>
            <a:tailEnd type="none" w="med" len="med"/>
          </a:ln>
        </p:spPr>
      </p:sp>
      <p:sp>
        <p:nvSpPr>
          <p:cNvPr id="281" name="Google Shape;281;p13"/>
          <p:cNvSpPr/>
          <p:nvPr/>
        </p:nvSpPr>
        <p:spPr>
          <a:xfrm>
            <a:off x="-266750" y="-54725"/>
            <a:ext cx="649775" cy="2679800"/>
          </a:xfrm>
          <a:custGeom>
            <a:avLst/>
            <a:gdLst/>
            <a:ahLst/>
            <a:cxnLst/>
            <a:rect l="l" t="t" r="r" b="b"/>
            <a:pathLst>
              <a:path w="25991" h="107192" extrusionOk="0">
                <a:moveTo>
                  <a:pt x="25991" y="0"/>
                </a:moveTo>
                <a:lnTo>
                  <a:pt x="25991" y="94880"/>
                </a:lnTo>
                <a:lnTo>
                  <a:pt x="14637" y="106234"/>
                </a:lnTo>
                <a:lnTo>
                  <a:pt x="4925" y="106234"/>
                </a:lnTo>
                <a:lnTo>
                  <a:pt x="0" y="107192"/>
                </a:lnTo>
              </a:path>
            </a:pathLst>
          </a:custGeom>
          <a:noFill/>
          <a:ln w="28575" cap="flat" cmpd="sng">
            <a:solidFill>
              <a:schemeClr val="lt2"/>
            </a:solidFill>
            <a:prstDash val="solid"/>
            <a:round/>
            <a:headEnd type="none" w="med" len="med"/>
            <a:tailEnd type="none" w="med" len="med"/>
          </a:ln>
        </p:spPr>
      </p:sp>
      <p:sp>
        <p:nvSpPr>
          <p:cNvPr id="282" name="Google Shape;282;p13"/>
          <p:cNvSpPr/>
          <p:nvPr/>
        </p:nvSpPr>
        <p:spPr>
          <a:xfrm>
            <a:off x="328350" y="488200"/>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13"/>
          <p:cNvSpPr/>
          <p:nvPr/>
        </p:nvSpPr>
        <p:spPr>
          <a:xfrm>
            <a:off x="328350" y="843875"/>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13"/>
          <p:cNvSpPr/>
          <p:nvPr/>
        </p:nvSpPr>
        <p:spPr>
          <a:xfrm>
            <a:off x="328350" y="1199550"/>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Quote">
  <p:cSld name="BLANK_1_1">
    <p:spTree>
      <p:nvGrpSpPr>
        <p:cNvPr id="1" name="Shape 285"/>
        <p:cNvGrpSpPr/>
        <p:nvPr/>
      </p:nvGrpSpPr>
      <p:grpSpPr>
        <a:xfrm>
          <a:off x="0" y="0"/>
          <a:ext cx="0" cy="0"/>
          <a:chOff x="0" y="0"/>
          <a:chExt cx="0" cy="0"/>
        </a:xfrm>
      </p:grpSpPr>
      <p:sp>
        <p:nvSpPr>
          <p:cNvPr id="286" name="Google Shape;286;p14"/>
          <p:cNvSpPr txBox="1">
            <a:spLocks noGrp="1"/>
          </p:cNvSpPr>
          <p:nvPr>
            <p:ph type="title"/>
          </p:nvPr>
        </p:nvSpPr>
        <p:spPr>
          <a:xfrm>
            <a:off x="3973900" y="3445050"/>
            <a:ext cx="4457100" cy="6618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000"/>
              <a:buNone/>
              <a:defRPr/>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endParaRPr/>
          </a:p>
        </p:txBody>
      </p:sp>
      <p:sp>
        <p:nvSpPr>
          <p:cNvPr id="287" name="Google Shape;287;p14"/>
          <p:cNvSpPr txBox="1">
            <a:spLocks noGrp="1"/>
          </p:cNvSpPr>
          <p:nvPr>
            <p:ph type="subTitle" idx="1"/>
          </p:nvPr>
        </p:nvSpPr>
        <p:spPr>
          <a:xfrm>
            <a:off x="713225" y="1036650"/>
            <a:ext cx="7204500" cy="18633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algn="ctr" rtl="0">
              <a:lnSpc>
                <a:spcPct val="100000"/>
              </a:lnSpc>
              <a:spcBef>
                <a:spcPts val="0"/>
              </a:spcBef>
              <a:spcAft>
                <a:spcPts val="0"/>
              </a:spcAft>
              <a:buSzPts val="3000"/>
              <a:buNone/>
              <a:defRPr sz="3000"/>
            </a:lvl2pPr>
            <a:lvl3pPr lvl="2" algn="ctr" rtl="0">
              <a:lnSpc>
                <a:spcPct val="100000"/>
              </a:lnSpc>
              <a:spcBef>
                <a:spcPts val="0"/>
              </a:spcBef>
              <a:spcAft>
                <a:spcPts val="0"/>
              </a:spcAft>
              <a:buSzPts val="3000"/>
              <a:buNone/>
              <a:defRPr sz="3000"/>
            </a:lvl3pPr>
            <a:lvl4pPr lvl="3" algn="ctr" rtl="0">
              <a:lnSpc>
                <a:spcPct val="100000"/>
              </a:lnSpc>
              <a:spcBef>
                <a:spcPts val="0"/>
              </a:spcBef>
              <a:spcAft>
                <a:spcPts val="0"/>
              </a:spcAft>
              <a:buSzPts val="3000"/>
              <a:buNone/>
              <a:defRPr sz="3000"/>
            </a:lvl4pPr>
            <a:lvl5pPr lvl="4" algn="ctr" rtl="0">
              <a:lnSpc>
                <a:spcPct val="100000"/>
              </a:lnSpc>
              <a:spcBef>
                <a:spcPts val="0"/>
              </a:spcBef>
              <a:spcAft>
                <a:spcPts val="0"/>
              </a:spcAft>
              <a:buSzPts val="3000"/>
              <a:buNone/>
              <a:defRPr sz="3000"/>
            </a:lvl5pPr>
            <a:lvl6pPr lvl="5" algn="ctr" rtl="0">
              <a:lnSpc>
                <a:spcPct val="100000"/>
              </a:lnSpc>
              <a:spcBef>
                <a:spcPts val="0"/>
              </a:spcBef>
              <a:spcAft>
                <a:spcPts val="0"/>
              </a:spcAft>
              <a:buSzPts val="3000"/>
              <a:buNone/>
              <a:defRPr sz="3000"/>
            </a:lvl6pPr>
            <a:lvl7pPr lvl="6" algn="ctr" rtl="0">
              <a:lnSpc>
                <a:spcPct val="100000"/>
              </a:lnSpc>
              <a:spcBef>
                <a:spcPts val="0"/>
              </a:spcBef>
              <a:spcAft>
                <a:spcPts val="0"/>
              </a:spcAft>
              <a:buSzPts val="3000"/>
              <a:buNone/>
              <a:defRPr sz="3000"/>
            </a:lvl7pPr>
            <a:lvl8pPr lvl="7" algn="ctr" rtl="0">
              <a:lnSpc>
                <a:spcPct val="100000"/>
              </a:lnSpc>
              <a:spcBef>
                <a:spcPts val="0"/>
              </a:spcBef>
              <a:spcAft>
                <a:spcPts val="0"/>
              </a:spcAft>
              <a:buSzPts val="3000"/>
              <a:buNone/>
              <a:defRPr sz="3000"/>
            </a:lvl8pPr>
            <a:lvl9pPr lvl="8" algn="ctr" rtl="0">
              <a:lnSpc>
                <a:spcPct val="100000"/>
              </a:lnSpc>
              <a:spcBef>
                <a:spcPts val="0"/>
              </a:spcBef>
              <a:spcAft>
                <a:spcPts val="0"/>
              </a:spcAft>
              <a:buSzPts val="3000"/>
              <a:buNone/>
              <a:defRPr sz="3000"/>
            </a:lvl9pPr>
          </a:lstStyle>
          <a:p>
            <a:endParaRPr/>
          </a:p>
        </p:txBody>
      </p:sp>
      <p:sp>
        <p:nvSpPr>
          <p:cNvPr id="288" name="Google Shape;288;p14"/>
          <p:cNvSpPr/>
          <p:nvPr/>
        </p:nvSpPr>
        <p:spPr>
          <a:xfrm flipH="1">
            <a:off x="339165" y="273600"/>
            <a:ext cx="8809625" cy="4350075"/>
          </a:xfrm>
          <a:custGeom>
            <a:avLst/>
            <a:gdLst/>
            <a:ahLst/>
            <a:cxnLst/>
            <a:rect l="l" t="t" r="r" b="b"/>
            <a:pathLst>
              <a:path w="352385" h="174003" extrusionOk="0">
                <a:moveTo>
                  <a:pt x="0" y="0"/>
                </a:moveTo>
                <a:lnTo>
                  <a:pt x="340073" y="0"/>
                </a:lnTo>
                <a:lnTo>
                  <a:pt x="352385" y="13132"/>
                </a:lnTo>
                <a:lnTo>
                  <a:pt x="352385" y="174003"/>
                </a:lnTo>
                <a:lnTo>
                  <a:pt x="111625" y="174003"/>
                </a:lnTo>
              </a:path>
            </a:pathLst>
          </a:custGeom>
          <a:noFill/>
          <a:ln w="28575" cap="flat" cmpd="sng">
            <a:solidFill>
              <a:schemeClr val="lt2"/>
            </a:solidFill>
            <a:prstDash val="solid"/>
            <a:round/>
            <a:headEnd type="none" w="med" len="med"/>
            <a:tailEnd type="none" w="med" len="med"/>
          </a:ln>
        </p:spPr>
      </p:sp>
      <p:grpSp>
        <p:nvGrpSpPr>
          <p:cNvPr id="289" name="Google Shape;289;p14"/>
          <p:cNvGrpSpPr/>
          <p:nvPr/>
        </p:nvGrpSpPr>
        <p:grpSpPr>
          <a:xfrm flipH="1">
            <a:off x="6349190" y="4480146"/>
            <a:ext cx="899923" cy="288735"/>
            <a:chOff x="1133575" y="3018825"/>
            <a:chExt cx="1093600" cy="350875"/>
          </a:xfrm>
        </p:grpSpPr>
        <p:sp>
          <p:nvSpPr>
            <p:cNvPr id="290" name="Google Shape;290;p14"/>
            <p:cNvSpPr/>
            <p:nvPr/>
          </p:nvSpPr>
          <p:spPr>
            <a:xfrm>
              <a:off x="1264625" y="3099025"/>
              <a:ext cx="363150" cy="181800"/>
            </a:xfrm>
            <a:custGeom>
              <a:avLst/>
              <a:gdLst/>
              <a:ahLst/>
              <a:cxnLst/>
              <a:rect l="l" t="t" r="r" b="b"/>
              <a:pathLst>
                <a:path w="14526" h="7272" extrusionOk="0">
                  <a:moveTo>
                    <a:pt x="0" y="1"/>
                  </a:moveTo>
                  <a:lnTo>
                    <a:pt x="0" y="7272"/>
                  </a:lnTo>
                  <a:lnTo>
                    <a:pt x="14526" y="7272"/>
                  </a:lnTo>
                  <a:lnTo>
                    <a:pt x="145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14"/>
            <p:cNvSpPr/>
            <p:nvPr/>
          </p:nvSpPr>
          <p:spPr>
            <a:xfrm>
              <a:off x="1236050" y="3070450"/>
              <a:ext cx="141625" cy="238950"/>
            </a:xfrm>
            <a:custGeom>
              <a:avLst/>
              <a:gdLst/>
              <a:ahLst/>
              <a:cxnLst/>
              <a:rect l="l" t="t" r="r" b="b"/>
              <a:pathLst>
                <a:path w="5665" h="9558" extrusionOk="0">
                  <a:moveTo>
                    <a:pt x="1" y="1"/>
                  </a:moveTo>
                  <a:lnTo>
                    <a:pt x="1" y="9557"/>
                  </a:lnTo>
                  <a:lnTo>
                    <a:pt x="5665" y="9557"/>
                  </a:lnTo>
                  <a:lnTo>
                    <a:pt x="5665" y="7272"/>
                  </a:lnTo>
                  <a:lnTo>
                    <a:pt x="2287" y="7272"/>
                  </a:lnTo>
                  <a:lnTo>
                    <a:pt x="2287" y="2288"/>
                  </a:lnTo>
                  <a:lnTo>
                    <a:pt x="5665" y="2288"/>
                  </a:lnTo>
                  <a:lnTo>
                    <a:pt x="56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14"/>
            <p:cNvSpPr/>
            <p:nvPr/>
          </p:nvSpPr>
          <p:spPr>
            <a:xfrm>
              <a:off x="1514750" y="3070450"/>
              <a:ext cx="141600" cy="238950"/>
            </a:xfrm>
            <a:custGeom>
              <a:avLst/>
              <a:gdLst/>
              <a:ahLst/>
              <a:cxnLst/>
              <a:rect l="l" t="t" r="r" b="b"/>
              <a:pathLst>
                <a:path w="5664" h="9558" extrusionOk="0">
                  <a:moveTo>
                    <a:pt x="0" y="1"/>
                  </a:moveTo>
                  <a:lnTo>
                    <a:pt x="0" y="2288"/>
                  </a:lnTo>
                  <a:lnTo>
                    <a:pt x="3378" y="2288"/>
                  </a:lnTo>
                  <a:lnTo>
                    <a:pt x="3378" y="7272"/>
                  </a:lnTo>
                  <a:lnTo>
                    <a:pt x="0" y="7272"/>
                  </a:lnTo>
                  <a:lnTo>
                    <a:pt x="0" y="9557"/>
                  </a:lnTo>
                  <a:lnTo>
                    <a:pt x="5663" y="9557"/>
                  </a:lnTo>
                  <a:lnTo>
                    <a:pt x="56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14"/>
            <p:cNvSpPr/>
            <p:nvPr/>
          </p:nvSpPr>
          <p:spPr>
            <a:xfrm>
              <a:off x="1189675" y="3070450"/>
              <a:ext cx="46400" cy="238950"/>
            </a:xfrm>
            <a:custGeom>
              <a:avLst/>
              <a:gdLst/>
              <a:ahLst/>
              <a:cxnLst/>
              <a:rect l="l" t="t" r="r" b="b"/>
              <a:pathLst>
                <a:path w="1856" h="9558" extrusionOk="0">
                  <a:moveTo>
                    <a:pt x="1" y="1"/>
                  </a:moveTo>
                  <a:lnTo>
                    <a:pt x="1" y="9557"/>
                  </a:lnTo>
                  <a:lnTo>
                    <a:pt x="1856" y="9557"/>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14"/>
            <p:cNvSpPr/>
            <p:nvPr/>
          </p:nvSpPr>
          <p:spPr>
            <a:xfrm>
              <a:off x="1468350" y="3070450"/>
              <a:ext cx="46425" cy="57200"/>
            </a:xfrm>
            <a:custGeom>
              <a:avLst/>
              <a:gdLst/>
              <a:ahLst/>
              <a:cxnLst/>
              <a:rect l="l" t="t" r="r" b="b"/>
              <a:pathLst>
                <a:path w="1857" h="2288" extrusionOk="0">
                  <a:moveTo>
                    <a:pt x="0" y="1"/>
                  </a:moveTo>
                  <a:lnTo>
                    <a:pt x="0" y="1144"/>
                  </a:lnTo>
                  <a:lnTo>
                    <a:pt x="886" y="1144"/>
                  </a:lnTo>
                  <a:lnTo>
                    <a:pt x="886" y="2288"/>
                  </a:lnTo>
                  <a:lnTo>
                    <a:pt x="1856" y="2288"/>
                  </a:lnTo>
                  <a:lnTo>
                    <a:pt x="1856" y="1144"/>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14"/>
            <p:cNvSpPr/>
            <p:nvPr/>
          </p:nvSpPr>
          <p:spPr>
            <a:xfrm>
              <a:off x="1468350" y="3252225"/>
              <a:ext cx="46425" cy="57175"/>
            </a:xfrm>
            <a:custGeom>
              <a:avLst/>
              <a:gdLst/>
              <a:ahLst/>
              <a:cxnLst/>
              <a:rect l="l" t="t" r="r" b="b"/>
              <a:pathLst>
                <a:path w="1857" h="2287" extrusionOk="0">
                  <a:moveTo>
                    <a:pt x="886" y="1"/>
                  </a:moveTo>
                  <a:lnTo>
                    <a:pt x="886" y="1144"/>
                  </a:lnTo>
                  <a:lnTo>
                    <a:pt x="0" y="1144"/>
                  </a:lnTo>
                  <a:lnTo>
                    <a:pt x="0" y="2286"/>
                  </a:lnTo>
                  <a:lnTo>
                    <a:pt x="1856" y="2286"/>
                  </a:lnTo>
                  <a:lnTo>
                    <a:pt x="1856" y="1144"/>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14"/>
            <p:cNvSpPr/>
            <p:nvPr/>
          </p:nvSpPr>
          <p:spPr>
            <a:xfrm>
              <a:off x="1783350" y="3099025"/>
              <a:ext cx="363150" cy="181800"/>
            </a:xfrm>
            <a:custGeom>
              <a:avLst/>
              <a:gdLst/>
              <a:ahLst/>
              <a:cxnLst/>
              <a:rect l="l" t="t" r="r" b="b"/>
              <a:pathLst>
                <a:path w="14526" h="7272" extrusionOk="0">
                  <a:moveTo>
                    <a:pt x="0" y="1"/>
                  </a:moveTo>
                  <a:lnTo>
                    <a:pt x="0" y="7272"/>
                  </a:lnTo>
                  <a:lnTo>
                    <a:pt x="14525" y="7272"/>
                  </a:lnTo>
                  <a:lnTo>
                    <a:pt x="14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14"/>
            <p:cNvSpPr/>
            <p:nvPr/>
          </p:nvSpPr>
          <p:spPr>
            <a:xfrm>
              <a:off x="1754775" y="3070450"/>
              <a:ext cx="141625" cy="238950"/>
            </a:xfrm>
            <a:custGeom>
              <a:avLst/>
              <a:gdLst/>
              <a:ahLst/>
              <a:cxnLst/>
              <a:rect l="l" t="t" r="r" b="b"/>
              <a:pathLst>
                <a:path w="5665" h="9558" extrusionOk="0">
                  <a:moveTo>
                    <a:pt x="0" y="1"/>
                  </a:moveTo>
                  <a:lnTo>
                    <a:pt x="0" y="9557"/>
                  </a:lnTo>
                  <a:lnTo>
                    <a:pt x="5664" y="9557"/>
                  </a:lnTo>
                  <a:lnTo>
                    <a:pt x="5664" y="7272"/>
                  </a:lnTo>
                  <a:lnTo>
                    <a:pt x="2287" y="7272"/>
                  </a:lnTo>
                  <a:lnTo>
                    <a:pt x="2287" y="2288"/>
                  </a:lnTo>
                  <a:lnTo>
                    <a:pt x="5664" y="2288"/>
                  </a:lnTo>
                  <a:lnTo>
                    <a:pt x="56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14"/>
            <p:cNvSpPr/>
            <p:nvPr/>
          </p:nvSpPr>
          <p:spPr>
            <a:xfrm>
              <a:off x="2033475" y="3070450"/>
              <a:ext cx="141600" cy="238950"/>
            </a:xfrm>
            <a:custGeom>
              <a:avLst/>
              <a:gdLst/>
              <a:ahLst/>
              <a:cxnLst/>
              <a:rect l="l" t="t" r="r" b="b"/>
              <a:pathLst>
                <a:path w="5664" h="9558" extrusionOk="0">
                  <a:moveTo>
                    <a:pt x="0" y="1"/>
                  </a:moveTo>
                  <a:lnTo>
                    <a:pt x="0" y="2288"/>
                  </a:lnTo>
                  <a:lnTo>
                    <a:pt x="3377" y="2288"/>
                  </a:lnTo>
                  <a:lnTo>
                    <a:pt x="3377" y="7272"/>
                  </a:lnTo>
                  <a:lnTo>
                    <a:pt x="0" y="7272"/>
                  </a:lnTo>
                  <a:lnTo>
                    <a:pt x="0" y="9557"/>
                  </a:lnTo>
                  <a:lnTo>
                    <a:pt x="5663" y="9557"/>
                  </a:lnTo>
                  <a:lnTo>
                    <a:pt x="56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14"/>
            <p:cNvSpPr/>
            <p:nvPr/>
          </p:nvSpPr>
          <p:spPr>
            <a:xfrm>
              <a:off x="1708375" y="3070450"/>
              <a:ext cx="46425" cy="238950"/>
            </a:xfrm>
            <a:custGeom>
              <a:avLst/>
              <a:gdLst/>
              <a:ahLst/>
              <a:cxnLst/>
              <a:rect l="l" t="t" r="r" b="b"/>
              <a:pathLst>
                <a:path w="1857" h="9558" extrusionOk="0">
                  <a:moveTo>
                    <a:pt x="0" y="1"/>
                  </a:moveTo>
                  <a:lnTo>
                    <a:pt x="0" y="9557"/>
                  </a:lnTo>
                  <a:lnTo>
                    <a:pt x="1856" y="9557"/>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14"/>
            <p:cNvSpPr/>
            <p:nvPr/>
          </p:nvSpPr>
          <p:spPr>
            <a:xfrm>
              <a:off x="1987025" y="3070450"/>
              <a:ext cx="46475" cy="57200"/>
            </a:xfrm>
            <a:custGeom>
              <a:avLst/>
              <a:gdLst/>
              <a:ahLst/>
              <a:cxnLst/>
              <a:rect l="l" t="t" r="r" b="b"/>
              <a:pathLst>
                <a:path w="1859" h="2288" extrusionOk="0">
                  <a:moveTo>
                    <a:pt x="1" y="1"/>
                  </a:moveTo>
                  <a:lnTo>
                    <a:pt x="1" y="1144"/>
                  </a:lnTo>
                  <a:lnTo>
                    <a:pt x="888" y="1144"/>
                  </a:lnTo>
                  <a:lnTo>
                    <a:pt x="888" y="2288"/>
                  </a:lnTo>
                  <a:lnTo>
                    <a:pt x="1858" y="2288"/>
                  </a:lnTo>
                  <a:lnTo>
                    <a:pt x="1858" y="1144"/>
                  </a:lnTo>
                  <a:lnTo>
                    <a:pt x="1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14"/>
            <p:cNvSpPr/>
            <p:nvPr/>
          </p:nvSpPr>
          <p:spPr>
            <a:xfrm>
              <a:off x="1987025" y="3252225"/>
              <a:ext cx="46475" cy="57175"/>
            </a:xfrm>
            <a:custGeom>
              <a:avLst/>
              <a:gdLst/>
              <a:ahLst/>
              <a:cxnLst/>
              <a:rect l="l" t="t" r="r" b="b"/>
              <a:pathLst>
                <a:path w="1859" h="2287" extrusionOk="0">
                  <a:moveTo>
                    <a:pt x="888" y="1"/>
                  </a:moveTo>
                  <a:lnTo>
                    <a:pt x="888" y="1144"/>
                  </a:lnTo>
                  <a:lnTo>
                    <a:pt x="1" y="1144"/>
                  </a:lnTo>
                  <a:lnTo>
                    <a:pt x="1" y="2286"/>
                  </a:lnTo>
                  <a:lnTo>
                    <a:pt x="1858" y="2286"/>
                  </a:lnTo>
                  <a:lnTo>
                    <a:pt x="1858" y="1144"/>
                  </a:lnTo>
                  <a:lnTo>
                    <a:pt x="1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14"/>
            <p:cNvSpPr/>
            <p:nvPr/>
          </p:nvSpPr>
          <p:spPr>
            <a:xfrm>
              <a:off x="1133575" y="3018825"/>
              <a:ext cx="1093600" cy="350875"/>
            </a:xfrm>
            <a:custGeom>
              <a:avLst/>
              <a:gdLst/>
              <a:ahLst/>
              <a:cxnLst/>
              <a:rect l="l" t="t" r="r" b="b"/>
              <a:pathLst>
                <a:path w="43744" h="14035" extrusionOk="0">
                  <a:moveTo>
                    <a:pt x="42624" y="737"/>
                  </a:moveTo>
                  <a:cubicBezTo>
                    <a:pt x="42835" y="737"/>
                    <a:pt x="43007" y="909"/>
                    <a:pt x="43007" y="1120"/>
                  </a:cubicBezTo>
                  <a:lnTo>
                    <a:pt x="43007" y="12914"/>
                  </a:lnTo>
                  <a:cubicBezTo>
                    <a:pt x="43007" y="13126"/>
                    <a:pt x="42835" y="13298"/>
                    <a:pt x="42624" y="13298"/>
                  </a:cubicBezTo>
                  <a:lnTo>
                    <a:pt x="1121" y="13298"/>
                  </a:lnTo>
                  <a:cubicBezTo>
                    <a:pt x="908" y="13298"/>
                    <a:pt x="737" y="13126"/>
                    <a:pt x="737" y="12914"/>
                  </a:cubicBezTo>
                  <a:lnTo>
                    <a:pt x="737" y="1120"/>
                  </a:lnTo>
                  <a:cubicBezTo>
                    <a:pt x="737" y="909"/>
                    <a:pt x="908" y="737"/>
                    <a:pt x="1121" y="737"/>
                  </a:cubicBezTo>
                  <a:close/>
                  <a:moveTo>
                    <a:pt x="1121" y="1"/>
                  </a:moveTo>
                  <a:cubicBezTo>
                    <a:pt x="503" y="1"/>
                    <a:pt x="0" y="503"/>
                    <a:pt x="0" y="1120"/>
                  </a:cubicBezTo>
                  <a:lnTo>
                    <a:pt x="0" y="12914"/>
                  </a:lnTo>
                  <a:cubicBezTo>
                    <a:pt x="0" y="13532"/>
                    <a:pt x="503" y="14035"/>
                    <a:pt x="1121" y="14035"/>
                  </a:cubicBezTo>
                  <a:lnTo>
                    <a:pt x="42624" y="14035"/>
                  </a:lnTo>
                  <a:cubicBezTo>
                    <a:pt x="43241" y="14035"/>
                    <a:pt x="43743" y="13532"/>
                    <a:pt x="43743" y="12914"/>
                  </a:cubicBezTo>
                  <a:lnTo>
                    <a:pt x="43743" y="1120"/>
                  </a:lnTo>
                  <a:cubicBezTo>
                    <a:pt x="43743" y="503"/>
                    <a:pt x="43241" y="1"/>
                    <a:pt x="42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 name="Google Shape;303;p14"/>
          <p:cNvGrpSpPr/>
          <p:nvPr/>
        </p:nvGrpSpPr>
        <p:grpSpPr>
          <a:xfrm flipH="1">
            <a:off x="221750" y="3407362"/>
            <a:ext cx="503100" cy="891304"/>
            <a:chOff x="5800375" y="1914075"/>
            <a:chExt cx="611375" cy="1083125"/>
          </a:xfrm>
        </p:grpSpPr>
        <p:sp>
          <p:nvSpPr>
            <p:cNvPr id="304" name="Google Shape;304;p14"/>
            <p:cNvSpPr/>
            <p:nvPr/>
          </p:nvSpPr>
          <p:spPr>
            <a:xfrm>
              <a:off x="5848675" y="1978550"/>
              <a:ext cx="475100" cy="249425"/>
            </a:xfrm>
            <a:custGeom>
              <a:avLst/>
              <a:gdLst/>
              <a:ahLst/>
              <a:cxnLst/>
              <a:rect l="l" t="t" r="r" b="b"/>
              <a:pathLst>
                <a:path w="19004" h="9977" extrusionOk="0">
                  <a:moveTo>
                    <a:pt x="720" y="0"/>
                  </a:moveTo>
                  <a:cubicBezTo>
                    <a:pt x="322" y="0"/>
                    <a:pt x="0" y="323"/>
                    <a:pt x="0" y="720"/>
                  </a:cubicBezTo>
                  <a:lnTo>
                    <a:pt x="0" y="9257"/>
                  </a:lnTo>
                  <a:cubicBezTo>
                    <a:pt x="0" y="9654"/>
                    <a:pt x="322" y="9976"/>
                    <a:pt x="720" y="9976"/>
                  </a:cubicBezTo>
                  <a:lnTo>
                    <a:pt x="18284" y="9976"/>
                  </a:lnTo>
                  <a:cubicBezTo>
                    <a:pt x="18681" y="9976"/>
                    <a:pt x="19004" y="9654"/>
                    <a:pt x="19004" y="9257"/>
                  </a:cubicBezTo>
                  <a:lnTo>
                    <a:pt x="19004" y="720"/>
                  </a:lnTo>
                  <a:cubicBezTo>
                    <a:pt x="19004" y="323"/>
                    <a:pt x="18681" y="0"/>
                    <a:pt x="18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4"/>
            <p:cNvSpPr/>
            <p:nvPr/>
          </p:nvSpPr>
          <p:spPr>
            <a:xfrm>
              <a:off x="5888300" y="1978550"/>
              <a:ext cx="475125" cy="249425"/>
            </a:xfrm>
            <a:custGeom>
              <a:avLst/>
              <a:gdLst/>
              <a:ahLst/>
              <a:cxnLst/>
              <a:rect l="l" t="t" r="r" b="b"/>
              <a:pathLst>
                <a:path w="19005" h="9977" extrusionOk="0">
                  <a:moveTo>
                    <a:pt x="721" y="0"/>
                  </a:moveTo>
                  <a:cubicBezTo>
                    <a:pt x="323" y="0"/>
                    <a:pt x="1" y="323"/>
                    <a:pt x="1" y="720"/>
                  </a:cubicBezTo>
                  <a:lnTo>
                    <a:pt x="1" y="9257"/>
                  </a:lnTo>
                  <a:cubicBezTo>
                    <a:pt x="1" y="9654"/>
                    <a:pt x="323" y="9976"/>
                    <a:pt x="721" y="9976"/>
                  </a:cubicBezTo>
                  <a:lnTo>
                    <a:pt x="18286" y="9976"/>
                  </a:lnTo>
                  <a:cubicBezTo>
                    <a:pt x="18683" y="9976"/>
                    <a:pt x="19005" y="9654"/>
                    <a:pt x="19005" y="9257"/>
                  </a:cubicBezTo>
                  <a:lnTo>
                    <a:pt x="19005" y="720"/>
                  </a:lnTo>
                  <a:cubicBezTo>
                    <a:pt x="19005" y="323"/>
                    <a:pt x="18683" y="0"/>
                    <a:pt x="18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14"/>
            <p:cNvSpPr/>
            <p:nvPr/>
          </p:nvSpPr>
          <p:spPr>
            <a:xfrm>
              <a:off x="5927200" y="2016525"/>
              <a:ext cx="399225" cy="173500"/>
            </a:xfrm>
            <a:custGeom>
              <a:avLst/>
              <a:gdLst/>
              <a:ahLst/>
              <a:cxnLst/>
              <a:rect l="l" t="t" r="r" b="b"/>
              <a:pathLst>
                <a:path w="15969" h="6940" extrusionOk="0">
                  <a:moveTo>
                    <a:pt x="1137" y="0"/>
                  </a:moveTo>
                  <a:cubicBezTo>
                    <a:pt x="509" y="0"/>
                    <a:pt x="0" y="508"/>
                    <a:pt x="0" y="1136"/>
                  </a:cubicBezTo>
                  <a:lnTo>
                    <a:pt x="0" y="5803"/>
                  </a:lnTo>
                  <a:cubicBezTo>
                    <a:pt x="0" y="6430"/>
                    <a:pt x="509" y="6939"/>
                    <a:pt x="1137" y="6939"/>
                  </a:cubicBezTo>
                  <a:lnTo>
                    <a:pt x="14833" y="6939"/>
                  </a:lnTo>
                  <a:cubicBezTo>
                    <a:pt x="15459" y="6939"/>
                    <a:pt x="15969" y="6430"/>
                    <a:pt x="15969" y="5803"/>
                  </a:cubicBezTo>
                  <a:lnTo>
                    <a:pt x="15969" y="1136"/>
                  </a:lnTo>
                  <a:cubicBezTo>
                    <a:pt x="15969" y="508"/>
                    <a:pt x="15459" y="0"/>
                    <a:pt x="14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14"/>
            <p:cNvSpPr/>
            <p:nvPr/>
          </p:nvSpPr>
          <p:spPr>
            <a:xfrm>
              <a:off x="5937650" y="2016525"/>
              <a:ext cx="399200" cy="173500"/>
            </a:xfrm>
            <a:custGeom>
              <a:avLst/>
              <a:gdLst/>
              <a:ahLst/>
              <a:cxnLst/>
              <a:rect l="l" t="t" r="r" b="b"/>
              <a:pathLst>
                <a:path w="15968" h="6940" extrusionOk="0">
                  <a:moveTo>
                    <a:pt x="1138" y="0"/>
                  </a:moveTo>
                  <a:cubicBezTo>
                    <a:pt x="509" y="0"/>
                    <a:pt x="1" y="508"/>
                    <a:pt x="1" y="1136"/>
                  </a:cubicBezTo>
                  <a:lnTo>
                    <a:pt x="1" y="5803"/>
                  </a:lnTo>
                  <a:cubicBezTo>
                    <a:pt x="1" y="6430"/>
                    <a:pt x="509" y="6939"/>
                    <a:pt x="1138" y="6939"/>
                  </a:cubicBezTo>
                  <a:lnTo>
                    <a:pt x="14832" y="6939"/>
                  </a:lnTo>
                  <a:cubicBezTo>
                    <a:pt x="15459" y="6939"/>
                    <a:pt x="15968" y="6430"/>
                    <a:pt x="15968" y="5803"/>
                  </a:cubicBezTo>
                  <a:lnTo>
                    <a:pt x="15968" y="1136"/>
                  </a:lnTo>
                  <a:cubicBezTo>
                    <a:pt x="15968" y="508"/>
                    <a:pt x="15459" y="0"/>
                    <a:pt x="148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4"/>
            <p:cNvSpPr/>
            <p:nvPr/>
          </p:nvSpPr>
          <p:spPr>
            <a:xfrm>
              <a:off x="5848675" y="2331875"/>
              <a:ext cx="475100" cy="249425"/>
            </a:xfrm>
            <a:custGeom>
              <a:avLst/>
              <a:gdLst/>
              <a:ahLst/>
              <a:cxnLst/>
              <a:rect l="l" t="t" r="r" b="b"/>
              <a:pathLst>
                <a:path w="19004" h="9977" extrusionOk="0">
                  <a:moveTo>
                    <a:pt x="720" y="1"/>
                  </a:moveTo>
                  <a:cubicBezTo>
                    <a:pt x="322" y="1"/>
                    <a:pt x="0" y="323"/>
                    <a:pt x="0" y="721"/>
                  </a:cubicBezTo>
                  <a:lnTo>
                    <a:pt x="0" y="9257"/>
                  </a:lnTo>
                  <a:cubicBezTo>
                    <a:pt x="0" y="9654"/>
                    <a:pt x="322" y="9977"/>
                    <a:pt x="720" y="9977"/>
                  </a:cubicBezTo>
                  <a:lnTo>
                    <a:pt x="18284" y="9977"/>
                  </a:lnTo>
                  <a:cubicBezTo>
                    <a:pt x="18681" y="9977"/>
                    <a:pt x="19004" y="9654"/>
                    <a:pt x="19004" y="9257"/>
                  </a:cubicBezTo>
                  <a:lnTo>
                    <a:pt x="19004" y="721"/>
                  </a:lnTo>
                  <a:cubicBezTo>
                    <a:pt x="19004" y="323"/>
                    <a:pt x="18681" y="1"/>
                    <a:pt x="18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4"/>
            <p:cNvSpPr/>
            <p:nvPr/>
          </p:nvSpPr>
          <p:spPr>
            <a:xfrm>
              <a:off x="5888300" y="2331875"/>
              <a:ext cx="475125" cy="249425"/>
            </a:xfrm>
            <a:custGeom>
              <a:avLst/>
              <a:gdLst/>
              <a:ahLst/>
              <a:cxnLst/>
              <a:rect l="l" t="t" r="r" b="b"/>
              <a:pathLst>
                <a:path w="19005" h="9977" extrusionOk="0">
                  <a:moveTo>
                    <a:pt x="721" y="1"/>
                  </a:moveTo>
                  <a:cubicBezTo>
                    <a:pt x="323" y="1"/>
                    <a:pt x="1" y="323"/>
                    <a:pt x="1" y="721"/>
                  </a:cubicBezTo>
                  <a:lnTo>
                    <a:pt x="1" y="9257"/>
                  </a:lnTo>
                  <a:cubicBezTo>
                    <a:pt x="1" y="9654"/>
                    <a:pt x="323" y="9977"/>
                    <a:pt x="721" y="9977"/>
                  </a:cubicBezTo>
                  <a:lnTo>
                    <a:pt x="18286" y="9977"/>
                  </a:lnTo>
                  <a:cubicBezTo>
                    <a:pt x="18683" y="9977"/>
                    <a:pt x="19005" y="9654"/>
                    <a:pt x="19005" y="9257"/>
                  </a:cubicBezTo>
                  <a:lnTo>
                    <a:pt x="19005" y="721"/>
                  </a:lnTo>
                  <a:cubicBezTo>
                    <a:pt x="19005" y="323"/>
                    <a:pt x="18683" y="1"/>
                    <a:pt x="18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4"/>
            <p:cNvSpPr/>
            <p:nvPr/>
          </p:nvSpPr>
          <p:spPr>
            <a:xfrm>
              <a:off x="5927200" y="2369850"/>
              <a:ext cx="399225" cy="173475"/>
            </a:xfrm>
            <a:custGeom>
              <a:avLst/>
              <a:gdLst/>
              <a:ahLst/>
              <a:cxnLst/>
              <a:rect l="l" t="t" r="r" b="b"/>
              <a:pathLst>
                <a:path w="15969" h="6939" extrusionOk="0">
                  <a:moveTo>
                    <a:pt x="1137" y="1"/>
                  </a:moveTo>
                  <a:cubicBezTo>
                    <a:pt x="509" y="1"/>
                    <a:pt x="0" y="509"/>
                    <a:pt x="0" y="1137"/>
                  </a:cubicBezTo>
                  <a:lnTo>
                    <a:pt x="0" y="5803"/>
                  </a:lnTo>
                  <a:cubicBezTo>
                    <a:pt x="0" y="6430"/>
                    <a:pt x="509" y="6939"/>
                    <a:pt x="1137" y="6939"/>
                  </a:cubicBezTo>
                  <a:lnTo>
                    <a:pt x="14833" y="6939"/>
                  </a:lnTo>
                  <a:cubicBezTo>
                    <a:pt x="15459" y="6939"/>
                    <a:pt x="15969" y="6430"/>
                    <a:pt x="15969" y="5803"/>
                  </a:cubicBezTo>
                  <a:lnTo>
                    <a:pt x="15969" y="1137"/>
                  </a:lnTo>
                  <a:cubicBezTo>
                    <a:pt x="15969" y="509"/>
                    <a:pt x="15459" y="1"/>
                    <a:pt x="14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14"/>
            <p:cNvSpPr/>
            <p:nvPr/>
          </p:nvSpPr>
          <p:spPr>
            <a:xfrm>
              <a:off x="5937650" y="2369850"/>
              <a:ext cx="399200" cy="173475"/>
            </a:xfrm>
            <a:custGeom>
              <a:avLst/>
              <a:gdLst/>
              <a:ahLst/>
              <a:cxnLst/>
              <a:rect l="l" t="t" r="r" b="b"/>
              <a:pathLst>
                <a:path w="15968" h="6939" extrusionOk="0">
                  <a:moveTo>
                    <a:pt x="1138" y="1"/>
                  </a:moveTo>
                  <a:cubicBezTo>
                    <a:pt x="509" y="1"/>
                    <a:pt x="1" y="509"/>
                    <a:pt x="1" y="1137"/>
                  </a:cubicBezTo>
                  <a:lnTo>
                    <a:pt x="1" y="5803"/>
                  </a:lnTo>
                  <a:cubicBezTo>
                    <a:pt x="1" y="6430"/>
                    <a:pt x="509" y="6939"/>
                    <a:pt x="1138" y="6939"/>
                  </a:cubicBezTo>
                  <a:lnTo>
                    <a:pt x="14832" y="6939"/>
                  </a:lnTo>
                  <a:cubicBezTo>
                    <a:pt x="15459" y="6939"/>
                    <a:pt x="15968" y="6430"/>
                    <a:pt x="15968" y="5803"/>
                  </a:cubicBezTo>
                  <a:lnTo>
                    <a:pt x="15968" y="1137"/>
                  </a:lnTo>
                  <a:cubicBezTo>
                    <a:pt x="15968" y="509"/>
                    <a:pt x="15459" y="1"/>
                    <a:pt x="148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14"/>
            <p:cNvSpPr/>
            <p:nvPr/>
          </p:nvSpPr>
          <p:spPr>
            <a:xfrm>
              <a:off x="5848675" y="2685200"/>
              <a:ext cx="475100" cy="249425"/>
            </a:xfrm>
            <a:custGeom>
              <a:avLst/>
              <a:gdLst/>
              <a:ahLst/>
              <a:cxnLst/>
              <a:rect l="l" t="t" r="r" b="b"/>
              <a:pathLst>
                <a:path w="19004" h="9977" extrusionOk="0">
                  <a:moveTo>
                    <a:pt x="720" y="1"/>
                  </a:moveTo>
                  <a:cubicBezTo>
                    <a:pt x="322" y="1"/>
                    <a:pt x="0" y="324"/>
                    <a:pt x="0" y="720"/>
                  </a:cubicBezTo>
                  <a:lnTo>
                    <a:pt x="0" y="9257"/>
                  </a:lnTo>
                  <a:cubicBezTo>
                    <a:pt x="0" y="9654"/>
                    <a:pt x="322" y="9977"/>
                    <a:pt x="720" y="9977"/>
                  </a:cubicBezTo>
                  <a:lnTo>
                    <a:pt x="18284" y="9977"/>
                  </a:lnTo>
                  <a:cubicBezTo>
                    <a:pt x="18681" y="9977"/>
                    <a:pt x="19004" y="9654"/>
                    <a:pt x="19004" y="9257"/>
                  </a:cubicBezTo>
                  <a:lnTo>
                    <a:pt x="19004" y="720"/>
                  </a:lnTo>
                  <a:cubicBezTo>
                    <a:pt x="19004" y="324"/>
                    <a:pt x="18681" y="1"/>
                    <a:pt x="18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4"/>
            <p:cNvSpPr/>
            <p:nvPr/>
          </p:nvSpPr>
          <p:spPr>
            <a:xfrm>
              <a:off x="5888300" y="2685200"/>
              <a:ext cx="475125" cy="249425"/>
            </a:xfrm>
            <a:custGeom>
              <a:avLst/>
              <a:gdLst/>
              <a:ahLst/>
              <a:cxnLst/>
              <a:rect l="l" t="t" r="r" b="b"/>
              <a:pathLst>
                <a:path w="19005" h="9977" extrusionOk="0">
                  <a:moveTo>
                    <a:pt x="721" y="1"/>
                  </a:moveTo>
                  <a:cubicBezTo>
                    <a:pt x="323" y="1"/>
                    <a:pt x="1" y="324"/>
                    <a:pt x="1" y="720"/>
                  </a:cubicBezTo>
                  <a:lnTo>
                    <a:pt x="1" y="9257"/>
                  </a:lnTo>
                  <a:cubicBezTo>
                    <a:pt x="1" y="9654"/>
                    <a:pt x="323" y="9977"/>
                    <a:pt x="721" y="9977"/>
                  </a:cubicBezTo>
                  <a:lnTo>
                    <a:pt x="18286" y="9977"/>
                  </a:lnTo>
                  <a:cubicBezTo>
                    <a:pt x="18683" y="9977"/>
                    <a:pt x="19005" y="9654"/>
                    <a:pt x="19005" y="9257"/>
                  </a:cubicBezTo>
                  <a:lnTo>
                    <a:pt x="19005" y="720"/>
                  </a:lnTo>
                  <a:cubicBezTo>
                    <a:pt x="19005" y="324"/>
                    <a:pt x="18683" y="1"/>
                    <a:pt x="18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4"/>
            <p:cNvSpPr/>
            <p:nvPr/>
          </p:nvSpPr>
          <p:spPr>
            <a:xfrm>
              <a:off x="5927200" y="2723150"/>
              <a:ext cx="399225" cy="173550"/>
            </a:xfrm>
            <a:custGeom>
              <a:avLst/>
              <a:gdLst/>
              <a:ahLst/>
              <a:cxnLst/>
              <a:rect l="l" t="t" r="r" b="b"/>
              <a:pathLst>
                <a:path w="15969" h="6942" extrusionOk="0">
                  <a:moveTo>
                    <a:pt x="1137" y="1"/>
                  </a:moveTo>
                  <a:cubicBezTo>
                    <a:pt x="509" y="1"/>
                    <a:pt x="0" y="510"/>
                    <a:pt x="0" y="1137"/>
                  </a:cubicBezTo>
                  <a:lnTo>
                    <a:pt x="0" y="5804"/>
                  </a:lnTo>
                  <a:cubicBezTo>
                    <a:pt x="0" y="6431"/>
                    <a:pt x="509" y="6941"/>
                    <a:pt x="1137" y="6941"/>
                  </a:cubicBezTo>
                  <a:lnTo>
                    <a:pt x="14833" y="6941"/>
                  </a:lnTo>
                  <a:cubicBezTo>
                    <a:pt x="15459" y="6941"/>
                    <a:pt x="15969" y="6431"/>
                    <a:pt x="15969" y="5804"/>
                  </a:cubicBezTo>
                  <a:lnTo>
                    <a:pt x="15969" y="1137"/>
                  </a:lnTo>
                  <a:cubicBezTo>
                    <a:pt x="15969" y="510"/>
                    <a:pt x="15459" y="1"/>
                    <a:pt x="14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4"/>
            <p:cNvSpPr/>
            <p:nvPr/>
          </p:nvSpPr>
          <p:spPr>
            <a:xfrm>
              <a:off x="5937650" y="2723150"/>
              <a:ext cx="399200" cy="173550"/>
            </a:xfrm>
            <a:custGeom>
              <a:avLst/>
              <a:gdLst/>
              <a:ahLst/>
              <a:cxnLst/>
              <a:rect l="l" t="t" r="r" b="b"/>
              <a:pathLst>
                <a:path w="15968" h="6942" extrusionOk="0">
                  <a:moveTo>
                    <a:pt x="1138" y="1"/>
                  </a:moveTo>
                  <a:cubicBezTo>
                    <a:pt x="509" y="1"/>
                    <a:pt x="1" y="510"/>
                    <a:pt x="1" y="1137"/>
                  </a:cubicBezTo>
                  <a:lnTo>
                    <a:pt x="1" y="5804"/>
                  </a:lnTo>
                  <a:cubicBezTo>
                    <a:pt x="1" y="6431"/>
                    <a:pt x="509" y="6941"/>
                    <a:pt x="1138" y="6941"/>
                  </a:cubicBezTo>
                  <a:lnTo>
                    <a:pt x="14832" y="6941"/>
                  </a:lnTo>
                  <a:cubicBezTo>
                    <a:pt x="15459" y="6941"/>
                    <a:pt x="15968" y="6431"/>
                    <a:pt x="15968" y="5804"/>
                  </a:cubicBezTo>
                  <a:lnTo>
                    <a:pt x="15968" y="1137"/>
                  </a:lnTo>
                  <a:cubicBezTo>
                    <a:pt x="15968" y="510"/>
                    <a:pt x="15459" y="1"/>
                    <a:pt x="148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14"/>
            <p:cNvSpPr/>
            <p:nvPr/>
          </p:nvSpPr>
          <p:spPr>
            <a:xfrm>
              <a:off x="5800375" y="1914075"/>
              <a:ext cx="611375" cy="1083125"/>
            </a:xfrm>
            <a:custGeom>
              <a:avLst/>
              <a:gdLst/>
              <a:ahLst/>
              <a:cxnLst/>
              <a:rect l="l" t="t" r="r" b="b"/>
              <a:pathLst>
                <a:path w="24455" h="43325" extrusionOk="0">
                  <a:moveTo>
                    <a:pt x="23369" y="738"/>
                  </a:moveTo>
                  <a:cubicBezTo>
                    <a:pt x="23562" y="738"/>
                    <a:pt x="23718" y="893"/>
                    <a:pt x="23718" y="1086"/>
                  </a:cubicBezTo>
                  <a:lnTo>
                    <a:pt x="23718" y="42239"/>
                  </a:lnTo>
                  <a:cubicBezTo>
                    <a:pt x="23718" y="42431"/>
                    <a:pt x="23562" y="42587"/>
                    <a:pt x="23369" y="42587"/>
                  </a:cubicBezTo>
                  <a:lnTo>
                    <a:pt x="1084" y="42587"/>
                  </a:lnTo>
                  <a:cubicBezTo>
                    <a:pt x="893" y="42587"/>
                    <a:pt x="737" y="42431"/>
                    <a:pt x="737" y="42239"/>
                  </a:cubicBezTo>
                  <a:lnTo>
                    <a:pt x="737" y="1086"/>
                  </a:lnTo>
                  <a:cubicBezTo>
                    <a:pt x="737" y="893"/>
                    <a:pt x="893" y="738"/>
                    <a:pt x="1084" y="738"/>
                  </a:cubicBezTo>
                  <a:close/>
                  <a:moveTo>
                    <a:pt x="1084" y="1"/>
                  </a:moveTo>
                  <a:cubicBezTo>
                    <a:pt x="487" y="1"/>
                    <a:pt x="0" y="488"/>
                    <a:pt x="0" y="1086"/>
                  </a:cubicBezTo>
                  <a:lnTo>
                    <a:pt x="0" y="42239"/>
                  </a:lnTo>
                  <a:cubicBezTo>
                    <a:pt x="0" y="42837"/>
                    <a:pt x="487" y="43325"/>
                    <a:pt x="1084" y="43325"/>
                  </a:cubicBezTo>
                  <a:lnTo>
                    <a:pt x="23369" y="43325"/>
                  </a:lnTo>
                  <a:cubicBezTo>
                    <a:pt x="23967" y="43325"/>
                    <a:pt x="24455" y="42837"/>
                    <a:pt x="24455" y="42239"/>
                  </a:cubicBezTo>
                  <a:lnTo>
                    <a:pt x="24455" y="1086"/>
                  </a:lnTo>
                  <a:cubicBezTo>
                    <a:pt x="24455" y="488"/>
                    <a:pt x="23967" y="1"/>
                    <a:pt x="23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14"/>
            <p:cNvSpPr/>
            <p:nvPr/>
          </p:nvSpPr>
          <p:spPr>
            <a:xfrm>
              <a:off x="5809550" y="2271200"/>
              <a:ext cx="593000" cy="18450"/>
            </a:xfrm>
            <a:custGeom>
              <a:avLst/>
              <a:gdLst/>
              <a:ahLst/>
              <a:cxnLst/>
              <a:rect l="l" t="t" r="r" b="b"/>
              <a:pathLst>
                <a:path w="23720" h="738" extrusionOk="0">
                  <a:moveTo>
                    <a:pt x="1" y="1"/>
                  </a:moveTo>
                  <a:lnTo>
                    <a:pt x="1" y="737"/>
                  </a:lnTo>
                  <a:lnTo>
                    <a:pt x="23719" y="737"/>
                  </a:lnTo>
                  <a:lnTo>
                    <a:pt x="237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4"/>
            <p:cNvSpPr/>
            <p:nvPr/>
          </p:nvSpPr>
          <p:spPr>
            <a:xfrm>
              <a:off x="5809550" y="2624850"/>
              <a:ext cx="593000" cy="18425"/>
            </a:xfrm>
            <a:custGeom>
              <a:avLst/>
              <a:gdLst/>
              <a:ahLst/>
              <a:cxnLst/>
              <a:rect l="l" t="t" r="r" b="b"/>
              <a:pathLst>
                <a:path w="23720" h="737" extrusionOk="0">
                  <a:moveTo>
                    <a:pt x="1" y="0"/>
                  </a:moveTo>
                  <a:lnTo>
                    <a:pt x="1" y="737"/>
                  </a:lnTo>
                  <a:lnTo>
                    <a:pt x="23719" y="737"/>
                  </a:lnTo>
                  <a:lnTo>
                    <a:pt x="237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p:cSld name="CUSTOM">
    <p:spTree>
      <p:nvGrpSpPr>
        <p:cNvPr id="1" name="Shape 432"/>
        <p:cNvGrpSpPr/>
        <p:nvPr/>
      </p:nvGrpSpPr>
      <p:grpSpPr>
        <a:xfrm>
          <a:off x="0" y="0"/>
          <a:ext cx="0" cy="0"/>
          <a:chOff x="0" y="0"/>
          <a:chExt cx="0" cy="0"/>
        </a:xfrm>
      </p:grpSpPr>
      <p:sp>
        <p:nvSpPr>
          <p:cNvPr id="433" name="Google Shape;433;p19"/>
          <p:cNvSpPr txBox="1">
            <a:spLocks noGrp="1"/>
          </p:cNvSpPr>
          <p:nvPr>
            <p:ph type="title"/>
          </p:nvPr>
        </p:nvSpPr>
        <p:spPr>
          <a:xfrm>
            <a:off x="713225" y="1474963"/>
            <a:ext cx="3852000" cy="1254900"/>
          </a:xfrm>
          <a:prstGeom prst="rect">
            <a:avLst/>
          </a:prstGeom>
        </p:spPr>
        <p:txBody>
          <a:bodyPr spcFirstLastPara="1" wrap="square" lIns="91425" tIns="91425" rIns="91425" bIns="91425" anchor="b"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34" name="Google Shape;434;p19"/>
          <p:cNvSpPr txBox="1">
            <a:spLocks noGrp="1"/>
          </p:cNvSpPr>
          <p:nvPr>
            <p:ph type="subTitle" idx="1"/>
          </p:nvPr>
        </p:nvSpPr>
        <p:spPr>
          <a:xfrm>
            <a:off x="713225" y="2729548"/>
            <a:ext cx="3852000" cy="939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35" name="Google Shape;435;p19"/>
          <p:cNvSpPr>
            <a:spLocks noGrp="1"/>
          </p:cNvSpPr>
          <p:nvPr>
            <p:ph type="pic" idx="2"/>
          </p:nvPr>
        </p:nvSpPr>
        <p:spPr>
          <a:xfrm>
            <a:off x="5104675" y="954450"/>
            <a:ext cx="3326100" cy="3234600"/>
          </a:xfrm>
          <a:prstGeom prst="rect">
            <a:avLst/>
          </a:prstGeom>
          <a:noFill/>
          <a:ln w="28575" cap="flat" cmpd="sng">
            <a:solidFill>
              <a:schemeClr val="lt2"/>
            </a:solidFill>
            <a:prstDash val="solid"/>
            <a:round/>
            <a:headEnd type="none" w="sm" len="sm"/>
            <a:tailEnd type="none" w="sm" len="sm"/>
          </a:ln>
        </p:spPr>
      </p:sp>
      <p:sp>
        <p:nvSpPr>
          <p:cNvPr id="436" name="Google Shape;436;p19"/>
          <p:cNvSpPr/>
          <p:nvPr/>
        </p:nvSpPr>
        <p:spPr>
          <a:xfrm>
            <a:off x="-303825" y="3700300"/>
            <a:ext cx="677125" cy="1470550"/>
          </a:xfrm>
          <a:custGeom>
            <a:avLst/>
            <a:gdLst/>
            <a:ahLst/>
            <a:cxnLst/>
            <a:rect l="l" t="t" r="r" b="b"/>
            <a:pathLst>
              <a:path w="27085" h="58822" extrusionOk="0">
                <a:moveTo>
                  <a:pt x="0" y="0"/>
                </a:moveTo>
                <a:lnTo>
                  <a:pt x="27085" y="0"/>
                </a:lnTo>
                <a:lnTo>
                  <a:pt x="27085" y="58822"/>
                </a:lnTo>
              </a:path>
            </a:pathLst>
          </a:custGeom>
          <a:noFill/>
          <a:ln w="28575" cap="flat" cmpd="sng">
            <a:solidFill>
              <a:schemeClr val="lt2"/>
            </a:solidFill>
            <a:prstDash val="solid"/>
            <a:round/>
            <a:headEnd type="none" w="med" len="med"/>
            <a:tailEnd type="none" w="med" len="med"/>
          </a:ln>
        </p:spPr>
      </p:sp>
      <p:sp>
        <p:nvSpPr>
          <p:cNvPr id="437" name="Google Shape;437;p19"/>
          <p:cNvSpPr/>
          <p:nvPr/>
        </p:nvSpPr>
        <p:spPr>
          <a:xfrm>
            <a:off x="-109425" y="-124075"/>
            <a:ext cx="4295350" cy="451425"/>
          </a:xfrm>
          <a:custGeom>
            <a:avLst/>
            <a:gdLst/>
            <a:ahLst/>
            <a:cxnLst/>
            <a:rect l="l" t="t" r="r" b="b"/>
            <a:pathLst>
              <a:path w="171814" h="18057" extrusionOk="0">
                <a:moveTo>
                  <a:pt x="0" y="18057"/>
                </a:moveTo>
                <a:lnTo>
                  <a:pt x="171814" y="18057"/>
                </a:lnTo>
                <a:lnTo>
                  <a:pt x="171814" y="0"/>
                </a:lnTo>
              </a:path>
            </a:pathLst>
          </a:custGeom>
          <a:noFill/>
          <a:ln w="28575" cap="flat" cmpd="sng">
            <a:solidFill>
              <a:schemeClr val="lt2"/>
            </a:solidFill>
            <a:prstDash val="solid"/>
            <a:round/>
            <a:headEnd type="none" w="med" len="med"/>
            <a:tailEnd type="none" w="med" len="med"/>
          </a:ln>
        </p:spPr>
      </p:sp>
      <p:sp>
        <p:nvSpPr>
          <p:cNvPr id="438" name="Google Shape;438;p19"/>
          <p:cNvSpPr/>
          <p:nvPr/>
        </p:nvSpPr>
        <p:spPr>
          <a:xfrm>
            <a:off x="6155775" y="-34200"/>
            <a:ext cx="2606775" cy="5198225"/>
          </a:xfrm>
          <a:custGeom>
            <a:avLst/>
            <a:gdLst/>
            <a:ahLst/>
            <a:cxnLst/>
            <a:rect l="l" t="t" r="r" b="b"/>
            <a:pathLst>
              <a:path w="104271" h="207929" extrusionOk="0">
                <a:moveTo>
                  <a:pt x="80710" y="0"/>
                </a:moveTo>
                <a:lnTo>
                  <a:pt x="80710" y="9029"/>
                </a:lnTo>
                <a:lnTo>
                  <a:pt x="104271" y="22632"/>
                </a:lnTo>
                <a:lnTo>
                  <a:pt x="104271" y="193428"/>
                </a:lnTo>
                <a:lnTo>
                  <a:pt x="0" y="193428"/>
                </a:lnTo>
                <a:lnTo>
                  <a:pt x="0" y="207929"/>
                </a:lnTo>
              </a:path>
            </a:pathLst>
          </a:custGeom>
          <a:noFill/>
          <a:ln w="28575" cap="flat" cmpd="sng">
            <a:solidFill>
              <a:schemeClr val="lt2"/>
            </a:solidFill>
            <a:prstDash val="solid"/>
            <a:round/>
            <a:headEnd type="none" w="med" len="med"/>
            <a:tailEnd type="none" w="med" len="med"/>
          </a:ln>
        </p:spPr>
      </p:sp>
      <p:sp>
        <p:nvSpPr>
          <p:cNvPr id="439" name="Google Shape;439;p19"/>
          <p:cNvSpPr/>
          <p:nvPr/>
        </p:nvSpPr>
        <p:spPr>
          <a:xfrm>
            <a:off x="4131165" y="270985"/>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19"/>
          <p:cNvSpPr/>
          <p:nvPr/>
        </p:nvSpPr>
        <p:spPr>
          <a:xfrm>
            <a:off x="6107840" y="4749184"/>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 name="Google Shape;441;p19"/>
          <p:cNvGrpSpPr/>
          <p:nvPr/>
        </p:nvGrpSpPr>
        <p:grpSpPr>
          <a:xfrm>
            <a:off x="189748" y="4192049"/>
            <a:ext cx="346379" cy="411944"/>
            <a:chOff x="1117250" y="3390825"/>
            <a:chExt cx="420925" cy="500600"/>
          </a:xfrm>
        </p:grpSpPr>
        <p:sp>
          <p:nvSpPr>
            <p:cNvPr id="442" name="Google Shape;442;p19"/>
            <p:cNvSpPr/>
            <p:nvPr/>
          </p:nvSpPr>
          <p:spPr>
            <a:xfrm>
              <a:off x="1491525" y="3422500"/>
              <a:ext cx="46650" cy="21675"/>
            </a:xfrm>
            <a:custGeom>
              <a:avLst/>
              <a:gdLst/>
              <a:ahLst/>
              <a:cxnLst/>
              <a:rect l="l" t="t" r="r" b="b"/>
              <a:pathLst>
                <a:path w="1866" h="867" extrusionOk="0">
                  <a:moveTo>
                    <a:pt x="0" y="1"/>
                  </a:moveTo>
                  <a:lnTo>
                    <a:pt x="0" y="866"/>
                  </a:lnTo>
                  <a:lnTo>
                    <a:pt x="1645" y="866"/>
                  </a:lnTo>
                  <a:cubicBezTo>
                    <a:pt x="1766" y="866"/>
                    <a:pt x="1865" y="767"/>
                    <a:pt x="1865" y="646"/>
                  </a:cubicBezTo>
                  <a:lnTo>
                    <a:pt x="1865" y="221"/>
                  </a:lnTo>
                  <a:cubicBezTo>
                    <a:pt x="1865" y="98"/>
                    <a:pt x="1766"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19"/>
            <p:cNvSpPr/>
            <p:nvPr/>
          </p:nvSpPr>
          <p:spPr>
            <a:xfrm>
              <a:off x="1447325" y="3422500"/>
              <a:ext cx="57875" cy="21675"/>
            </a:xfrm>
            <a:custGeom>
              <a:avLst/>
              <a:gdLst/>
              <a:ahLst/>
              <a:cxnLst/>
              <a:rect l="l" t="t" r="r" b="b"/>
              <a:pathLst>
                <a:path w="2315" h="867" extrusionOk="0">
                  <a:moveTo>
                    <a:pt x="0" y="1"/>
                  </a:moveTo>
                  <a:lnTo>
                    <a:pt x="0" y="866"/>
                  </a:lnTo>
                  <a:lnTo>
                    <a:pt x="1881" y="866"/>
                  </a:lnTo>
                  <a:cubicBezTo>
                    <a:pt x="2120" y="866"/>
                    <a:pt x="2315" y="673"/>
                    <a:pt x="2315" y="433"/>
                  </a:cubicBezTo>
                  <a:cubicBezTo>
                    <a:pt x="2315" y="194"/>
                    <a:pt x="2120"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19"/>
            <p:cNvSpPr/>
            <p:nvPr/>
          </p:nvSpPr>
          <p:spPr>
            <a:xfrm>
              <a:off x="1491525" y="3484700"/>
              <a:ext cx="46650" cy="21700"/>
            </a:xfrm>
            <a:custGeom>
              <a:avLst/>
              <a:gdLst/>
              <a:ahLst/>
              <a:cxnLst/>
              <a:rect l="l" t="t" r="r" b="b"/>
              <a:pathLst>
                <a:path w="1866" h="868" extrusionOk="0">
                  <a:moveTo>
                    <a:pt x="0" y="1"/>
                  </a:moveTo>
                  <a:lnTo>
                    <a:pt x="0" y="868"/>
                  </a:lnTo>
                  <a:lnTo>
                    <a:pt x="1645" y="868"/>
                  </a:lnTo>
                  <a:cubicBezTo>
                    <a:pt x="1766" y="868"/>
                    <a:pt x="1865" y="769"/>
                    <a:pt x="1865" y="647"/>
                  </a:cubicBezTo>
                  <a:lnTo>
                    <a:pt x="1865" y="221"/>
                  </a:lnTo>
                  <a:cubicBezTo>
                    <a:pt x="1865" y="100"/>
                    <a:pt x="1766"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19"/>
            <p:cNvSpPr/>
            <p:nvPr/>
          </p:nvSpPr>
          <p:spPr>
            <a:xfrm>
              <a:off x="1447325" y="3484700"/>
              <a:ext cx="57875" cy="21700"/>
            </a:xfrm>
            <a:custGeom>
              <a:avLst/>
              <a:gdLst/>
              <a:ahLst/>
              <a:cxnLst/>
              <a:rect l="l" t="t" r="r" b="b"/>
              <a:pathLst>
                <a:path w="2315" h="868" extrusionOk="0">
                  <a:moveTo>
                    <a:pt x="0" y="1"/>
                  </a:moveTo>
                  <a:lnTo>
                    <a:pt x="0" y="868"/>
                  </a:lnTo>
                  <a:lnTo>
                    <a:pt x="1881" y="868"/>
                  </a:lnTo>
                  <a:cubicBezTo>
                    <a:pt x="2120" y="868"/>
                    <a:pt x="2315" y="674"/>
                    <a:pt x="2315" y="435"/>
                  </a:cubicBezTo>
                  <a:cubicBezTo>
                    <a:pt x="2315" y="195"/>
                    <a:pt x="2120"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19"/>
            <p:cNvSpPr/>
            <p:nvPr/>
          </p:nvSpPr>
          <p:spPr>
            <a:xfrm>
              <a:off x="1491525" y="3546950"/>
              <a:ext cx="46650" cy="21675"/>
            </a:xfrm>
            <a:custGeom>
              <a:avLst/>
              <a:gdLst/>
              <a:ahLst/>
              <a:cxnLst/>
              <a:rect l="l" t="t" r="r" b="b"/>
              <a:pathLst>
                <a:path w="1866" h="867" extrusionOk="0">
                  <a:moveTo>
                    <a:pt x="0" y="0"/>
                  </a:moveTo>
                  <a:lnTo>
                    <a:pt x="0" y="867"/>
                  </a:lnTo>
                  <a:lnTo>
                    <a:pt x="1645" y="867"/>
                  </a:lnTo>
                  <a:cubicBezTo>
                    <a:pt x="1766" y="867"/>
                    <a:pt x="1865" y="768"/>
                    <a:pt x="1865" y="645"/>
                  </a:cubicBezTo>
                  <a:lnTo>
                    <a:pt x="1865" y="220"/>
                  </a:lnTo>
                  <a:cubicBezTo>
                    <a:pt x="1865" y="99"/>
                    <a:pt x="1766" y="0"/>
                    <a:pt x="1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19"/>
            <p:cNvSpPr/>
            <p:nvPr/>
          </p:nvSpPr>
          <p:spPr>
            <a:xfrm>
              <a:off x="1447325" y="3546950"/>
              <a:ext cx="57875" cy="21675"/>
            </a:xfrm>
            <a:custGeom>
              <a:avLst/>
              <a:gdLst/>
              <a:ahLst/>
              <a:cxnLst/>
              <a:rect l="l" t="t" r="r" b="b"/>
              <a:pathLst>
                <a:path w="2315" h="867" extrusionOk="0">
                  <a:moveTo>
                    <a:pt x="0" y="0"/>
                  </a:moveTo>
                  <a:lnTo>
                    <a:pt x="0" y="867"/>
                  </a:lnTo>
                  <a:lnTo>
                    <a:pt x="1881" y="867"/>
                  </a:lnTo>
                  <a:cubicBezTo>
                    <a:pt x="2120" y="867"/>
                    <a:pt x="2315" y="672"/>
                    <a:pt x="2315" y="433"/>
                  </a:cubicBezTo>
                  <a:cubicBezTo>
                    <a:pt x="2315" y="195"/>
                    <a:pt x="2120" y="0"/>
                    <a:pt x="1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19"/>
            <p:cNvSpPr/>
            <p:nvPr/>
          </p:nvSpPr>
          <p:spPr>
            <a:xfrm>
              <a:off x="1491525" y="3609150"/>
              <a:ext cx="46650" cy="21725"/>
            </a:xfrm>
            <a:custGeom>
              <a:avLst/>
              <a:gdLst/>
              <a:ahLst/>
              <a:cxnLst/>
              <a:rect l="l" t="t" r="r" b="b"/>
              <a:pathLst>
                <a:path w="1866" h="869" extrusionOk="0">
                  <a:moveTo>
                    <a:pt x="0" y="0"/>
                  </a:moveTo>
                  <a:lnTo>
                    <a:pt x="0" y="868"/>
                  </a:lnTo>
                  <a:lnTo>
                    <a:pt x="1645" y="868"/>
                  </a:lnTo>
                  <a:cubicBezTo>
                    <a:pt x="1766" y="868"/>
                    <a:pt x="1865" y="769"/>
                    <a:pt x="1865" y="647"/>
                  </a:cubicBezTo>
                  <a:lnTo>
                    <a:pt x="1865" y="222"/>
                  </a:lnTo>
                  <a:cubicBezTo>
                    <a:pt x="1865" y="99"/>
                    <a:pt x="1766" y="0"/>
                    <a:pt x="1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19"/>
            <p:cNvSpPr/>
            <p:nvPr/>
          </p:nvSpPr>
          <p:spPr>
            <a:xfrm>
              <a:off x="1447325" y="3609150"/>
              <a:ext cx="57875" cy="21725"/>
            </a:xfrm>
            <a:custGeom>
              <a:avLst/>
              <a:gdLst/>
              <a:ahLst/>
              <a:cxnLst/>
              <a:rect l="l" t="t" r="r" b="b"/>
              <a:pathLst>
                <a:path w="2315" h="869" extrusionOk="0">
                  <a:moveTo>
                    <a:pt x="0" y="0"/>
                  </a:moveTo>
                  <a:lnTo>
                    <a:pt x="0" y="868"/>
                  </a:lnTo>
                  <a:lnTo>
                    <a:pt x="1881" y="868"/>
                  </a:lnTo>
                  <a:cubicBezTo>
                    <a:pt x="2120" y="868"/>
                    <a:pt x="2315" y="673"/>
                    <a:pt x="2315" y="434"/>
                  </a:cubicBezTo>
                  <a:cubicBezTo>
                    <a:pt x="2315" y="195"/>
                    <a:pt x="2120" y="0"/>
                    <a:pt x="1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19"/>
            <p:cNvSpPr/>
            <p:nvPr/>
          </p:nvSpPr>
          <p:spPr>
            <a:xfrm>
              <a:off x="1491525" y="3671375"/>
              <a:ext cx="46650" cy="21700"/>
            </a:xfrm>
            <a:custGeom>
              <a:avLst/>
              <a:gdLst/>
              <a:ahLst/>
              <a:cxnLst/>
              <a:rect l="l" t="t" r="r" b="b"/>
              <a:pathLst>
                <a:path w="1866" h="868" extrusionOk="0">
                  <a:moveTo>
                    <a:pt x="0" y="0"/>
                  </a:moveTo>
                  <a:lnTo>
                    <a:pt x="0" y="867"/>
                  </a:lnTo>
                  <a:lnTo>
                    <a:pt x="1645" y="867"/>
                  </a:lnTo>
                  <a:cubicBezTo>
                    <a:pt x="1766" y="867"/>
                    <a:pt x="1865" y="768"/>
                    <a:pt x="1865" y="647"/>
                  </a:cubicBezTo>
                  <a:lnTo>
                    <a:pt x="1865" y="221"/>
                  </a:lnTo>
                  <a:cubicBezTo>
                    <a:pt x="1865" y="99"/>
                    <a:pt x="1766" y="0"/>
                    <a:pt x="1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19"/>
            <p:cNvSpPr/>
            <p:nvPr/>
          </p:nvSpPr>
          <p:spPr>
            <a:xfrm>
              <a:off x="1447325" y="3671375"/>
              <a:ext cx="57875" cy="21700"/>
            </a:xfrm>
            <a:custGeom>
              <a:avLst/>
              <a:gdLst/>
              <a:ahLst/>
              <a:cxnLst/>
              <a:rect l="l" t="t" r="r" b="b"/>
              <a:pathLst>
                <a:path w="2315" h="868" extrusionOk="0">
                  <a:moveTo>
                    <a:pt x="0" y="0"/>
                  </a:moveTo>
                  <a:lnTo>
                    <a:pt x="0" y="867"/>
                  </a:lnTo>
                  <a:lnTo>
                    <a:pt x="1881" y="867"/>
                  </a:lnTo>
                  <a:cubicBezTo>
                    <a:pt x="2120" y="867"/>
                    <a:pt x="2315" y="674"/>
                    <a:pt x="2315" y="434"/>
                  </a:cubicBezTo>
                  <a:cubicBezTo>
                    <a:pt x="2315" y="194"/>
                    <a:pt x="2120" y="0"/>
                    <a:pt x="1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19"/>
            <p:cNvSpPr/>
            <p:nvPr/>
          </p:nvSpPr>
          <p:spPr>
            <a:xfrm>
              <a:off x="1491525" y="3733600"/>
              <a:ext cx="46650" cy="21700"/>
            </a:xfrm>
            <a:custGeom>
              <a:avLst/>
              <a:gdLst/>
              <a:ahLst/>
              <a:cxnLst/>
              <a:rect l="l" t="t" r="r" b="b"/>
              <a:pathLst>
                <a:path w="1866" h="868" extrusionOk="0">
                  <a:moveTo>
                    <a:pt x="0" y="1"/>
                  </a:moveTo>
                  <a:lnTo>
                    <a:pt x="0" y="868"/>
                  </a:lnTo>
                  <a:lnTo>
                    <a:pt x="1645" y="868"/>
                  </a:lnTo>
                  <a:cubicBezTo>
                    <a:pt x="1766" y="868"/>
                    <a:pt x="1865" y="769"/>
                    <a:pt x="1865" y="647"/>
                  </a:cubicBezTo>
                  <a:lnTo>
                    <a:pt x="1865" y="221"/>
                  </a:lnTo>
                  <a:cubicBezTo>
                    <a:pt x="1865" y="100"/>
                    <a:pt x="1766"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19"/>
            <p:cNvSpPr/>
            <p:nvPr/>
          </p:nvSpPr>
          <p:spPr>
            <a:xfrm>
              <a:off x="1447325" y="3733600"/>
              <a:ext cx="57875" cy="21700"/>
            </a:xfrm>
            <a:custGeom>
              <a:avLst/>
              <a:gdLst/>
              <a:ahLst/>
              <a:cxnLst/>
              <a:rect l="l" t="t" r="r" b="b"/>
              <a:pathLst>
                <a:path w="2315" h="868" extrusionOk="0">
                  <a:moveTo>
                    <a:pt x="0" y="1"/>
                  </a:moveTo>
                  <a:lnTo>
                    <a:pt x="0" y="868"/>
                  </a:lnTo>
                  <a:lnTo>
                    <a:pt x="1881" y="868"/>
                  </a:lnTo>
                  <a:cubicBezTo>
                    <a:pt x="2120" y="868"/>
                    <a:pt x="2315" y="674"/>
                    <a:pt x="2315" y="434"/>
                  </a:cubicBezTo>
                  <a:cubicBezTo>
                    <a:pt x="2315" y="194"/>
                    <a:pt x="2120"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19"/>
            <p:cNvSpPr/>
            <p:nvPr/>
          </p:nvSpPr>
          <p:spPr>
            <a:xfrm>
              <a:off x="1491525" y="3795800"/>
              <a:ext cx="46650" cy="21700"/>
            </a:xfrm>
            <a:custGeom>
              <a:avLst/>
              <a:gdLst/>
              <a:ahLst/>
              <a:cxnLst/>
              <a:rect l="l" t="t" r="r" b="b"/>
              <a:pathLst>
                <a:path w="1866" h="868" extrusionOk="0">
                  <a:moveTo>
                    <a:pt x="0" y="1"/>
                  </a:moveTo>
                  <a:lnTo>
                    <a:pt x="0" y="868"/>
                  </a:lnTo>
                  <a:lnTo>
                    <a:pt x="1645" y="868"/>
                  </a:lnTo>
                  <a:cubicBezTo>
                    <a:pt x="1766" y="868"/>
                    <a:pt x="1865" y="770"/>
                    <a:pt x="1865" y="647"/>
                  </a:cubicBezTo>
                  <a:lnTo>
                    <a:pt x="1865" y="222"/>
                  </a:lnTo>
                  <a:cubicBezTo>
                    <a:pt x="1865" y="101"/>
                    <a:pt x="1766"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19"/>
            <p:cNvSpPr/>
            <p:nvPr/>
          </p:nvSpPr>
          <p:spPr>
            <a:xfrm>
              <a:off x="1447325" y="3795800"/>
              <a:ext cx="57875" cy="21700"/>
            </a:xfrm>
            <a:custGeom>
              <a:avLst/>
              <a:gdLst/>
              <a:ahLst/>
              <a:cxnLst/>
              <a:rect l="l" t="t" r="r" b="b"/>
              <a:pathLst>
                <a:path w="2315" h="868" extrusionOk="0">
                  <a:moveTo>
                    <a:pt x="0" y="1"/>
                  </a:moveTo>
                  <a:lnTo>
                    <a:pt x="0" y="868"/>
                  </a:lnTo>
                  <a:lnTo>
                    <a:pt x="1881" y="868"/>
                  </a:lnTo>
                  <a:cubicBezTo>
                    <a:pt x="2120" y="868"/>
                    <a:pt x="2315" y="675"/>
                    <a:pt x="2315" y="435"/>
                  </a:cubicBezTo>
                  <a:cubicBezTo>
                    <a:pt x="2315" y="196"/>
                    <a:pt x="2120"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19"/>
            <p:cNvSpPr/>
            <p:nvPr/>
          </p:nvSpPr>
          <p:spPr>
            <a:xfrm>
              <a:off x="1491525" y="3858050"/>
              <a:ext cx="46650" cy="21700"/>
            </a:xfrm>
            <a:custGeom>
              <a:avLst/>
              <a:gdLst/>
              <a:ahLst/>
              <a:cxnLst/>
              <a:rect l="l" t="t" r="r" b="b"/>
              <a:pathLst>
                <a:path w="1866" h="868" extrusionOk="0">
                  <a:moveTo>
                    <a:pt x="0" y="0"/>
                  </a:moveTo>
                  <a:lnTo>
                    <a:pt x="0" y="867"/>
                  </a:lnTo>
                  <a:lnTo>
                    <a:pt x="1645" y="867"/>
                  </a:lnTo>
                  <a:cubicBezTo>
                    <a:pt x="1766" y="867"/>
                    <a:pt x="1865" y="768"/>
                    <a:pt x="1865" y="647"/>
                  </a:cubicBezTo>
                  <a:lnTo>
                    <a:pt x="1865" y="222"/>
                  </a:lnTo>
                  <a:cubicBezTo>
                    <a:pt x="1865" y="99"/>
                    <a:pt x="1766" y="0"/>
                    <a:pt x="1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19"/>
            <p:cNvSpPr/>
            <p:nvPr/>
          </p:nvSpPr>
          <p:spPr>
            <a:xfrm>
              <a:off x="1447325" y="3858050"/>
              <a:ext cx="57875" cy="21700"/>
            </a:xfrm>
            <a:custGeom>
              <a:avLst/>
              <a:gdLst/>
              <a:ahLst/>
              <a:cxnLst/>
              <a:rect l="l" t="t" r="r" b="b"/>
              <a:pathLst>
                <a:path w="2315" h="868" extrusionOk="0">
                  <a:moveTo>
                    <a:pt x="0" y="0"/>
                  </a:moveTo>
                  <a:lnTo>
                    <a:pt x="0" y="867"/>
                  </a:lnTo>
                  <a:lnTo>
                    <a:pt x="1881" y="867"/>
                  </a:lnTo>
                  <a:cubicBezTo>
                    <a:pt x="2120" y="867"/>
                    <a:pt x="2315" y="673"/>
                    <a:pt x="2315" y="433"/>
                  </a:cubicBezTo>
                  <a:cubicBezTo>
                    <a:pt x="2315" y="195"/>
                    <a:pt x="2120" y="0"/>
                    <a:pt x="1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19"/>
            <p:cNvSpPr/>
            <p:nvPr/>
          </p:nvSpPr>
          <p:spPr>
            <a:xfrm>
              <a:off x="1188100" y="3390825"/>
              <a:ext cx="248525" cy="500600"/>
            </a:xfrm>
            <a:custGeom>
              <a:avLst/>
              <a:gdLst/>
              <a:ahLst/>
              <a:cxnLst/>
              <a:rect l="l" t="t" r="r" b="b"/>
              <a:pathLst>
                <a:path w="9941" h="20024" extrusionOk="0">
                  <a:moveTo>
                    <a:pt x="533" y="0"/>
                  </a:moveTo>
                  <a:cubicBezTo>
                    <a:pt x="238" y="0"/>
                    <a:pt x="0" y="237"/>
                    <a:pt x="0" y="531"/>
                  </a:cubicBezTo>
                  <a:lnTo>
                    <a:pt x="0" y="19493"/>
                  </a:lnTo>
                  <a:cubicBezTo>
                    <a:pt x="0" y="19786"/>
                    <a:pt x="238" y="20023"/>
                    <a:pt x="533" y="20023"/>
                  </a:cubicBezTo>
                  <a:lnTo>
                    <a:pt x="9410" y="20023"/>
                  </a:lnTo>
                  <a:cubicBezTo>
                    <a:pt x="9704" y="20023"/>
                    <a:pt x="9941" y="19786"/>
                    <a:pt x="9941" y="19493"/>
                  </a:cubicBezTo>
                  <a:lnTo>
                    <a:pt x="9941" y="531"/>
                  </a:lnTo>
                  <a:cubicBezTo>
                    <a:pt x="9941" y="237"/>
                    <a:pt x="9704" y="0"/>
                    <a:pt x="9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19"/>
            <p:cNvSpPr/>
            <p:nvPr/>
          </p:nvSpPr>
          <p:spPr>
            <a:xfrm>
              <a:off x="1244700" y="3390825"/>
              <a:ext cx="248525" cy="500600"/>
            </a:xfrm>
            <a:custGeom>
              <a:avLst/>
              <a:gdLst/>
              <a:ahLst/>
              <a:cxnLst/>
              <a:rect l="l" t="t" r="r" b="b"/>
              <a:pathLst>
                <a:path w="9941" h="20024" extrusionOk="0">
                  <a:moveTo>
                    <a:pt x="533" y="0"/>
                  </a:moveTo>
                  <a:cubicBezTo>
                    <a:pt x="239" y="0"/>
                    <a:pt x="1" y="237"/>
                    <a:pt x="1" y="531"/>
                  </a:cubicBezTo>
                  <a:lnTo>
                    <a:pt x="1" y="19493"/>
                  </a:lnTo>
                  <a:cubicBezTo>
                    <a:pt x="1" y="19786"/>
                    <a:pt x="239" y="20023"/>
                    <a:pt x="533" y="20023"/>
                  </a:cubicBezTo>
                  <a:lnTo>
                    <a:pt x="9409" y="20023"/>
                  </a:lnTo>
                  <a:cubicBezTo>
                    <a:pt x="9703" y="20023"/>
                    <a:pt x="9940" y="19786"/>
                    <a:pt x="9940" y="19493"/>
                  </a:cubicBezTo>
                  <a:lnTo>
                    <a:pt x="9940" y="531"/>
                  </a:lnTo>
                  <a:cubicBezTo>
                    <a:pt x="9940" y="237"/>
                    <a:pt x="9703" y="0"/>
                    <a:pt x="9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19"/>
            <p:cNvSpPr/>
            <p:nvPr/>
          </p:nvSpPr>
          <p:spPr>
            <a:xfrm>
              <a:off x="1427700" y="3427100"/>
              <a:ext cx="29275" cy="428100"/>
            </a:xfrm>
            <a:custGeom>
              <a:avLst/>
              <a:gdLst/>
              <a:ahLst/>
              <a:cxnLst/>
              <a:rect l="l" t="t" r="r" b="b"/>
              <a:pathLst>
                <a:path w="1171" h="17124" extrusionOk="0">
                  <a:moveTo>
                    <a:pt x="1" y="0"/>
                  </a:moveTo>
                  <a:cubicBezTo>
                    <a:pt x="262" y="0"/>
                    <a:pt x="470" y="208"/>
                    <a:pt x="470" y="469"/>
                  </a:cubicBezTo>
                  <a:lnTo>
                    <a:pt x="470" y="16651"/>
                  </a:lnTo>
                  <a:cubicBezTo>
                    <a:pt x="470" y="16912"/>
                    <a:pt x="262" y="17124"/>
                    <a:pt x="1" y="17124"/>
                  </a:cubicBezTo>
                  <a:lnTo>
                    <a:pt x="699" y="17124"/>
                  </a:lnTo>
                  <a:cubicBezTo>
                    <a:pt x="961" y="17124"/>
                    <a:pt x="1170" y="16912"/>
                    <a:pt x="1170" y="16651"/>
                  </a:cubicBezTo>
                  <a:lnTo>
                    <a:pt x="1170" y="469"/>
                  </a:lnTo>
                  <a:cubicBezTo>
                    <a:pt x="1170" y="208"/>
                    <a:pt x="961" y="0"/>
                    <a:pt x="6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19"/>
            <p:cNvSpPr/>
            <p:nvPr/>
          </p:nvSpPr>
          <p:spPr>
            <a:xfrm>
              <a:off x="1280975" y="3427100"/>
              <a:ext cx="158500" cy="428100"/>
            </a:xfrm>
            <a:custGeom>
              <a:avLst/>
              <a:gdLst/>
              <a:ahLst/>
              <a:cxnLst/>
              <a:rect l="l" t="t" r="r" b="b"/>
              <a:pathLst>
                <a:path w="6340" h="17124" extrusionOk="0">
                  <a:moveTo>
                    <a:pt x="472" y="0"/>
                  </a:moveTo>
                  <a:cubicBezTo>
                    <a:pt x="209" y="0"/>
                    <a:pt x="1" y="208"/>
                    <a:pt x="1" y="469"/>
                  </a:cubicBezTo>
                  <a:lnTo>
                    <a:pt x="1" y="16651"/>
                  </a:lnTo>
                  <a:cubicBezTo>
                    <a:pt x="1" y="16912"/>
                    <a:pt x="209" y="17124"/>
                    <a:pt x="472" y="17124"/>
                  </a:cubicBezTo>
                  <a:lnTo>
                    <a:pt x="5870" y="17124"/>
                  </a:lnTo>
                  <a:cubicBezTo>
                    <a:pt x="6131" y="17124"/>
                    <a:pt x="6339" y="16912"/>
                    <a:pt x="6339" y="16651"/>
                  </a:cubicBezTo>
                  <a:lnTo>
                    <a:pt x="6339" y="469"/>
                  </a:lnTo>
                  <a:cubicBezTo>
                    <a:pt x="6339" y="208"/>
                    <a:pt x="6131" y="0"/>
                    <a:pt x="5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19"/>
            <p:cNvSpPr/>
            <p:nvPr/>
          </p:nvSpPr>
          <p:spPr>
            <a:xfrm>
              <a:off x="1117250" y="3422500"/>
              <a:ext cx="57600" cy="21675"/>
            </a:xfrm>
            <a:custGeom>
              <a:avLst/>
              <a:gdLst/>
              <a:ahLst/>
              <a:cxnLst/>
              <a:rect l="l" t="t" r="r" b="b"/>
              <a:pathLst>
                <a:path w="2304" h="867" extrusionOk="0">
                  <a:moveTo>
                    <a:pt x="220" y="1"/>
                  </a:moveTo>
                  <a:cubicBezTo>
                    <a:pt x="98" y="1"/>
                    <a:pt x="0" y="98"/>
                    <a:pt x="0" y="221"/>
                  </a:cubicBezTo>
                  <a:lnTo>
                    <a:pt x="0" y="646"/>
                  </a:lnTo>
                  <a:cubicBezTo>
                    <a:pt x="0" y="767"/>
                    <a:pt x="98" y="866"/>
                    <a:pt x="220" y="866"/>
                  </a:cubicBezTo>
                  <a:lnTo>
                    <a:pt x="2304" y="866"/>
                  </a:lnTo>
                  <a:lnTo>
                    <a:pt x="2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19"/>
            <p:cNvSpPr/>
            <p:nvPr/>
          </p:nvSpPr>
          <p:spPr>
            <a:xfrm>
              <a:off x="1161175" y="3422500"/>
              <a:ext cx="57875" cy="21675"/>
            </a:xfrm>
            <a:custGeom>
              <a:avLst/>
              <a:gdLst/>
              <a:ahLst/>
              <a:cxnLst/>
              <a:rect l="l" t="t" r="r" b="b"/>
              <a:pathLst>
                <a:path w="2315" h="867" extrusionOk="0">
                  <a:moveTo>
                    <a:pt x="433" y="1"/>
                  </a:moveTo>
                  <a:cubicBezTo>
                    <a:pt x="195" y="1"/>
                    <a:pt x="0" y="194"/>
                    <a:pt x="0" y="433"/>
                  </a:cubicBezTo>
                  <a:cubicBezTo>
                    <a:pt x="0" y="673"/>
                    <a:pt x="195" y="866"/>
                    <a:pt x="433" y="866"/>
                  </a:cubicBezTo>
                  <a:lnTo>
                    <a:pt x="2315" y="866"/>
                  </a:lnTo>
                  <a:lnTo>
                    <a:pt x="23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19"/>
            <p:cNvSpPr/>
            <p:nvPr/>
          </p:nvSpPr>
          <p:spPr>
            <a:xfrm>
              <a:off x="1117250" y="3484700"/>
              <a:ext cx="57600" cy="21700"/>
            </a:xfrm>
            <a:custGeom>
              <a:avLst/>
              <a:gdLst/>
              <a:ahLst/>
              <a:cxnLst/>
              <a:rect l="l" t="t" r="r" b="b"/>
              <a:pathLst>
                <a:path w="2304" h="868" extrusionOk="0">
                  <a:moveTo>
                    <a:pt x="220" y="1"/>
                  </a:moveTo>
                  <a:cubicBezTo>
                    <a:pt x="98" y="1"/>
                    <a:pt x="0" y="100"/>
                    <a:pt x="0" y="221"/>
                  </a:cubicBezTo>
                  <a:lnTo>
                    <a:pt x="0" y="647"/>
                  </a:lnTo>
                  <a:cubicBezTo>
                    <a:pt x="0" y="769"/>
                    <a:pt x="98" y="868"/>
                    <a:pt x="220" y="868"/>
                  </a:cubicBezTo>
                  <a:lnTo>
                    <a:pt x="2304" y="868"/>
                  </a:lnTo>
                  <a:lnTo>
                    <a:pt x="2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19"/>
            <p:cNvSpPr/>
            <p:nvPr/>
          </p:nvSpPr>
          <p:spPr>
            <a:xfrm>
              <a:off x="1161175" y="3484700"/>
              <a:ext cx="57875" cy="21700"/>
            </a:xfrm>
            <a:custGeom>
              <a:avLst/>
              <a:gdLst/>
              <a:ahLst/>
              <a:cxnLst/>
              <a:rect l="l" t="t" r="r" b="b"/>
              <a:pathLst>
                <a:path w="2315" h="868" extrusionOk="0">
                  <a:moveTo>
                    <a:pt x="433" y="1"/>
                  </a:moveTo>
                  <a:cubicBezTo>
                    <a:pt x="195" y="1"/>
                    <a:pt x="0" y="195"/>
                    <a:pt x="0" y="435"/>
                  </a:cubicBezTo>
                  <a:cubicBezTo>
                    <a:pt x="0" y="674"/>
                    <a:pt x="195" y="868"/>
                    <a:pt x="433" y="868"/>
                  </a:cubicBezTo>
                  <a:lnTo>
                    <a:pt x="2315" y="868"/>
                  </a:lnTo>
                  <a:lnTo>
                    <a:pt x="23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19"/>
            <p:cNvSpPr/>
            <p:nvPr/>
          </p:nvSpPr>
          <p:spPr>
            <a:xfrm>
              <a:off x="1117250" y="3546950"/>
              <a:ext cx="57600" cy="21675"/>
            </a:xfrm>
            <a:custGeom>
              <a:avLst/>
              <a:gdLst/>
              <a:ahLst/>
              <a:cxnLst/>
              <a:rect l="l" t="t" r="r" b="b"/>
              <a:pathLst>
                <a:path w="2304" h="867" extrusionOk="0">
                  <a:moveTo>
                    <a:pt x="220" y="0"/>
                  </a:moveTo>
                  <a:cubicBezTo>
                    <a:pt x="98" y="0"/>
                    <a:pt x="0" y="99"/>
                    <a:pt x="0" y="220"/>
                  </a:cubicBezTo>
                  <a:lnTo>
                    <a:pt x="0" y="645"/>
                  </a:lnTo>
                  <a:cubicBezTo>
                    <a:pt x="0" y="768"/>
                    <a:pt x="98" y="867"/>
                    <a:pt x="220" y="867"/>
                  </a:cubicBezTo>
                  <a:lnTo>
                    <a:pt x="2304" y="867"/>
                  </a:ln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19"/>
            <p:cNvSpPr/>
            <p:nvPr/>
          </p:nvSpPr>
          <p:spPr>
            <a:xfrm>
              <a:off x="1161175" y="3546950"/>
              <a:ext cx="57875" cy="21675"/>
            </a:xfrm>
            <a:custGeom>
              <a:avLst/>
              <a:gdLst/>
              <a:ahLst/>
              <a:cxnLst/>
              <a:rect l="l" t="t" r="r" b="b"/>
              <a:pathLst>
                <a:path w="2315" h="867" extrusionOk="0">
                  <a:moveTo>
                    <a:pt x="433" y="0"/>
                  </a:moveTo>
                  <a:cubicBezTo>
                    <a:pt x="195" y="0"/>
                    <a:pt x="0" y="195"/>
                    <a:pt x="0" y="433"/>
                  </a:cubicBezTo>
                  <a:cubicBezTo>
                    <a:pt x="0" y="672"/>
                    <a:pt x="195" y="867"/>
                    <a:pt x="433" y="867"/>
                  </a:cubicBezTo>
                  <a:lnTo>
                    <a:pt x="2315" y="867"/>
                  </a:lnTo>
                  <a:lnTo>
                    <a:pt x="2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19"/>
            <p:cNvSpPr/>
            <p:nvPr/>
          </p:nvSpPr>
          <p:spPr>
            <a:xfrm>
              <a:off x="1117250" y="3609150"/>
              <a:ext cx="57600" cy="21725"/>
            </a:xfrm>
            <a:custGeom>
              <a:avLst/>
              <a:gdLst/>
              <a:ahLst/>
              <a:cxnLst/>
              <a:rect l="l" t="t" r="r" b="b"/>
              <a:pathLst>
                <a:path w="2304" h="869" extrusionOk="0">
                  <a:moveTo>
                    <a:pt x="220" y="0"/>
                  </a:moveTo>
                  <a:cubicBezTo>
                    <a:pt x="98" y="0"/>
                    <a:pt x="0" y="99"/>
                    <a:pt x="0" y="222"/>
                  </a:cubicBezTo>
                  <a:lnTo>
                    <a:pt x="0" y="647"/>
                  </a:lnTo>
                  <a:cubicBezTo>
                    <a:pt x="0" y="769"/>
                    <a:pt x="98" y="868"/>
                    <a:pt x="220" y="868"/>
                  </a:cubicBezTo>
                  <a:lnTo>
                    <a:pt x="2304" y="868"/>
                  </a:ln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19"/>
            <p:cNvSpPr/>
            <p:nvPr/>
          </p:nvSpPr>
          <p:spPr>
            <a:xfrm>
              <a:off x="1161175" y="3609150"/>
              <a:ext cx="57875" cy="21725"/>
            </a:xfrm>
            <a:custGeom>
              <a:avLst/>
              <a:gdLst/>
              <a:ahLst/>
              <a:cxnLst/>
              <a:rect l="l" t="t" r="r" b="b"/>
              <a:pathLst>
                <a:path w="2315" h="869" extrusionOk="0">
                  <a:moveTo>
                    <a:pt x="433" y="0"/>
                  </a:moveTo>
                  <a:cubicBezTo>
                    <a:pt x="195" y="0"/>
                    <a:pt x="0" y="195"/>
                    <a:pt x="0" y="434"/>
                  </a:cubicBezTo>
                  <a:cubicBezTo>
                    <a:pt x="0" y="673"/>
                    <a:pt x="195" y="868"/>
                    <a:pt x="433" y="868"/>
                  </a:cubicBezTo>
                  <a:lnTo>
                    <a:pt x="2315" y="868"/>
                  </a:lnTo>
                  <a:lnTo>
                    <a:pt x="2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19"/>
            <p:cNvSpPr/>
            <p:nvPr/>
          </p:nvSpPr>
          <p:spPr>
            <a:xfrm>
              <a:off x="1117250" y="3671375"/>
              <a:ext cx="57600" cy="21700"/>
            </a:xfrm>
            <a:custGeom>
              <a:avLst/>
              <a:gdLst/>
              <a:ahLst/>
              <a:cxnLst/>
              <a:rect l="l" t="t" r="r" b="b"/>
              <a:pathLst>
                <a:path w="2304" h="868" extrusionOk="0">
                  <a:moveTo>
                    <a:pt x="220" y="0"/>
                  </a:moveTo>
                  <a:cubicBezTo>
                    <a:pt x="98" y="0"/>
                    <a:pt x="0" y="99"/>
                    <a:pt x="0" y="221"/>
                  </a:cubicBezTo>
                  <a:lnTo>
                    <a:pt x="0" y="647"/>
                  </a:lnTo>
                  <a:cubicBezTo>
                    <a:pt x="0" y="768"/>
                    <a:pt x="98" y="867"/>
                    <a:pt x="220" y="867"/>
                  </a:cubicBezTo>
                  <a:lnTo>
                    <a:pt x="2304" y="867"/>
                  </a:ln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19"/>
            <p:cNvSpPr/>
            <p:nvPr/>
          </p:nvSpPr>
          <p:spPr>
            <a:xfrm>
              <a:off x="1161175" y="3671375"/>
              <a:ext cx="57875" cy="21700"/>
            </a:xfrm>
            <a:custGeom>
              <a:avLst/>
              <a:gdLst/>
              <a:ahLst/>
              <a:cxnLst/>
              <a:rect l="l" t="t" r="r" b="b"/>
              <a:pathLst>
                <a:path w="2315" h="868" extrusionOk="0">
                  <a:moveTo>
                    <a:pt x="433" y="0"/>
                  </a:moveTo>
                  <a:cubicBezTo>
                    <a:pt x="195" y="0"/>
                    <a:pt x="0" y="194"/>
                    <a:pt x="0" y="434"/>
                  </a:cubicBezTo>
                  <a:cubicBezTo>
                    <a:pt x="0" y="674"/>
                    <a:pt x="195" y="867"/>
                    <a:pt x="433" y="867"/>
                  </a:cubicBezTo>
                  <a:lnTo>
                    <a:pt x="2315" y="867"/>
                  </a:lnTo>
                  <a:lnTo>
                    <a:pt x="2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19"/>
            <p:cNvSpPr/>
            <p:nvPr/>
          </p:nvSpPr>
          <p:spPr>
            <a:xfrm>
              <a:off x="1117250" y="3733600"/>
              <a:ext cx="57600" cy="21700"/>
            </a:xfrm>
            <a:custGeom>
              <a:avLst/>
              <a:gdLst/>
              <a:ahLst/>
              <a:cxnLst/>
              <a:rect l="l" t="t" r="r" b="b"/>
              <a:pathLst>
                <a:path w="2304" h="868" extrusionOk="0">
                  <a:moveTo>
                    <a:pt x="220" y="1"/>
                  </a:moveTo>
                  <a:cubicBezTo>
                    <a:pt x="98" y="1"/>
                    <a:pt x="0" y="100"/>
                    <a:pt x="0" y="221"/>
                  </a:cubicBezTo>
                  <a:lnTo>
                    <a:pt x="0" y="647"/>
                  </a:lnTo>
                  <a:cubicBezTo>
                    <a:pt x="0" y="769"/>
                    <a:pt x="98" y="868"/>
                    <a:pt x="220" y="868"/>
                  </a:cubicBezTo>
                  <a:lnTo>
                    <a:pt x="2304" y="868"/>
                  </a:lnTo>
                  <a:lnTo>
                    <a:pt x="2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19"/>
            <p:cNvSpPr/>
            <p:nvPr/>
          </p:nvSpPr>
          <p:spPr>
            <a:xfrm>
              <a:off x="1161175" y="3733600"/>
              <a:ext cx="57875" cy="21700"/>
            </a:xfrm>
            <a:custGeom>
              <a:avLst/>
              <a:gdLst/>
              <a:ahLst/>
              <a:cxnLst/>
              <a:rect l="l" t="t" r="r" b="b"/>
              <a:pathLst>
                <a:path w="2315" h="868" extrusionOk="0">
                  <a:moveTo>
                    <a:pt x="433" y="1"/>
                  </a:moveTo>
                  <a:cubicBezTo>
                    <a:pt x="195" y="1"/>
                    <a:pt x="0" y="194"/>
                    <a:pt x="0" y="434"/>
                  </a:cubicBezTo>
                  <a:cubicBezTo>
                    <a:pt x="0" y="674"/>
                    <a:pt x="195" y="868"/>
                    <a:pt x="433" y="868"/>
                  </a:cubicBezTo>
                  <a:lnTo>
                    <a:pt x="2315" y="868"/>
                  </a:lnTo>
                  <a:lnTo>
                    <a:pt x="23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19"/>
            <p:cNvSpPr/>
            <p:nvPr/>
          </p:nvSpPr>
          <p:spPr>
            <a:xfrm>
              <a:off x="1117250" y="3795800"/>
              <a:ext cx="57600" cy="21700"/>
            </a:xfrm>
            <a:custGeom>
              <a:avLst/>
              <a:gdLst/>
              <a:ahLst/>
              <a:cxnLst/>
              <a:rect l="l" t="t" r="r" b="b"/>
              <a:pathLst>
                <a:path w="2304" h="868" extrusionOk="0">
                  <a:moveTo>
                    <a:pt x="220" y="1"/>
                  </a:moveTo>
                  <a:cubicBezTo>
                    <a:pt x="98" y="1"/>
                    <a:pt x="0" y="101"/>
                    <a:pt x="0" y="222"/>
                  </a:cubicBezTo>
                  <a:lnTo>
                    <a:pt x="0" y="647"/>
                  </a:lnTo>
                  <a:cubicBezTo>
                    <a:pt x="0" y="770"/>
                    <a:pt x="98" y="868"/>
                    <a:pt x="220" y="868"/>
                  </a:cubicBezTo>
                  <a:lnTo>
                    <a:pt x="2304" y="868"/>
                  </a:lnTo>
                  <a:lnTo>
                    <a:pt x="2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19"/>
            <p:cNvSpPr/>
            <p:nvPr/>
          </p:nvSpPr>
          <p:spPr>
            <a:xfrm>
              <a:off x="1161175" y="3795800"/>
              <a:ext cx="57875" cy="21700"/>
            </a:xfrm>
            <a:custGeom>
              <a:avLst/>
              <a:gdLst/>
              <a:ahLst/>
              <a:cxnLst/>
              <a:rect l="l" t="t" r="r" b="b"/>
              <a:pathLst>
                <a:path w="2315" h="868" extrusionOk="0">
                  <a:moveTo>
                    <a:pt x="433" y="1"/>
                  </a:moveTo>
                  <a:cubicBezTo>
                    <a:pt x="195" y="1"/>
                    <a:pt x="0" y="196"/>
                    <a:pt x="0" y="435"/>
                  </a:cubicBezTo>
                  <a:cubicBezTo>
                    <a:pt x="0" y="675"/>
                    <a:pt x="195" y="868"/>
                    <a:pt x="433" y="868"/>
                  </a:cubicBezTo>
                  <a:lnTo>
                    <a:pt x="2315" y="868"/>
                  </a:lnTo>
                  <a:lnTo>
                    <a:pt x="23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19"/>
            <p:cNvSpPr/>
            <p:nvPr/>
          </p:nvSpPr>
          <p:spPr>
            <a:xfrm>
              <a:off x="1117250" y="3858050"/>
              <a:ext cx="57600" cy="21700"/>
            </a:xfrm>
            <a:custGeom>
              <a:avLst/>
              <a:gdLst/>
              <a:ahLst/>
              <a:cxnLst/>
              <a:rect l="l" t="t" r="r" b="b"/>
              <a:pathLst>
                <a:path w="2304" h="868" extrusionOk="0">
                  <a:moveTo>
                    <a:pt x="220" y="0"/>
                  </a:moveTo>
                  <a:cubicBezTo>
                    <a:pt x="98" y="0"/>
                    <a:pt x="0" y="99"/>
                    <a:pt x="0" y="222"/>
                  </a:cubicBezTo>
                  <a:lnTo>
                    <a:pt x="0" y="647"/>
                  </a:lnTo>
                  <a:cubicBezTo>
                    <a:pt x="0" y="768"/>
                    <a:pt x="98" y="867"/>
                    <a:pt x="220" y="867"/>
                  </a:cubicBezTo>
                  <a:lnTo>
                    <a:pt x="2304" y="867"/>
                  </a:ln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19"/>
            <p:cNvSpPr/>
            <p:nvPr/>
          </p:nvSpPr>
          <p:spPr>
            <a:xfrm>
              <a:off x="1161175" y="3858050"/>
              <a:ext cx="57875" cy="21700"/>
            </a:xfrm>
            <a:custGeom>
              <a:avLst/>
              <a:gdLst/>
              <a:ahLst/>
              <a:cxnLst/>
              <a:rect l="l" t="t" r="r" b="b"/>
              <a:pathLst>
                <a:path w="2315" h="868" extrusionOk="0">
                  <a:moveTo>
                    <a:pt x="433" y="0"/>
                  </a:moveTo>
                  <a:cubicBezTo>
                    <a:pt x="195" y="0"/>
                    <a:pt x="0" y="195"/>
                    <a:pt x="0" y="433"/>
                  </a:cubicBezTo>
                  <a:cubicBezTo>
                    <a:pt x="0" y="673"/>
                    <a:pt x="195" y="867"/>
                    <a:pt x="433" y="867"/>
                  </a:cubicBezTo>
                  <a:lnTo>
                    <a:pt x="2315" y="867"/>
                  </a:lnTo>
                  <a:lnTo>
                    <a:pt x="2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78" name="Google Shape;478;p19"/>
          <p:cNvCxnSpPr/>
          <p:nvPr/>
        </p:nvCxnSpPr>
        <p:spPr>
          <a:xfrm>
            <a:off x="8768575" y="3317275"/>
            <a:ext cx="424200" cy="0"/>
          </a:xfrm>
          <a:prstGeom prst="straightConnector1">
            <a:avLst/>
          </a:prstGeom>
          <a:noFill/>
          <a:ln w="28575" cap="flat" cmpd="sng">
            <a:solidFill>
              <a:schemeClr val="lt2"/>
            </a:solidFill>
            <a:prstDash val="solid"/>
            <a:round/>
            <a:headEnd type="none" w="med" len="med"/>
            <a:tailEnd type="none" w="med" len="med"/>
          </a:ln>
        </p:spPr>
      </p:cxnSp>
      <p:cxnSp>
        <p:nvCxnSpPr>
          <p:cNvPr id="479" name="Google Shape;479;p19"/>
          <p:cNvCxnSpPr/>
          <p:nvPr/>
        </p:nvCxnSpPr>
        <p:spPr>
          <a:xfrm>
            <a:off x="6990225" y="4815200"/>
            <a:ext cx="0" cy="348900"/>
          </a:xfrm>
          <a:prstGeom prst="straightConnector1">
            <a:avLst/>
          </a:prstGeom>
          <a:noFill/>
          <a:ln w="28575" cap="flat" cmpd="sng">
            <a:solidFill>
              <a:schemeClr val="lt2"/>
            </a:solidFill>
            <a:prstDash val="solid"/>
            <a:round/>
            <a:headEnd type="none" w="med" len="med"/>
            <a:tailEnd type="none" w="med" len="med"/>
          </a:ln>
        </p:spPr>
      </p:cxnSp>
      <p:cxnSp>
        <p:nvCxnSpPr>
          <p:cNvPr id="480" name="Google Shape;480;p19"/>
          <p:cNvCxnSpPr/>
          <p:nvPr/>
        </p:nvCxnSpPr>
        <p:spPr>
          <a:xfrm rot="10800000">
            <a:off x="383025" y="-27300"/>
            <a:ext cx="0" cy="369300"/>
          </a:xfrm>
          <a:prstGeom prst="straightConnector1">
            <a:avLst/>
          </a:prstGeom>
          <a:noFill/>
          <a:ln w="28575" cap="flat" cmpd="sng">
            <a:solidFill>
              <a:schemeClr val="lt2"/>
            </a:solidFill>
            <a:prstDash val="solid"/>
            <a:round/>
            <a:headEnd type="none" w="med" len="med"/>
            <a:tailEnd type="none" w="med" len="med"/>
          </a:ln>
        </p:spPr>
      </p:cxnSp>
      <p:cxnSp>
        <p:nvCxnSpPr>
          <p:cNvPr id="481" name="Google Shape;481;p19"/>
          <p:cNvCxnSpPr/>
          <p:nvPr/>
        </p:nvCxnSpPr>
        <p:spPr>
          <a:xfrm rot="10800000">
            <a:off x="591538" y="-27300"/>
            <a:ext cx="0" cy="369300"/>
          </a:xfrm>
          <a:prstGeom prst="straightConnector1">
            <a:avLst/>
          </a:prstGeom>
          <a:noFill/>
          <a:ln w="28575" cap="flat" cmpd="sng">
            <a:solidFill>
              <a:schemeClr val="lt2"/>
            </a:solidFill>
            <a:prstDash val="solid"/>
            <a:round/>
            <a:headEnd type="none" w="med" len="med"/>
            <a:tailEnd type="none" w="med" len="med"/>
          </a:ln>
        </p:spPr>
      </p:cxnSp>
      <p:cxnSp>
        <p:nvCxnSpPr>
          <p:cNvPr id="482" name="Google Shape;482;p19"/>
          <p:cNvCxnSpPr/>
          <p:nvPr/>
        </p:nvCxnSpPr>
        <p:spPr>
          <a:xfrm>
            <a:off x="7209100" y="4815200"/>
            <a:ext cx="0" cy="348900"/>
          </a:xfrm>
          <a:prstGeom prst="straightConnector1">
            <a:avLst/>
          </a:prstGeom>
          <a:noFill/>
          <a:ln w="28575" cap="flat" cmpd="sng">
            <a:solidFill>
              <a:schemeClr val="lt2"/>
            </a:solidFill>
            <a:prstDash val="solid"/>
            <a:round/>
            <a:headEnd type="none" w="med" len="med"/>
            <a:tailEnd type="none" w="med" len="med"/>
          </a:ln>
        </p:spPr>
      </p:cxnSp>
      <p:cxnSp>
        <p:nvCxnSpPr>
          <p:cNvPr id="483" name="Google Shape;483;p19"/>
          <p:cNvCxnSpPr/>
          <p:nvPr/>
        </p:nvCxnSpPr>
        <p:spPr>
          <a:xfrm>
            <a:off x="7427975" y="4815200"/>
            <a:ext cx="0" cy="348900"/>
          </a:xfrm>
          <a:prstGeom prst="straightConnector1">
            <a:avLst/>
          </a:prstGeom>
          <a:noFill/>
          <a:ln w="28575" cap="flat" cmpd="sng">
            <a:solidFill>
              <a:schemeClr val="lt2"/>
            </a:solidFill>
            <a:prstDash val="solid"/>
            <a:round/>
            <a:headEnd type="none" w="med" len="med"/>
            <a:tailEnd type="none" w="med" len="med"/>
          </a:ln>
        </p:spPr>
      </p:cxnSp>
      <p:cxnSp>
        <p:nvCxnSpPr>
          <p:cNvPr id="484" name="Google Shape;484;p19"/>
          <p:cNvCxnSpPr/>
          <p:nvPr/>
        </p:nvCxnSpPr>
        <p:spPr>
          <a:xfrm>
            <a:off x="8768575" y="4302200"/>
            <a:ext cx="424200" cy="0"/>
          </a:xfrm>
          <a:prstGeom prst="straightConnector1">
            <a:avLst/>
          </a:prstGeom>
          <a:noFill/>
          <a:ln w="28575" cap="flat" cmpd="sng">
            <a:solidFill>
              <a:schemeClr val="lt2"/>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579"/>
        <p:cNvGrpSpPr/>
        <p:nvPr/>
      </p:nvGrpSpPr>
      <p:grpSpPr>
        <a:xfrm>
          <a:off x="0" y="0"/>
          <a:ext cx="0" cy="0"/>
          <a:chOff x="0" y="0"/>
          <a:chExt cx="0" cy="0"/>
        </a:xfrm>
      </p:grpSpPr>
      <p:sp>
        <p:nvSpPr>
          <p:cNvPr id="580" name="Google Shape;580;p2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581" name="Google Shape;581;p23"/>
          <p:cNvSpPr txBox="1">
            <a:spLocks noGrp="1"/>
          </p:cNvSpPr>
          <p:nvPr>
            <p:ph type="subTitle" idx="1"/>
          </p:nvPr>
        </p:nvSpPr>
        <p:spPr>
          <a:xfrm>
            <a:off x="4985460" y="2752225"/>
            <a:ext cx="2898300" cy="1122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2" name="Google Shape;582;p23"/>
          <p:cNvSpPr txBox="1">
            <a:spLocks noGrp="1"/>
          </p:cNvSpPr>
          <p:nvPr>
            <p:ph type="subTitle" idx="2"/>
          </p:nvPr>
        </p:nvSpPr>
        <p:spPr>
          <a:xfrm>
            <a:off x="1260230" y="2752225"/>
            <a:ext cx="2898300" cy="11220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3" name="Google Shape;583;p23"/>
          <p:cNvSpPr txBox="1">
            <a:spLocks noGrp="1"/>
          </p:cNvSpPr>
          <p:nvPr>
            <p:ph type="subTitle" idx="3"/>
          </p:nvPr>
        </p:nvSpPr>
        <p:spPr>
          <a:xfrm>
            <a:off x="1260230" y="2269525"/>
            <a:ext cx="28983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84" name="Google Shape;584;p23"/>
          <p:cNvSpPr txBox="1">
            <a:spLocks noGrp="1"/>
          </p:cNvSpPr>
          <p:nvPr>
            <p:ph type="subTitle" idx="4"/>
          </p:nvPr>
        </p:nvSpPr>
        <p:spPr>
          <a:xfrm>
            <a:off x="4985470" y="2269525"/>
            <a:ext cx="2898300" cy="5589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400"/>
              <a:buFont typeface="Bebas Neue"/>
              <a:buNone/>
              <a:defRPr sz="2200">
                <a:solidFill>
                  <a:schemeClr val="dk1"/>
                </a:solidFill>
                <a:latin typeface="Albert Sans SemiBold"/>
                <a:ea typeface="Albert Sans SemiBold"/>
                <a:cs typeface="Albert Sans SemiBold"/>
                <a:sym typeface="Albert Sans SemiBold"/>
              </a:defRPr>
            </a:lvl1pPr>
            <a:lvl2pPr lvl="1" algn="ctr"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algn="ctr"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algn="ctr"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algn="ctr"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algn="ctr"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algn="ctr"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algn="ctr"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algn="ctr"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a:endParaRPr/>
          </a:p>
        </p:txBody>
      </p:sp>
      <p:sp>
        <p:nvSpPr>
          <p:cNvPr id="585" name="Google Shape;585;p23"/>
          <p:cNvSpPr/>
          <p:nvPr/>
        </p:nvSpPr>
        <p:spPr>
          <a:xfrm>
            <a:off x="-75225" y="3700300"/>
            <a:ext cx="677125" cy="1470550"/>
          </a:xfrm>
          <a:custGeom>
            <a:avLst/>
            <a:gdLst/>
            <a:ahLst/>
            <a:cxnLst/>
            <a:rect l="l" t="t" r="r" b="b"/>
            <a:pathLst>
              <a:path w="27085" h="58822" extrusionOk="0">
                <a:moveTo>
                  <a:pt x="0" y="0"/>
                </a:moveTo>
                <a:lnTo>
                  <a:pt x="27085" y="0"/>
                </a:lnTo>
                <a:lnTo>
                  <a:pt x="27085" y="58822"/>
                </a:lnTo>
              </a:path>
            </a:pathLst>
          </a:custGeom>
          <a:noFill/>
          <a:ln w="28575" cap="flat" cmpd="sng">
            <a:solidFill>
              <a:schemeClr val="lt2"/>
            </a:solidFill>
            <a:prstDash val="solid"/>
            <a:round/>
            <a:headEnd type="none" w="med" len="med"/>
            <a:tailEnd type="none" w="med" len="med"/>
          </a:ln>
        </p:spPr>
      </p:sp>
      <p:sp>
        <p:nvSpPr>
          <p:cNvPr id="586" name="Google Shape;586;p23"/>
          <p:cNvSpPr/>
          <p:nvPr/>
        </p:nvSpPr>
        <p:spPr>
          <a:xfrm>
            <a:off x="-109425" y="-124075"/>
            <a:ext cx="4295350" cy="451425"/>
          </a:xfrm>
          <a:custGeom>
            <a:avLst/>
            <a:gdLst/>
            <a:ahLst/>
            <a:cxnLst/>
            <a:rect l="l" t="t" r="r" b="b"/>
            <a:pathLst>
              <a:path w="171814" h="18057" extrusionOk="0">
                <a:moveTo>
                  <a:pt x="0" y="18057"/>
                </a:moveTo>
                <a:lnTo>
                  <a:pt x="171814" y="18057"/>
                </a:lnTo>
                <a:lnTo>
                  <a:pt x="171814" y="0"/>
                </a:lnTo>
              </a:path>
            </a:pathLst>
          </a:custGeom>
          <a:noFill/>
          <a:ln w="28575" cap="flat" cmpd="sng">
            <a:solidFill>
              <a:schemeClr val="lt2"/>
            </a:solidFill>
            <a:prstDash val="solid"/>
            <a:round/>
            <a:headEnd type="none" w="med" len="med"/>
            <a:tailEnd type="none" w="med" len="med"/>
          </a:ln>
        </p:spPr>
      </p:sp>
      <p:sp>
        <p:nvSpPr>
          <p:cNvPr id="587" name="Google Shape;587;p23"/>
          <p:cNvSpPr/>
          <p:nvPr/>
        </p:nvSpPr>
        <p:spPr>
          <a:xfrm>
            <a:off x="6155775" y="-34200"/>
            <a:ext cx="2606775" cy="5198225"/>
          </a:xfrm>
          <a:custGeom>
            <a:avLst/>
            <a:gdLst/>
            <a:ahLst/>
            <a:cxnLst/>
            <a:rect l="l" t="t" r="r" b="b"/>
            <a:pathLst>
              <a:path w="104271" h="207929" extrusionOk="0">
                <a:moveTo>
                  <a:pt x="80710" y="0"/>
                </a:moveTo>
                <a:lnTo>
                  <a:pt x="80710" y="9029"/>
                </a:lnTo>
                <a:lnTo>
                  <a:pt x="104271" y="22632"/>
                </a:lnTo>
                <a:lnTo>
                  <a:pt x="104271" y="193428"/>
                </a:lnTo>
                <a:lnTo>
                  <a:pt x="0" y="193428"/>
                </a:lnTo>
                <a:lnTo>
                  <a:pt x="0" y="207929"/>
                </a:lnTo>
              </a:path>
            </a:pathLst>
          </a:custGeom>
          <a:noFill/>
          <a:ln w="28575" cap="flat" cmpd="sng">
            <a:solidFill>
              <a:schemeClr val="lt2"/>
            </a:solidFill>
            <a:prstDash val="solid"/>
            <a:round/>
            <a:headEnd type="none" w="med" len="med"/>
            <a:tailEnd type="none" w="med" len="med"/>
          </a:ln>
        </p:spPr>
      </p:sp>
      <p:sp>
        <p:nvSpPr>
          <p:cNvPr id="588" name="Google Shape;588;p23"/>
          <p:cNvSpPr/>
          <p:nvPr/>
        </p:nvSpPr>
        <p:spPr>
          <a:xfrm>
            <a:off x="4131165" y="270985"/>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23"/>
          <p:cNvSpPr/>
          <p:nvPr/>
        </p:nvSpPr>
        <p:spPr>
          <a:xfrm>
            <a:off x="6107840" y="4749184"/>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0" name="Google Shape;590;p23"/>
          <p:cNvGrpSpPr/>
          <p:nvPr/>
        </p:nvGrpSpPr>
        <p:grpSpPr>
          <a:xfrm>
            <a:off x="8430784" y="1357535"/>
            <a:ext cx="520834" cy="471110"/>
            <a:chOff x="361850" y="2985150"/>
            <a:chExt cx="632925" cy="572500"/>
          </a:xfrm>
        </p:grpSpPr>
        <p:sp>
          <p:nvSpPr>
            <p:cNvPr id="591" name="Google Shape;591;p23"/>
            <p:cNvSpPr/>
            <p:nvPr/>
          </p:nvSpPr>
          <p:spPr>
            <a:xfrm>
              <a:off x="883625" y="3021350"/>
              <a:ext cx="111150" cy="24825"/>
            </a:xfrm>
            <a:custGeom>
              <a:avLst/>
              <a:gdLst/>
              <a:ahLst/>
              <a:cxnLst/>
              <a:rect l="l" t="t" r="r" b="b"/>
              <a:pathLst>
                <a:path w="4446" h="993" extrusionOk="0">
                  <a:moveTo>
                    <a:pt x="1" y="1"/>
                  </a:moveTo>
                  <a:lnTo>
                    <a:pt x="1" y="992"/>
                  </a:lnTo>
                  <a:lnTo>
                    <a:pt x="4194" y="992"/>
                  </a:lnTo>
                  <a:cubicBezTo>
                    <a:pt x="4333" y="992"/>
                    <a:pt x="4445" y="879"/>
                    <a:pt x="4445" y="740"/>
                  </a:cubicBezTo>
                  <a:lnTo>
                    <a:pt x="4445" y="254"/>
                  </a:lnTo>
                  <a:cubicBezTo>
                    <a:pt x="4445" y="114"/>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23"/>
            <p:cNvSpPr/>
            <p:nvPr/>
          </p:nvSpPr>
          <p:spPr>
            <a:xfrm>
              <a:off x="833100" y="3021350"/>
              <a:ext cx="66175" cy="24825"/>
            </a:xfrm>
            <a:custGeom>
              <a:avLst/>
              <a:gdLst/>
              <a:ahLst/>
              <a:cxnLst/>
              <a:rect l="l" t="t" r="r" b="b"/>
              <a:pathLst>
                <a:path w="2647" h="993" extrusionOk="0">
                  <a:moveTo>
                    <a:pt x="0" y="1"/>
                  </a:moveTo>
                  <a:lnTo>
                    <a:pt x="0" y="992"/>
                  </a:lnTo>
                  <a:lnTo>
                    <a:pt x="2151" y="992"/>
                  </a:lnTo>
                  <a:cubicBezTo>
                    <a:pt x="2425" y="992"/>
                    <a:pt x="2646" y="771"/>
                    <a:pt x="2646" y="496"/>
                  </a:cubicBezTo>
                  <a:cubicBezTo>
                    <a:pt x="2646" y="223"/>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23"/>
            <p:cNvSpPr/>
            <p:nvPr/>
          </p:nvSpPr>
          <p:spPr>
            <a:xfrm>
              <a:off x="883625" y="3092525"/>
              <a:ext cx="111150" cy="24800"/>
            </a:xfrm>
            <a:custGeom>
              <a:avLst/>
              <a:gdLst/>
              <a:ahLst/>
              <a:cxnLst/>
              <a:rect l="l" t="t" r="r" b="b"/>
              <a:pathLst>
                <a:path w="4446" h="992" extrusionOk="0">
                  <a:moveTo>
                    <a:pt x="1" y="0"/>
                  </a:moveTo>
                  <a:lnTo>
                    <a:pt x="1" y="992"/>
                  </a:lnTo>
                  <a:lnTo>
                    <a:pt x="4194" y="992"/>
                  </a:lnTo>
                  <a:cubicBezTo>
                    <a:pt x="4333" y="992"/>
                    <a:pt x="4445" y="878"/>
                    <a:pt x="4445" y="739"/>
                  </a:cubicBezTo>
                  <a:lnTo>
                    <a:pt x="4445" y="253"/>
                  </a:lnTo>
                  <a:cubicBezTo>
                    <a:pt x="4445" y="114"/>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23"/>
            <p:cNvSpPr/>
            <p:nvPr/>
          </p:nvSpPr>
          <p:spPr>
            <a:xfrm>
              <a:off x="833100" y="3092525"/>
              <a:ext cx="66175" cy="24800"/>
            </a:xfrm>
            <a:custGeom>
              <a:avLst/>
              <a:gdLst/>
              <a:ahLst/>
              <a:cxnLst/>
              <a:rect l="l" t="t" r="r" b="b"/>
              <a:pathLst>
                <a:path w="2647" h="992" extrusionOk="0">
                  <a:moveTo>
                    <a:pt x="0" y="0"/>
                  </a:moveTo>
                  <a:lnTo>
                    <a:pt x="0" y="992"/>
                  </a:lnTo>
                  <a:lnTo>
                    <a:pt x="2151" y="992"/>
                  </a:lnTo>
                  <a:cubicBezTo>
                    <a:pt x="2425" y="992"/>
                    <a:pt x="2646" y="769"/>
                    <a:pt x="2646" y="496"/>
                  </a:cubicBezTo>
                  <a:cubicBezTo>
                    <a:pt x="2646" y="223"/>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23"/>
            <p:cNvSpPr/>
            <p:nvPr/>
          </p:nvSpPr>
          <p:spPr>
            <a:xfrm>
              <a:off x="883625" y="3163675"/>
              <a:ext cx="111150" cy="24825"/>
            </a:xfrm>
            <a:custGeom>
              <a:avLst/>
              <a:gdLst/>
              <a:ahLst/>
              <a:cxnLst/>
              <a:rect l="l" t="t" r="r" b="b"/>
              <a:pathLst>
                <a:path w="4446" h="993" extrusionOk="0">
                  <a:moveTo>
                    <a:pt x="1" y="1"/>
                  </a:moveTo>
                  <a:lnTo>
                    <a:pt x="1" y="992"/>
                  </a:lnTo>
                  <a:lnTo>
                    <a:pt x="4194" y="992"/>
                  </a:lnTo>
                  <a:cubicBezTo>
                    <a:pt x="4333" y="992"/>
                    <a:pt x="4445" y="879"/>
                    <a:pt x="4445" y="740"/>
                  </a:cubicBezTo>
                  <a:lnTo>
                    <a:pt x="4445" y="253"/>
                  </a:lnTo>
                  <a:cubicBezTo>
                    <a:pt x="4445" y="114"/>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23"/>
            <p:cNvSpPr/>
            <p:nvPr/>
          </p:nvSpPr>
          <p:spPr>
            <a:xfrm>
              <a:off x="833100" y="3163675"/>
              <a:ext cx="66175" cy="24825"/>
            </a:xfrm>
            <a:custGeom>
              <a:avLst/>
              <a:gdLst/>
              <a:ahLst/>
              <a:cxnLst/>
              <a:rect l="l" t="t" r="r" b="b"/>
              <a:pathLst>
                <a:path w="2647" h="993" extrusionOk="0">
                  <a:moveTo>
                    <a:pt x="0" y="1"/>
                  </a:moveTo>
                  <a:lnTo>
                    <a:pt x="0" y="992"/>
                  </a:lnTo>
                  <a:lnTo>
                    <a:pt x="2151" y="992"/>
                  </a:lnTo>
                  <a:cubicBezTo>
                    <a:pt x="2425" y="992"/>
                    <a:pt x="2646" y="770"/>
                    <a:pt x="2646" y="496"/>
                  </a:cubicBezTo>
                  <a:cubicBezTo>
                    <a:pt x="2646" y="222"/>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23"/>
            <p:cNvSpPr/>
            <p:nvPr/>
          </p:nvSpPr>
          <p:spPr>
            <a:xfrm>
              <a:off x="883625" y="3234850"/>
              <a:ext cx="111150" cy="24800"/>
            </a:xfrm>
            <a:custGeom>
              <a:avLst/>
              <a:gdLst/>
              <a:ahLst/>
              <a:cxnLst/>
              <a:rect l="l" t="t" r="r" b="b"/>
              <a:pathLst>
                <a:path w="4446" h="992" extrusionOk="0">
                  <a:moveTo>
                    <a:pt x="1" y="0"/>
                  </a:moveTo>
                  <a:lnTo>
                    <a:pt x="1" y="992"/>
                  </a:lnTo>
                  <a:lnTo>
                    <a:pt x="4194" y="992"/>
                  </a:lnTo>
                  <a:cubicBezTo>
                    <a:pt x="4333" y="992"/>
                    <a:pt x="4445" y="878"/>
                    <a:pt x="4445" y="739"/>
                  </a:cubicBezTo>
                  <a:lnTo>
                    <a:pt x="4445" y="253"/>
                  </a:lnTo>
                  <a:cubicBezTo>
                    <a:pt x="4445" y="113"/>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23"/>
            <p:cNvSpPr/>
            <p:nvPr/>
          </p:nvSpPr>
          <p:spPr>
            <a:xfrm>
              <a:off x="833100" y="3234850"/>
              <a:ext cx="66175" cy="24800"/>
            </a:xfrm>
            <a:custGeom>
              <a:avLst/>
              <a:gdLst/>
              <a:ahLst/>
              <a:cxnLst/>
              <a:rect l="l" t="t" r="r" b="b"/>
              <a:pathLst>
                <a:path w="2647" h="992" extrusionOk="0">
                  <a:moveTo>
                    <a:pt x="0" y="0"/>
                  </a:moveTo>
                  <a:lnTo>
                    <a:pt x="0" y="992"/>
                  </a:lnTo>
                  <a:lnTo>
                    <a:pt x="2151" y="992"/>
                  </a:lnTo>
                  <a:cubicBezTo>
                    <a:pt x="2425" y="992"/>
                    <a:pt x="2646" y="769"/>
                    <a:pt x="2646" y="496"/>
                  </a:cubicBezTo>
                  <a:cubicBezTo>
                    <a:pt x="2646" y="222"/>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23"/>
            <p:cNvSpPr/>
            <p:nvPr/>
          </p:nvSpPr>
          <p:spPr>
            <a:xfrm>
              <a:off x="883625" y="3306000"/>
              <a:ext cx="111150" cy="24800"/>
            </a:xfrm>
            <a:custGeom>
              <a:avLst/>
              <a:gdLst/>
              <a:ahLst/>
              <a:cxnLst/>
              <a:rect l="l" t="t" r="r" b="b"/>
              <a:pathLst>
                <a:path w="4446" h="992" extrusionOk="0">
                  <a:moveTo>
                    <a:pt x="1" y="1"/>
                  </a:moveTo>
                  <a:lnTo>
                    <a:pt x="1" y="991"/>
                  </a:lnTo>
                  <a:lnTo>
                    <a:pt x="4194" y="991"/>
                  </a:lnTo>
                  <a:cubicBezTo>
                    <a:pt x="4333" y="991"/>
                    <a:pt x="4445" y="879"/>
                    <a:pt x="4445" y="739"/>
                  </a:cubicBezTo>
                  <a:lnTo>
                    <a:pt x="4445" y="253"/>
                  </a:lnTo>
                  <a:cubicBezTo>
                    <a:pt x="4445" y="113"/>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23"/>
            <p:cNvSpPr/>
            <p:nvPr/>
          </p:nvSpPr>
          <p:spPr>
            <a:xfrm>
              <a:off x="833100" y="3306000"/>
              <a:ext cx="66175" cy="24800"/>
            </a:xfrm>
            <a:custGeom>
              <a:avLst/>
              <a:gdLst/>
              <a:ahLst/>
              <a:cxnLst/>
              <a:rect l="l" t="t" r="r" b="b"/>
              <a:pathLst>
                <a:path w="2647" h="992" extrusionOk="0">
                  <a:moveTo>
                    <a:pt x="0" y="1"/>
                  </a:moveTo>
                  <a:lnTo>
                    <a:pt x="0" y="991"/>
                  </a:lnTo>
                  <a:lnTo>
                    <a:pt x="2151" y="991"/>
                  </a:lnTo>
                  <a:cubicBezTo>
                    <a:pt x="2425" y="991"/>
                    <a:pt x="2646" y="770"/>
                    <a:pt x="2646" y="496"/>
                  </a:cubicBezTo>
                  <a:cubicBezTo>
                    <a:pt x="2646" y="222"/>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23"/>
            <p:cNvSpPr/>
            <p:nvPr/>
          </p:nvSpPr>
          <p:spPr>
            <a:xfrm>
              <a:off x="883625" y="3377150"/>
              <a:ext cx="111150" cy="24800"/>
            </a:xfrm>
            <a:custGeom>
              <a:avLst/>
              <a:gdLst/>
              <a:ahLst/>
              <a:cxnLst/>
              <a:rect l="l" t="t" r="r" b="b"/>
              <a:pathLst>
                <a:path w="4446" h="992" extrusionOk="0">
                  <a:moveTo>
                    <a:pt x="1" y="0"/>
                  </a:moveTo>
                  <a:lnTo>
                    <a:pt x="1" y="992"/>
                  </a:lnTo>
                  <a:lnTo>
                    <a:pt x="4194" y="992"/>
                  </a:lnTo>
                  <a:cubicBezTo>
                    <a:pt x="4333" y="992"/>
                    <a:pt x="4445" y="879"/>
                    <a:pt x="4445" y="739"/>
                  </a:cubicBezTo>
                  <a:lnTo>
                    <a:pt x="4445" y="253"/>
                  </a:lnTo>
                  <a:cubicBezTo>
                    <a:pt x="4445" y="114"/>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23"/>
            <p:cNvSpPr/>
            <p:nvPr/>
          </p:nvSpPr>
          <p:spPr>
            <a:xfrm>
              <a:off x="833100" y="3377150"/>
              <a:ext cx="66175" cy="24800"/>
            </a:xfrm>
            <a:custGeom>
              <a:avLst/>
              <a:gdLst/>
              <a:ahLst/>
              <a:cxnLst/>
              <a:rect l="l" t="t" r="r" b="b"/>
              <a:pathLst>
                <a:path w="2647" h="992" extrusionOk="0">
                  <a:moveTo>
                    <a:pt x="0" y="0"/>
                  </a:moveTo>
                  <a:lnTo>
                    <a:pt x="0" y="992"/>
                  </a:lnTo>
                  <a:lnTo>
                    <a:pt x="2151" y="992"/>
                  </a:lnTo>
                  <a:cubicBezTo>
                    <a:pt x="2425" y="992"/>
                    <a:pt x="2646" y="770"/>
                    <a:pt x="2646" y="497"/>
                  </a:cubicBezTo>
                  <a:cubicBezTo>
                    <a:pt x="2646" y="223"/>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23"/>
            <p:cNvSpPr/>
            <p:nvPr/>
          </p:nvSpPr>
          <p:spPr>
            <a:xfrm>
              <a:off x="883625" y="3448300"/>
              <a:ext cx="111150" cy="24825"/>
            </a:xfrm>
            <a:custGeom>
              <a:avLst/>
              <a:gdLst/>
              <a:ahLst/>
              <a:cxnLst/>
              <a:rect l="l" t="t" r="r" b="b"/>
              <a:pathLst>
                <a:path w="4446" h="993" extrusionOk="0">
                  <a:moveTo>
                    <a:pt x="1" y="1"/>
                  </a:moveTo>
                  <a:lnTo>
                    <a:pt x="1" y="992"/>
                  </a:lnTo>
                  <a:lnTo>
                    <a:pt x="4194" y="992"/>
                  </a:lnTo>
                  <a:cubicBezTo>
                    <a:pt x="4333" y="992"/>
                    <a:pt x="4445" y="879"/>
                    <a:pt x="4445" y="740"/>
                  </a:cubicBezTo>
                  <a:lnTo>
                    <a:pt x="4445" y="253"/>
                  </a:lnTo>
                  <a:cubicBezTo>
                    <a:pt x="4445" y="114"/>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23"/>
            <p:cNvSpPr/>
            <p:nvPr/>
          </p:nvSpPr>
          <p:spPr>
            <a:xfrm>
              <a:off x="833100" y="3448300"/>
              <a:ext cx="66175" cy="24825"/>
            </a:xfrm>
            <a:custGeom>
              <a:avLst/>
              <a:gdLst/>
              <a:ahLst/>
              <a:cxnLst/>
              <a:rect l="l" t="t" r="r" b="b"/>
              <a:pathLst>
                <a:path w="2647" h="993" extrusionOk="0">
                  <a:moveTo>
                    <a:pt x="0" y="1"/>
                  </a:moveTo>
                  <a:lnTo>
                    <a:pt x="0" y="992"/>
                  </a:lnTo>
                  <a:lnTo>
                    <a:pt x="2151" y="992"/>
                  </a:lnTo>
                  <a:cubicBezTo>
                    <a:pt x="2425" y="992"/>
                    <a:pt x="2646" y="771"/>
                    <a:pt x="2646" y="497"/>
                  </a:cubicBezTo>
                  <a:cubicBezTo>
                    <a:pt x="2646" y="223"/>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23"/>
            <p:cNvSpPr/>
            <p:nvPr/>
          </p:nvSpPr>
          <p:spPr>
            <a:xfrm>
              <a:off x="883625" y="3519475"/>
              <a:ext cx="111150" cy="24800"/>
            </a:xfrm>
            <a:custGeom>
              <a:avLst/>
              <a:gdLst/>
              <a:ahLst/>
              <a:cxnLst/>
              <a:rect l="l" t="t" r="r" b="b"/>
              <a:pathLst>
                <a:path w="4446" h="992" extrusionOk="0">
                  <a:moveTo>
                    <a:pt x="1" y="0"/>
                  </a:moveTo>
                  <a:lnTo>
                    <a:pt x="1" y="992"/>
                  </a:lnTo>
                  <a:lnTo>
                    <a:pt x="4194" y="992"/>
                  </a:lnTo>
                  <a:cubicBezTo>
                    <a:pt x="4333" y="992"/>
                    <a:pt x="4445" y="878"/>
                    <a:pt x="4445" y="739"/>
                  </a:cubicBezTo>
                  <a:lnTo>
                    <a:pt x="4445" y="253"/>
                  </a:lnTo>
                  <a:cubicBezTo>
                    <a:pt x="4445" y="114"/>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23"/>
            <p:cNvSpPr/>
            <p:nvPr/>
          </p:nvSpPr>
          <p:spPr>
            <a:xfrm>
              <a:off x="833100" y="3519475"/>
              <a:ext cx="66175" cy="24800"/>
            </a:xfrm>
            <a:custGeom>
              <a:avLst/>
              <a:gdLst/>
              <a:ahLst/>
              <a:cxnLst/>
              <a:rect l="l" t="t" r="r" b="b"/>
              <a:pathLst>
                <a:path w="2647" h="992" extrusionOk="0">
                  <a:moveTo>
                    <a:pt x="0" y="0"/>
                  </a:moveTo>
                  <a:lnTo>
                    <a:pt x="0" y="992"/>
                  </a:lnTo>
                  <a:lnTo>
                    <a:pt x="2151" y="992"/>
                  </a:lnTo>
                  <a:cubicBezTo>
                    <a:pt x="2425" y="992"/>
                    <a:pt x="2646" y="769"/>
                    <a:pt x="2646" y="496"/>
                  </a:cubicBezTo>
                  <a:cubicBezTo>
                    <a:pt x="2646" y="223"/>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23"/>
            <p:cNvSpPr/>
            <p:nvPr/>
          </p:nvSpPr>
          <p:spPr>
            <a:xfrm>
              <a:off x="536675" y="2985150"/>
              <a:ext cx="284200" cy="572500"/>
            </a:xfrm>
            <a:custGeom>
              <a:avLst/>
              <a:gdLst/>
              <a:ahLst/>
              <a:cxnLst/>
              <a:rect l="l" t="t" r="r" b="b"/>
              <a:pathLst>
                <a:path w="11368" h="22900" extrusionOk="0">
                  <a:moveTo>
                    <a:pt x="608" y="0"/>
                  </a:moveTo>
                  <a:cubicBezTo>
                    <a:pt x="272" y="0"/>
                    <a:pt x="0" y="272"/>
                    <a:pt x="0" y="608"/>
                  </a:cubicBezTo>
                  <a:lnTo>
                    <a:pt x="0" y="22291"/>
                  </a:lnTo>
                  <a:cubicBezTo>
                    <a:pt x="0" y="22627"/>
                    <a:pt x="272" y="22900"/>
                    <a:pt x="608" y="22900"/>
                  </a:cubicBezTo>
                  <a:lnTo>
                    <a:pt x="10760" y="22900"/>
                  </a:lnTo>
                  <a:cubicBezTo>
                    <a:pt x="11096" y="22900"/>
                    <a:pt x="11367" y="22627"/>
                    <a:pt x="11367" y="22291"/>
                  </a:cubicBezTo>
                  <a:lnTo>
                    <a:pt x="11367" y="608"/>
                  </a:lnTo>
                  <a:cubicBezTo>
                    <a:pt x="11367" y="272"/>
                    <a:pt x="11096" y="0"/>
                    <a:pt x="10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23"/>
            <p:cNvSpPr/>
            <p:nvPr/>
          </p:nvSpPr>
          <p:spPr>
            <a:xfrm>
              <a:off x="601375" y="2985150"/>
              <a:ext cx="284225" cy="572500"/>
            </a:xfrm>
            <a:custGeom>
              <a:avLst/>
              <a:gdLst/>
              <a:ahLst/>
              <a:cxnLst/>
              <a:rect l="l" t="t" r="r" b="b"/>
              <a:pathLst>
                <a:path w="11369" h="22900" extrusionOk="0">
                  <a:moveTo>
                    <a:pt x="608" y="0"/>
                  </a:moveTo>
                  <a:cubicBezTo>
                    <a:pt x="272" y="0"/>
                    <a:pt x="1" y="272"/>
                    <a:pt x="1" y="608"/>
                  </a:cubicBezTo>
                  <a:lnTo>
                    <a:pt x="1" y="22291"/>
                  </a:lnTo>
                  <a:cubicBezTo>
                    <a:pt x="1" y="22627"/>
                    <a:pt x="272" y="22900"/>
                    <a:pt x="608" y="22900"/>
                  </a:cubicBezTo>
                  <a:lnTo>
                    <a:pt x="10760" y="22900"/>
                  </a:lnTo>
                  <a:cubicBezTo>
                    <a:pt x="11096" y="22900"/>
                    <a:pt x="11369" y="22627"/>
                    <a:pt x="11369" y="22291"/>
                  </a:cubicBezTo>
                  <a:lnTo>
                    <a:pt x="11369" y="608"/>
                  </a:lnTo>
                  <a:cubicBezTo>
                    <a:pt x="11369" y="272"/>
                    <a:pt x="11096" y="0"/>
                    <a:pt x="107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23"/>
            <p:cNvSpPr/>
            <p:nvPr/>
          </p:nvSpPr>
          <p:spPr>
            <a:xfrm>
              <a:off x="361850" y="3021350"/>
              <a:ext cx="159650" cy="24825"/>
            </a:xfrm>
            <a:custGeom>
              <a:avLst/>
              <a:gdLst/>
              <a:ahLst/>
              <a:cxnLst/>
              <a:rect l="l" t="t" r="r" b="b"/>
              <a:pathLst>
                <a:path w="6386" h="993" extrusionOk="0">
                  <a:moveTo>
                    <a:pt x="253" y="1"/>
                  </a:moveTo>
                  <a:cubicBezTo>
                    <a:pt x="114" y="1"/>
                    <a:pt x="1" y="114"/>
                    <a:pt x="1" y="254"/>
                  </a:cubicBezTo>
                  <a:lnTo>
                    <a:pt x="1" y="740"/>
                  </a:lnTo>
                  <a:cubicBezTo>
                    <a:pt x="1" y="879"/>
                    <a:pt x="114" y="992"/>
                    <a:pt x="253" y="992"/>
                  </a:cubicBezTo>
                  <a:lnTo>
                    <a:pt x="6386" y="992"/>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23"/>
            <p:cNvSpPr/>
            <p:nvPr/>
          </p:nvSpPr>
          <p:spPr>
            <a:xfrm>
              <a:off x="505850" y="3021350"/>
              <a:ext cx="66200" cy="24825"/>
            </a:xfrm>
            <a:custGeom>
              <a:avLst/>
              <a:gdLst/>
              <a:ahLst/>
              <a:cxnLst/>
              <a:rect l="l" t="t" r="r" b="b"/>
              <a:pathLst>
                <a:path w="2648" h="993" extrusionOk="0">
                  <a:moveTo>
                    <a:pt x="496" y="1"/>
                  </a:moveTo>
                  <a:cubicBezTo>
                    <a:pt x="223" y="1"/>
                    <a:pt x="0" y="223"/>
                    <a:pt x="0" y="496"/>
                  </a:cubicBezTo>
                  <a:cubicBezTo>
                    <a:pt x="0" y="771"/>
                    <a:pt x="223" y="992"/>
                    <a:pt x="496" y="992"/>
                  </a:cubicBezTo>
                  <a:lnTo>
                    <a:pt x="2648" y="992"/>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23"/>
            <p:cNvSpPr/>
            <p:nvPr/>
          </p:nvSpPr>
          <p:spPr>
            <a:xfrm>
              <a:off x="361850" y="3092525"/>
              <a:ext cx="159650" cy="24800"/>
            </a:xfrm>
            <a:custGeom>
              <a:avLst/>
              <a:gdLst/>
              <a:ahLst/>
              <a:cxnLst/>
              <a:rect l="l" t="t" r="r" b="b"/>
              <a:pathLst>
                <a:path w="6386" h="992" extrusionOk="0">
                  <a:moveTo>
                    <a:pt x="253" y="0"/>
                  </a:moveTo>
                  <a:cubicBezTo>
                    <a:pt x="114" y="0"/>
                    <a:pt x="1" y="114"/>
                    <a:pt x="1" y="253"/>
                  </a:cubicBezTo>
                  <a:lnTo>
                    <a:pt x="1" y="739"/>
                  </a:lnTo>
                  <a:cubicBezTo>
                    <a:pt x="1" y="878"/>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23"/>
            <p:cNvSpPr/>
            <p:nvPr/>
          </p:nvSpPr>
          <p:spPr>
            <a:xfrm>
              <a:off x="505850" y="3092525"/>
              <a:ext cx="66200" cy="24800"/>
            </a:xfrm>
            <a:custGeom>
              <a:avLst/>
              <a:gdLst/>
              <a:ahLst/>
              <a:cxnLst/>
              <a:rect l="l" t="t" r="r" b="b"/>
              <a:pathLst>
                <a:path w="2648" h="992" extrusionOk="0">
                  <a:moveTo>
                    <a:pt x="496" y="0"/>
                  </a:moveTo>
                  <a:cubicBezTo>
                    <a:pt x="223" y="0"/>
                    <a:pt x="0" y="223"/>
                    <a:pt x="0" y="496"/>
                  </a:cubicBezTo>
                  <a:cubicBezTo>
                    <a:pt x="0" y="769"/>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23"/>
            <p:cNvSpPr/>
            <p:nvPr/>
          </p:nvSpPr>
          <p:spPr>
            <a:xfrm>
              <a:off x="361850" y="3163675"/>
              <a:ext cx="159650" cy="24825"/>
            </a:xfrm>
            <a:custGeom>
              <a:avLst/>
              <a:gdLst/>
              <a:ahLst/>
              <a:cxnLst/>
              <a:rect l="l" t="t" r="r" b="b"/>
              <a:pathLst>
                <a:path w="6386" h="993" extrusionOk="0">
                  <a:moveTo>
                    <a:pt x="253" y="1"/>
                  </a:moveTo>
                  <a:cubicBezTo>
                    <a:pt x="114" y="1"/>
                    <a:pt x="1" y="114"/>
                    <a:pt x="1" y="253"/>
                  </a:cubicBezTo>
                  <a:lnTo>
                    <a:pt x="1" y="740"/>
                  </a:lnTo>
                  <a:cubicBezTo>
                    <a:pt x="1" y="879"/>
                    <a:pt x="114" y="992"/>
                    <a:pt x="253" y="992"/>
                  </a:cubicBezTo>
                  <a:lnTo>
                    <a:pt x="6386" y="992"/>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23"/>
            <p:cNvSpPr/>
            <p:nvPr/>
          </p:nvSpPr>
          <p:spPr>
            <a:xfrm>
              <a:off x="505850" y="3163675"/>
              <a:ext cx="66200" cy="24825"/>
            </a:xfrm>
            <a:custGeom>
              <a:avLst/>
              <a:gdLst/>
              <a:ahLst/>
              <a:cxnLst/>
              <a:rect l="l" t="t" r="r" b="b"/>
              <a:pathLst>
                <a:path w="2648" h="993" extrusionOk="0">
                  <a:moveTo>
                    <a:pt x="496" y="1"/>
                  </a:moveTo>
                  <a:cubicBezTo>
                    <a:pt x="223" y="1"/>
                    <a:pt x="0" y="222"/>
                    <a:pt x="0" y="496"/>
                  </a:cubicBezTo>
                  <a:cubicBezTo>
                    <a:pt x="0" y="770"/>
                    <a:pt x="223" y="992"/>
                    <a:pt x="496" y="992"/>
                  </a:cubicBezTo>
                  <a:lnTo>
                    <a:pt x="2648" y="992"/>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23"/>
            <p:cNvSpPr/>
            <p:nvPr/>
          </p:nvSpPr>
          <p:spPr>
            <a:xfrm>
              <a:off x="361850" y="3234850"/>
              <a:ext cx="159650" cy="24800"/>
            </a:xfrm>
            <a:custGeom>
              <a:avLst/>
              <a:gdLst/>
              <a:ahLst/>
              <a:cxnLst/>
              <a:rect l="l" t="t" r="r" b="b"/>
              <a:pathLst>
                <a:path w="6386" h="992" extrusionOk="0">
                  <a:moveTo>
                    <a:pt x="253" y="0"/>
                  </a:moveTo>
                  <a:cubicBezTo>
                    <a:pt x="114" y="0"/>
                    <a:pt x="1" y="113"/>
                    <a:pt x="1" y="253"/>
                  </a:cubicBezTo>
                  <a:lnTo>
                    <a:pt x="1" y="739"/>
                  </a:lnTo>
                  <a:cubicBezTo>
                    <a:pt x="1" y="878"/>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23"/>
            <p:cNvSpPr/>
            <p:nvPr/>
          </p:nvSpPr>
          <p:spPr>
            <a:xfrm>
              <a:off x="505850" y="3234850"/>
              <a:ext cx="66200" cy="24800"/>
            </a:xfrm>
            <a:custGeom>
              <a:avLst/>
              <a:gdLst/>
              <a:ahLst/>
              <a:cxnLst/>
              <a:rect l="l" t="t" r="r" b="b"/>
              <a:pathLst>
                <a:path w="2648" h="992" extrusionOk="0">
                  <a:moveTo>
                    <a:pt x="496" y="0"/>
                  </a:moveTo>
                  <a:cubicBezTo>
                    <a:pt x="223" y="0"/>
                    <a:pt x="0" y="222"/>
                    <a:pt x="0" y="496"/>
                  </a:cubicBezTo>
                  <a:cubicBezTo>
                    <a:pt x="0" y="769"/>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23"/>
            <p:cNvSpPr/>
            <p:nvPr/>
          </p:nvSpPr>
          <p:spPr>
            <a:xfrm>
              <a:off x="361850" y="3306000"/>
              <a:ext cx="159650" cy="24800"/>
            </a:xfrm>
            <a:custGeom>
              <a:avLst/>
              <a:gdLst/>
              <a:ahLst/>
              <a:cxnLst/>
              <a:rect l="l" t="t" r="r" b="b"/>
              <a:pathLst>
                <a:path w="6386" h="992" extrusionOk="0">
                  <a:moveTo>
                    <a:pt x="253" y="1"/>
                  </a:moveTo>
                  <a:cubicBezTo>
                    <a:pt x="114" y="1"/>
                    <a:pt x="1" y="113"/>
                    <a:pt x="1" y="253"/>
                  </a:cubicBezTo>
                  <a:lnTo>
                    <a:pt x="1" y="739"/>
                  </a:lnTo>
                  <a:cubicBezTo>
                    <a:pt x="1" y="879"/>
                    <a:pt x="114" y="991"/>
                    <a:pt x="253" y="991"/>
                  </a:cubicBezTo>
                  <a:lnTo>
                    <a:pt x="6386" y="991"/>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23"/>
            <p:cNvSpPr/>
            <p:nvPr/>
          </p:nvSpPr>
          <p:spPr>
            <a:xfrm>
              <a:off x="505850" y="3306000"/>
              <a:ext cx="66200" cy="24800"/>
            </a:xfrm>
            <a:custGeom>
              <a:avLst/>
              <a:gdLst/>
              <a:ahLst/>
              <a:cxnLst/>
              <a:rect l="l" t="t" r="r" b="b"/>
              <a:pathLst>
                <a:path w="2648" h="992" extrusionOk="0">
                  <a:moveTo>
                    <a:pt x="496" y="1"/>
                  </a:moveTo>
                  <a:cubicBezTo>
                    <a:pt x="223" y="1"/>
                    <a:pt x="0" y="222"/>
                    <a:pt x="0" y="496"/>
                  </a:cubicBezTo>
                  <a:cubicBezTo>
                    <a:pt x="0" y="770"/>
                    <a:pt x="223" y="991"/>
                    <a:pt x="496" y="991"/>
                  </a:cubicBezTo>
                  <a:lnTo>
                    <a:pt x="2648" y="991"/>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23"/>
            <p:cNvSpPr/>
            <p:nvPr/>
          </p:nvSpPr>
          <p:spPr>
            <a:xfrm>
              <a:off x="361850" y="3377150"/>
              <a:ext cx="159650" cy="24800"/>
            </a:xfrm>
            <a:custGeom>
              <a:avLst/>
              <a:gdLst/>
              <a:ahLst/>
              <a:cxnLst/>
              <a:rect l="l" t="t" r="r" b="b"/>
              <a:pathLst>
                <a:path w="6386" h="992" extrusionOk="0">
                  <a:moveTo>
                    <a:pt x="253" y="0"/>
                  </a:moveTo>
                  <a:cubicBezTo>
                    <a:pt x="114" y="0"/>
                    <a:pt x="1" y="114"/>
                    <a:pt x="1" y="253"/>
                  </a:cubicBezTo>
                  <a:lnTo>
                    <a:pt x="1" y="739"/>
                  </a:lnTo>
                  <a:cubicBezTo>
                    <a:pt x="1" y="879"/>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23"/>
            <p:cNvSpPr/>
            <p:nvPr/>
          </p:nvSpPr>
          <p:spPr>
            <a:xfrm>
              <a:off x="505850" y="3377150"/>
              <a:ext cx="66200" cy="24800"/>
            </a:xfrm>
            <a:custGeom>
              <a:avLst/>
              <a:gdLst/>
              <a:ahLst/>
              <a:cxnLst/>
              <a:rect l="l" t="t" r="r" b="b"/>
              <a:pathLst>
                <a:path w="2648" h="992" extrusionOk="0">
                  <a:moveTo>
                    <a:pt x="496" y="0"/>
                  </a:moveTo>
                  <a:cubicBezTo>
                    <a:pt x="223" y="0"/>
                    <a:pt x="0" y="223"/>
                    <a:pt x="0" y="497"/>
                  </a:cubicBezTo>
                  <a:cubicBezTo>
                    <a:pt x="0" y="770"/>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23"/>
            <p:cNvSpPr/>
            <p:nvPr/>
          </p:nvSpPr>
          <p:spPr>
            <a:xfrm>
              <a:off x="361850" y="3448300"/>
              <a:ext cx="159650" cy="24825"/>
            </a:xfrm>
            <a:custGeom>
              <a:avLst/>
              <a:gdLst/>
              <a:ahLst/>
              <a:cxnLst/>
              <a:rect l="l" t="t" r="r" b="b"/>
              <a:pathLst>
                <a:path w="6386" h="993" extrusionOk="0">
                  <a:moveTo>
                    <a:pt x="253" y="1"/>
                  </a:moveTo>
                  <a:cubicBezTo>
                    <a:pt x="114" y="1"/>
                    <a:pt x="1" y="114"/>
                    <a:pt x="1" y="253"/>
                  </a:cubicBezTo>
                  <a:lnTo>
                    <a:pt x="1" y="740"/>
                  </a:lnTo>
                  <a:cubicBezTo>
                    <a:pt x="1" y="879"/>
                    <a:pt x="114" y="992"/>
                    <a:pt x="253" y="992"/>
                  </a:cubicBezTo>
                  <a:lnTo>
                    <a:pt x="6386" y="992"/>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23"/>
            <p:cNvSpPr/>
            <p:nvPr/>
          </p:nvSpPr>
          <p:spPr>
            <a:xfrm>
              <a:off x="505850" y="3448300"/>
              <a:ext cx="66200" cy="24825"/>
            </a:xfrm>
            <a:custGeom>
              <a:avLst/>
              <a:gdLst/>
              <a:ahLst/>
              <a:cxnLst/>
              <a:rect l="l" t="t" r="r" b="b"/>
              <a:pathLst>
                <a:path w="2648" h="993" extrusionOk="0">
                  <a:moveTo>
                    <a:pt x="496" y="1"/>
                  </a:moveTo>
                  <a:cubicBezTo>
                    <a:pt x="223" y="1"/>
                    <a:pt x="0" y="223"/>
                    <a:pt x="0" y="497"/>
                  </a:cubicBezTo>
                  <a:cubicBezTo>
                    <a:pt x="0" y="771"/>
                    <a:pt x="223" y="992"/>
                    <a:pt x="496" y="992"/>
                  </a:cubicBezTo>
                  <a:lnTo>
                    <a:pt x="2648" y="992"/>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23"/>
            <p:cNvSpPr/>
            <p:nvPr/>
          </p:nvSpPr>
          <p:spPr>
            <a:xfrm>
              <a:off x="361850" y="3519475"/>
              <a:ext cx="159650" cy="24800"/>
            </a:xfrm>
            <a:custGeom>
              <a:avLst/>
              <a:gdLst/>
              <a:ahLst/>
              <a:cxnLst/>
              <a:rect l="l" t="t" r="r" b="b"/>
              <a:pathLst>
                <a:path w="6386" h="992" extrusionOk="0">
                  <a:moveTo>
                    <a:pt x="253" y="0"/>
                  </a:moveTo>
                  <a:cubicBezTo>
                    <a:pt x="114" y="0"/>
                    <a:pt x="1" y="114"/>
                    <a:pt x="1" y="253"/>
                  </a:cubicBezTo>
                  <a:lnTo>
                    <a:pt x="1" y="739"/>
                  </a:lnTo>
                  <a:cubicBezTo>
                    <a:pt x="1" y="878"/>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23"/>
            <p:cNvSpPr/>
            <p:nvPr/>
          </p:nvSpPr>
          <p:spPr>
            <a:xfrm>
              <a:off x="505850" y="3519475"/>
              <a:ext cx="66200" cy="24800"/>
            </a:xfrm>
            <a:custGeom>
              <a:avLst/>
              <a:gdLst/>
              <a:ahLst/>
              <a:cxnLst/>
              <a:rect l="l" t="t" r="r" b="b"/>
              <a:pathLst>
                <a:path w="2648" h="992" extrusionOk="0">
                  <a:moveTo>
                    <a:pt x="496" y="0"/>
                  </a:moveTo>
                  <a:cubicBezTo>
                    <a:pt x="223" y="0"/>
                    <a:pt x="0" y="223"/>
                    <a:pt x="0" y="496"/>
                  </a:cubicBezTo>
                  <a:cubicBezTo>
                    <a:pt x="0" y="769"/>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23"/>
            <p:cNvSpPr/>
            <p:nvPr/>
          </p:nvSpPr>
          <p:spPr>
            <a:xfrm>
              <a:off x="632975" y="3046150"/>
              <a:ext cx="233225" cy="122400"/>
            </a:xfrm>
            <a:custGeom>
              <a:avLst/>
              <a:gdLst/>
              <a:ahLst/>
              <a:cxnLst/>
              <a:rect l="l" t="t" r="r" b="b"/>
              <a:pathLst>
                <a:path w="9329" h="4896" extrusionOk="0">
                  <a:moveTo>
                    <a:pt x="641" y="0"/>
                  </a:moveTo>
                  <a:cubicBezTo>
                    <a:pt x="288" y="0"/>
                    <a:pt x="1" y="286"/>
                    <a:pt x="1" y="639"/>
                  </a:cubicBezTo>
                  <a:lnTo>
                    <a:pt x="1" y="4256"/>
                  </a:lnTo>
                  <a:cubicBezTo>
                    <a:pt x="1" y="4608"/>
                    <a:pt x="288" y="4896"/>
                    <a:pt x="641" y="4896"/>
                  </a:cubicBezTo>
                  <a:lnTo>
                    <a:pt x="8688" y="4896"/>
                  </a:lnTo>
                  <a:cubicBezTo>
                    <a:pt x="9042" y="4896"/>
                    <a:pt x="9328" y="4608"/>
                    <a:pt x="9328" y="4256"/>
                  </a:cubicBezTo>
                  <a:lnTo>
                    <a:pt x="9328" y="639"/>
                  </a:lnTo>
                  <a:cubicBezTo>
                    <a:pt x="9328" y="286"/>
                    <a:pt x="9042" y="0"/>
                    <a:pt x="8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23"/>
            <p:cNvSpPr/>
            <p:nvPr/>
          </p:nvSpPr>
          <p:spPr>
            <a:xfrm>
              <a:off x="632975" y="3340450"/>
              <a:ext cx="233225" cy="19425"/>
            </a:xfrm>
            <a:custGeom>
              <a:avLst/>
              <a:gdLst/>
              <a:ahLst/>
              <a:cxnLst/>
              <a:rect l="l" t="t" r="r" b="b"/>
              <a:pathLst>
                <a:path w="9329" h="777" extrusionOk="0">
                  <a:moveTo>
                    <a:pt x="145" y="0"/>
                  </a:moveTo>
                  <a:cubicBezTo>
                    <a:pt x="65" y="0"/>
                    <a:pt x="1" y="65"/>
                    <a:pt x="1" y="144"/>
                  </a:cubicBezTo>
                  <a:lnTo>
                    <a:pt x="1" y="631"/>
                  </a:lnTo>
                  <a:cubicBezTo>
                    <a:pt x="1" y="710"/>
                    <a:pt x="65" y="776"/>
                    <a:pt x="145" y="776"/>
                  </a:cubicBezTo>
                  <a:lnTo>
                    <a:pt x="9185" y="776"/>
                  </a:lnTo>
                  <a:cubicBezTo>
                    <a:pt x="9264" y="776"/>
                    <a:pt x="9328" y="710"/>
                    <a:pt x="9328" y="631"/>
                  </a:cubicBezTo>
                  <a:lnTo>
                    <a:pt x="9328" y="144"/>
                  </a:lnTo>
                  <a:cubicBezTo>
                    <a:pt x="9328" y="65"/>
                    <a:pt x="9264" y="0"/>
                    <a:pt x="91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23"/>
            <p:cNvSpPr/>
            <p:nvPr/>
          </p:nvSpPr>
          <p:spPr>
            <a:xfrm>
              <a:off x="632975" y="3401925"/>
              <a:ext cx="233225" cy="19400"/>
            </a:xfrm>
            <a:custGeom>
              <a:avLst/>
              <a:gdLst/>
              <a:ahLst/>
              <a:cxnLst/>
              <a:rect l="l" t="t" r="r" b="b"/>
              <a:pathLst>
                <a:path w="9329" h="776" extrusionOk="0">
                  <a:moveTo>
                    <a:pt x="145" y="1"/>
                  </a:moveTo>
                  <a:cubicBezTo>
                    <a:pt x="65" y="1"/>
                    <a:pt x="1" y="64"/>
                    <a:pt x="1" y="144"/>
                  </a:cubicBezTo>
                  <a:lnTo>
                    <a:pt x="1" y="632"/>
                  </a:lnTo>
                  <a:cubicBezTo>
                    <a:pt x="1" y="711"/>
                    <a:pt x="65" y="775"/>
                    <a:pt x="145" y="775"/>
                  </a:cubicBezTo>
                  <a:lnTo>
                    <a:pt x="9185" y="775"/>
                  </a:lnTo>
                  <a:cubicBezTo>
                    <a:pt x="9264" y="775"/>
                    <a:pt x="9328" y="711"/>
                    <a:pt x="9328" y="632"/>
                  </a:cubicBezTo>
                  <a:lnTo>
                    <a:pt x="9328" y="144"/>
                  </a:lnTo>
                  <a:cubicBezTo>
                    <a:pt x="9328" y="64"/>
                    <a:pt x="926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23"/>
            <p:cNvSpPr/>
            <p:nvPr/>
          </p:nvSpPr>
          <p:spPr>
            <a:xfrm>
              <a:off x="632975" y="3463375"/>
              <a:ext cx="233225" cy="19400"/>
            </a:xfrm>
            <a:custGeom>
              <a:avLst/>
              <a:gdLst/>
              <a:ahLst/>
              <a:cxnLst/>
              <a:rect l="l" t="t" r="r" b="b"/>
              <a:pathLst>
                <a:path w="9329" h="776" extrusionOk="0">
                  <a:moveTo>
                    <a:pt x="145" y="1"/>
                  </a:moveTo>
                  <a:cubicBezTo>
                    <a:pt x="65" y="1"/>
                    <a:pt x="1" y="65"/>
                    <a:pt x="1" y="145"/>
                  </a:cubicBezTo>
                  <a:lnTo>
                    <a:pt x="1" y="632"/>
                  </a:lnTo>
                  <a:cubicBezTo>
                    <a:pt x="1" y="712"/>
                    <a:pt x="65" y="775"/>
                    <a:pt x="145" y="775"/>
                  </a:cubicBezTo>
                  <a:lnTo>
                    <a:pt x="9185" y="775"/>
                  </a:lnTo>
                  <a:cubicBezTo>
                    <a:pt x="9264" y="775"/>
                    <a:pt x="9328" y="712"/>
                    <a:pt x="9328" y="632"/>
                  </a:cubicBezTo>
                  <a:lnTo>
                    <a:pt x="9328" y="145"/>
                  </a:lnTo>
                  <a:cubicBezTo>
                    <a:pt x="9328" y="65"/>
                    <a:pt x="926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 name="Google Shape;629;p23"/>
          <p:cNvGrpSpPr/>
          <p:nvPr/>
        </p:nvGrpSpPr>
        <p:grpSpPr>
          <a:xfrm>
            <a:off x="8430784" y="1993635"/>
            <a:ext cx="520834" cy="471110"/>
            <a:chOff x="361850" y="2985150"/>
            <a:chExt cx="632925" cy="572500"/>
          </a:xfrm>
        </p:grpSpPr>
        <p:sp>
          <p:nvSpPr>
            <p:cNvPr id="630" name="Google Shape;630;p23"/>
            <p:cNvSpPr/>
            <p:nvPr/>
          </p:nvSpPr>
          <p:spPr>
            <a:xfrm>
              <a:off x="883625" y="3021350"/>
              <a:ext cx="111150" cy="24825"/>
            </a:xfrm>
            <a:custGeom>
              <a:avLst/>
              <a:gdLst/>
              <a:ahLst/>
              <a:cxnLst/>
              <a:rect l="l" t="t" r="r" b="b"/>
              <a:pathLst>
                <a:path w="4446" h="993" extrusionOk="0">
                  <a:moveTo>
                    <a:pt x="1" y="1"/>
                  </a:moveTo>
                  <a:lnTo>
                    <a:pt x="1" y="992"/>
                  </a:lnTo>
                  <a:lnTo>
                    <a:pt x="4194" y="992"/>
                  </a:lnTo>
                  <a:cubicBezTo>
                    <a:pt x="4333" y="992"/>
                    <a:pt x="4445" y="879"/>
                    <a:pt x="4445" y="740"/>
                  </a:cubicBezTo>
                  <a:lnTo>
                    <a:pt x="4445" y="254"/>
                  </a:lnTo>
                  <a:cubicBezTo>
                    <a:pt x="4445" y="114"/>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23"/>
            <p:cNvSpPr/>
            <p:nvPr/>
          </p:nvSpPr>
          <p:spPr>
            <a:xfrm>
              <a:off x="833100" y="3021350"/>
              <a:ext cx="66175" cy="24825"/>
            </a:xfrm>
            <a:custGeom>
              <a:avLst/>
              <a:gdLst/>
              <a:ahLst/>
              <a:cxnLst/>
              <a:rect l="l" t="t" r="r" b="b"/>
              <a:pathLst>
                <a:path w="2647" h="993" extrusionOk="0">
                  <a:moveTo>
                    <a:pt x="0" y="1"/>
                  </a:moveTo>
                  <a:lnTo>
                    <a:pt x="0" y="992"/>
                  </a:lnTo>
                  <a:lnTo>
                    <a:pt x="2151" y="992"/>
                  </a:lnTo>
                  <a:cubicBezTo>
                    <a:pt x="2425" y="992"/>
                    <a:pt x="2646" y="771"/>
                    <a:pt x="2646" y="496"/>
                  </a:cubicBezTo>
                  <a:cubicBezTo>
                    <a:pt x="2646" y="223"/>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23"/>
            <p:cNvSpPr/>
            <p:nvPr/>
          </p:nvSpPr>
          <p:spPr>
            <a:xfrm>
              <a:off x="883625" y="3092525"/>
              <a:ext cx="111150" cy="24800"/>
            </a:xfrm>
            <a:custGeom>
              <a:avLst/>
              <a:gdLst/>
              <a:ahLst/>
              <a:cxnLst/>
              <a:rect l="l" t="t" r="r" b="b"/>
              <a:pathLst>
                <a:path w="4446" h="992" extrusionOk="0">
                  <a:moveTo>
                    <a:pt x="1" y="0"/>
                  </a:moveTo>
                  <a:lnTo>
                    <a:pt x="1" y="992"/>
                  </a:lnTo>
                  <a:lnTo>
                    <a:pt x="4194" y="992"/>
                  </a:lnTo>
                  <a:cubicBezTo>
                    <a:pt x="4333" y="992"/>
                    <a:pt x="4445" y="878"/>
                    <a:pt x="4445" y="739"/>
                  </a:cubicBezTo>
                  <a:lnTo>
                    <a:pt x="4445" y="253"/>
                  </a:lnTo>
                  <a:cubicBezTo>
                    <a:pt x="4445" y="114"/>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23"/>
            <p:cNvSpPr/>
            <p:nvPr/>
          </p:nvSpPr>
          <p:spPr>
            <a:xfrm>
              <a:off x="833100" y="3092525"/>
              <a:ext cx="66175" cy="24800"/>
            </a:xfrm>
            <a:custGeom>
              <a:avLst/>
              <a:gdLst/>
              <a:ahLst/>
              <a:cxnLst/>
              <a:rect l="l" t="t" r="r" b="b"/>
              <a:pathLst>
                <a:path w="2647" h="992" extrusionOk="0">
                  <a:moveTo>
                    <a:pt x="0" y="0"/>
                  </a:moveTo>
                  <a:lnTo>
                    <a:pt x="0" y="992"/>
                  </a:lnTo>
                  <a:lnTo>
                    <a:pt x="2151" y="992"/>
                  </a:lnTo>
                  <a:cubicBezTo>
                    <a:pt x="2425" y="992"/>
                    <a:pt x="2646" y="769"/>
                    <a:pt x="2646" y="496"/>
                  </a:cubicBezTo>
                  <a:cubicBezTo>
                    <a:pt x="2646" y="223"/>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23"/>
            <p:cNvSpPr/>
            <p:nvPr/>
          </p:nvSpPr>
          <p:spPr>
            <a:xfrm>
              <a:off x="883625" y="3163675"/>
              <a:ext cx="111150" cy="24825"/>
            </a:xfrm>
            <a:custGeom>
              <a:avLst/>
              <a:gdLst/>
              <a:ahLst/>
              <a:cxnLst/>
              <a:rect l="l" t="t" r="r" b="b"/>
              <a:pathLst>
                <a:path w="4446" h="993" extrusionOk="0">
                  <a:moveTo>
                    <a:pt x="1" y="1"/>
                  </a:moveTo>
                  <a:lnTo>
                    <a:pt x="1" y="992"/>
                  </a:lnTo>
                  <a:lnTo>
                    <a:pt x="4194" y="992"/>
                  </a:lnTo>
                  <a:cubicBezTo>
                    <a:pt x="4333" y="992"/>
                    <a:pt x="4445" y="879"/>
                    <a:pt x="4445" y="740"/>
                  </a:cubicBezTo>
                  <a:lnTo>
                    <a:pt x="4445" y="253"/>
                  </a:lnTo>
                  <a:cubicBezTo>
                    <a:pt x="4445" y="114"/>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23"/>
            <p:cNvSpPr/>
            <p:nvPr/>
          </p:nvSpPr>
          <p:spPr>
            <a:xfrm>
              <a:off x="833100" y="3163675"/>
              <a:ext cx="66175" cy="24825"/>
            </a:xfrm>
            <a:custGeom>
              <a:avLst/>
              <a:gdLst/>
              <a:ahLst/>
              <a:cxnLst/>
              <a:rect l="l" t="t" r="r" b="b"/>
              <a:pathLst>
                <a:path w="2647" h="993" extrusionOk="0">
                  <a:moveTo>
                    <a:pt x="0" y="1"/>
                  </a:moveTo>
                  <a:lnTo>
                    <a:pt x="0" y="992"/>
                  </a:lnTo>
                  <a:lnTo>
                    <a:pt x="2151" y="992"/>
                  </a:lnTo>
                  <a:cubicBezTo>
                    <a:pt x="2425" y="992"/>
                    <a:pt x="2646" y="770"/>
                    <a:pt x="2646" y="496"/>
                  </a:cubicBezTo>
                  <a:cubicBezTo>
                    <a:pt x="2646" y="222"/>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23"/>
            <p:cNvSpPr/>
            <p:nvPr/>
          </p:nvSpPr>
          <p:spPr>
            <a:xfrm>
              <a:off x="883625" y="3234850"/>
              <a:ext cx="111150" cy="24800"/>
            </a:xfrm>
            <a:custGeom>
              <a:avLst/>
              <a:gdLst/>
              <a:ahLst/>
              <a:cxnLst/>
              <a:rect l="l" t="t" r="r" b="b"/>
              <a:pathLst>
                <a:path w="4446" h="992" extrusionOk="0">
                  <a:moveTo>
                    <a:pt x="1" y="0"/>
                  </a:moveTo>
                  <a:lnTo>
                    <a:pt x="1" y="992"/>
                  </a:lnTo>
                  <a:lnTo>
                    <a:pt x="4194" y="992"/>
                  </a:lnTo>
                  <a:cubicBezTo>
                    <a:pt x="4333" y="992"/>
                    <a:pt x="4445" y="878"/>
                    <a:pt x="4445" y="739"/>
                  </a:cubicBezTo>
                  <a:lnTo>
                    <a:pt x="4445" y="253"/>
                  </a:lnTo>
                  <a:cubicBezTo>
                    <a:pt x="4445" y="113"/>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23"/>
            <p:cNvSpPr/>
            <p:nvPr/>
          </p:nvSpPr>
          <p:spPr>
            <a:xfrm>
              <a:off x="833100" y="3234850"/>
              <a:ext cx="66175" cy="24800"/>
            </a:xfrm>
            <a:custGeom>
              <a:avLst/>
              <a:gdLst/>
              <a:ahLst/>
              <a:cxnLst/>
              <a:rect l="l" t="t" r="r" b="b"/>
              <a:pathLst>
                <a:path w="2647" h="992" extrusionOk="0">
                  <a:moveTo>
                    <a:pt x="0" y="0"/>
                  </a:moveTo>
                  <a:lnTo>
                    <a:pt x="0" y="992"/>
                  </a:lnTo>
                  <a:lnTo>
                    <a:pt x="2151" y="992"/>
                  </a:lnTo>
                  <a:cubicBezTo>
                    <a:pt x="2425" y="992"/>
                    <a:pt x="2646" y="769"/>
                    <a:pt x="2646" y="496"/>
                  </a:cubicBezTo>
                  <a:cubicBezTo>
                    <a:pt x="2646" y="222"/>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23"/>
            <p:cNvSpPr/>
            <p:nvPr/>
          </p:nvSpPr>
          <p:spPr>
            <a:xfrm>
              <a:off x="883625" y="3306000"/>
              <a:ext cx="111150" cy="24800"/>
            </a:xfrm>
            <a:custGeom>
              <a:avLst/>
              <a:gdLst/>
              <a:ahLst/>
              <a:cxnLst/>
              <a:rect l="l" t="t" r="r" b="b"/>
              <a:pathLst>
                <a:path w="4446" h="992" extrusionOk="0">
                  <a:moveTo>
                    <a:pt x="1" y="1"/>
                  </a:moveTo>
                  <a:lnTo>
                    <a:pt x="1" y="991"/>
                  </a:lnTo>
                  <a:lnTo>
                    <a:pt x="4194" y="991"/>
                  </a:lnTo>
                  <a:cubicBezTo>
                    <a:pt x="4333" y="991"/>
                    <a:pt x="4445" y="879"/>
                    <a:pt x="4445" y="739"/>
                  </a:cubicBezTo>
                  <a:lnTo>
                    <a:pt x="4445" y="253"/>
                  </a:lnTo>
                  <a:cubicBezTo>
                    <a:pt x="4445" y="113"/>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23"/>
            <p:cNvSpPr/>
            <p:nvPr/>
          </p:nvSpPr>
          <p:spPr>
            <a:xfrm>
              <a:off x="833100" y="3306000"/>
              <a:ext cx="66175" cy="24800"/>
            </a:xfrm>
            <a:custGeom>
              <a:avLst/>
              <a:gdLst/>
              <a:ahLst/>
              <a:cxnLst/>
              <a:rect l="l" t="t" r="r" b="b"/>
              <a:pathLst>
                <a:path w="2647" h="992" extrusionOk="0">
                  <a:moveTo>
                    <a:pt x="0" y="1"/>
                  </a:moveTo>
                  <a:lnTo>
                    <a:pt x="0" y="991"/>
                  </a:lnTo>
                  <a:lnTo>
                    <a:pt x="2151" y="991"/>
                  </a:lnTo>
                  <a:cubicBezTo>
                    <a:pt x="2425" y="991"/>
                    <a:pt x="2646" y="770"/>
                    <a:pt x="2646" y="496"/>
                  </a:cubicBezTo>
                  <a:cubicBezTo>
                    <a:pt x="2646" y="222"/>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23"/>
            <p:cNvSpPr/>
            <p:nvPr/>
          </p:nvSpPr>
          <p:spPr>
            <a:xfrm>
              <a:off x="883625" y="3377150"/>
              <a:ext cx="111150" cy="24800"/>
            </a:xfrm>
            <a:custGeom>
              <a:avLst/>
              <a:gdLst/>
              <a:ahLst/>
              <a:cxnLst/>
              <a:rect l="l" t="t" r="r" b="b"/>
              <a:pathLst>
                <a:path w="4446" h="992" extrusionOk="0">
                  <a:moveTo>
                    <a:pt x="1" y="0"/>
                  </a:moveTo>
                  <a:lnTo>
                    <a:pt x="1" y="992"/>
                  </a:lnTo>
                  <a:lnTo>
                    <a:pt x="4194" y="992"/>
                  </a:lnTo>
                  <a:cubicBezTo>
                    <a:pt x="4333" y="992"/>
                    <a:pt x="4445" y="879"/>
                    <a:pt x="4445" y="739"/>
                  </a:cubicBezTo>
                  <a:lnTo>
                    <a:pt x="4445" y="253"/>
                  </a:lnTo>
                  <a:cubicBezTo>
                    <a:pt x="4445" y="114"/>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23"/>
            <p:cNvSpPr/>
            <p:nvPr/>
          </p:nvSpPr>
          <p:spPr>
            <a:xfrm>
              <a:off x="833100" y="3377150"/>
              <a:ext cx="66175" cy="24800"/>
            </a:xfrm>
            <a:custGeom>
              <a:avLst/>
              <a:gdLst/>
              <a:ahLst/>
              <a:cxnLst/>
              <a:rect l="l" t="t" r="r" b="b"/>
              <a:pathLst>
                <a:path w="2647" h="992" extrusionOk="0">
                  <a:moveTo>
                    <a:pt x="0" y="0"/>
                  </a:moveTo>
                  <a:lnTo>
                    <a:pt x="0" y="992"/>
                  </a:lnTo>
                  <a:lnTo>
                    <a:pt x="2151" y="992"/>
                  </a:lnTo>
                  <a:cubicBezTo>
                    <a:pt x="2425" y="992"/>
                    <a:pt x="2646" y="770"/>
                    <a:pt x="2646" y="497"/>
                  </a:cubicBezTo>
                  <a:cubicBezTo>
                    <a:pt x="2646" y="223"/>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23"/>
            <p:cNvSpPr/>
            <p:nvPr/>
          </p:nvSpPr>
          <p:spPr>
            <a:xfrm>
              <a:off x="883625" y="3448300"/>
              <a:ext cx="111150" cy="24825"/>
            </a:xfrm>
            <a:custGeom>
              <a:avLst/>
              <a:gdLst/>
              <a:ahLst/>
              <a:cxnLst/>
              <a:rect l="l" t="t" r="r" b="b"/>
              <a:pathLst>
                <a:path w="4446" h="993" extrusionOk="0">
                  <a:moveTo>
                    <a:pt x="1" y="1"/>
                  </a:moveTo>
                  <a:lnTo>
                    <a:pt x="1" y="992"/>
                  </a:lnTo>
                  <a:lnTo>
                    <a:pt x="4194" y="992"/>
                  </a:lnTo>
                  <a:cubicBezTo>
                    <a:pt x="4333" y="992"/>
                    <a:pt x="4445" y="879"/>
                    <a:pt x="4445" y="740"/>
                  </a:cubicBezTo>
                  <a:lnTo>
                    <a:pt x="4445" y="253"/>
                  </a:lnTo>
                  <a:cubicBezTo>
                    <a:pt x="4445" y="114"/>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23"/>
            <p:cNvSpPr/>
            <p:nvPr/>
          </p:nvSpPr>
          <p:spPr>
            <a:xfrm>
              <a:off x="833100" y="3448300"/>
              <a:ext cx="66175" cy="24825"/>
            </a:xfrm>
            <a:custGeom>
              <a:avLst/>
              <a:gdLst/>
              <a:ahLst/>
              <a:cxnLst/>
              <a:rect l="l" t="t" r="r" b="b"/>
              <a:pathLst>
                <a:path w="2647" h="993" extrusionOk="0">
                  <a:moveTo>
                    <a:pt x="0" y="1"/>
                  </a:moveTo>
                  <a:lnTo>
                    <a:pt x="0" y="992"/>
                  </a:lnTo>
                  <a:lnTo>
                    <a:pt x="2151" y="992"/>
                  </a:lnTo>
                  <a:cubicBezTo>
                    <a:pt x="2425" y="992"/>
                    <a:pt x="2646" y="771"/>
                    <a:pt x="2646" y="497"/>
                  </a:cubicBezTo>
                  <a:cubicBezTo>
                    <a:pt x="2646" y="223"/>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23"/>
            <p:cNvSpPr/>
            <p:nvPr/>
          </p:nvSpPr>
          <p:spPr>
            <a:xfrm>
              <a:off x="883625" y="3519475"/>
              <a:ext cx="111150" cy="24800"/>
            </a:xfrm>
            <a:custGeom>
              <a:avLst/>
              <a:gdLst/>
              <a:ahLst/>
              <a:cxnLst/>
              <a:rect l="l" t="t" r="r" b="b"/>
              <a:pathLst>
                <a:path w="4446" h="992" extrusionOk="0">
                  <a:moveTo>
                    <a:pt x="1" y="0"/>
                  </a:moveTo>
                  <a:lnTo>
                    <a:pt x="1" y="992"/>
                  </a:lnTo>
                  <a:lnTo>
                    <a:pt x="4194" y="992"/>
                  </a:lnTo>
                  <a:cubicBezTo>
                    <a:pt x="4333" y="992"/>
                    <a:pt x="4445" y="878"/>
                    <a:pt x="4445" y="739"/>
                  </a:cubicBezTo>
                  <a:lnTo>
                    <a:pt x="4445" y="253"/>
                  </a:lnTo>
                  <a:cubicBezTo>
                    <a:pt x="4445" y="114"/>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23"/>
            <p:cNvSpPr/>
            <p:nvPr/>
          </p:nvSpPr>
          <p:spPr>
            <a:xfrm>
              <a:off x="833100" y="3519475"/>
              <a:ext cx="66175" cy="24800"/>
            </a:xfrm>
            <a:custGeom>
              <a:avLst/>
              <a:gdLst/>
              <a:ahLst/>
              <a:cxnLst/>
              <a:rect l="l" t="t" r="r" b="b"/>
              <a:pathLst>
                <a:path w="2647" h="992" extrusionOk="0">
                  <a:moveTo>
                    <a:pt x="0" y="0"/>
                  </a:moveTo>
                  <a:lnTo>
                    <a:pt x="0" y="992"/>
                  </a:lnTo>
                  <a:lnTo>
                    <a:pt x="2151" y="992"/>
                  </a:lnTo>
                  <a:cubicBezTo>
                    <a:pt x="2425" y="992"/>
                    <a:pt x="2646" y="769"/>
                    <a:pt x="2646" y="496"/>
                  </a:cubicBezTo>
                  <a:cubicBezTo>
                    <a:pt x="2646" y="223"/>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23"/>
            <p:cNvSpPr/>
            <p:nvPr/>
          </p:nvSpPr>
          <p:spPr>
            <a:xfrm>
              <a:off x="536675" y="2985150"/>
              <a:ext cx="284200" cy="572500"/>
            </a:xfrm>
            <a:custGeom>
              <a:avLst/>
              <a:gdLst/>
              <a:ahLst/>
              <a:cxnLst/>
              <a:rect l="l" t="t" r="r" b="b"/>
              <a:pathLst>
                <a:path w="11368" h="22900" extrusionOk="0">
                  <a:moveTo>
                    <a:pt x="608" y="0"/>
                  </a:moveTo>
                  <a:cubicBezTo>
                    <a:pt x="272" y="0"/>
                    <a:pt x="0" y="272"/>
                    <a:pt x="0" y="608"/>
                  </a:cubicBezTo>
                  <a:lnTo>
                    <a:pt x="0" y="22291"/>
                  </a:lnTo>
                  <a:cubicBezTo>
                    <a:pt x="0" y="22627"/>
                    <a:pt x="272" y="22900"/>
                    <a:pt x="608" y="22900"/>
                  </a:cubicBezTo>
                  <a:lnTo>
                    <a:pt x="10760" y="22900"/>
                  </a:lnTo>
                  <a:cubicBezTo>
                    <a:pt x="11096" y="22900"/>
                    <a:pt x="11367" y="22627"/>
                    <a:pt x="11367" y="22291"/>
                  </a:cubicBezTo>
                  <a:lnTo>
                    <a:pt x="11367" y="608"/>
                  </a:lnTo>
                  <a:cubicBezTo>
                    <a:pt x="11367" y="272"/>
                    <a:pt x="11096" y="0"/>
                    <a:pt x="10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23"/>
            <p:cNvSpPr/>
            <p:nvPr/>
          </p:nvSpPr>
          <p:spPr>
            <a:xfrm>
              <a:off x="601375" y="2985150"/>
              <a:ext cx="284225" cy="572500"/>
            </a:xfrm>
            <a:custGeom>
              <a:avLst/>
              <a:gdLst/>
              <a:ahLst/>
              <a:cxnLst/>
              <a:rect l="l" t="t" r="r" b="b"/>
              <a:pathLst>
                <a:path w="11369" h="22900" extrusionOk="0">
                  <a:moveTo>
                    <a:pt x="608" y="0"/>
                  </a:moveTo>
                  <a:cubicBezTo>
                    <a:pt x="272" y="0"/>
                    <a:pt x="1" y="272"/>
                    <a:pt x="1" y="608"/>
                  </a:cubicBezTo>
                  <a:lnTo>
                    <a:pt x="1" y="22291"/>
                  </a:lnTo>
                  <a:cubicBezTo>
                    <a:pt x="1" y="22627"/>
                    <a:pt x="272" y="22900"/>
                    <a:pt x="608" y="22900"/>
                  </a:cubicBezTo>
                  <a:lnTo>
                    <a:pt x="10760" y="22900"/>
                  </a:lnTo>
                  <a:cubicBezTo>
                    <a:pt x="11096" y="22900"/>
                    <a:pt x="11369" y="22627"/>
                    <a:pt x="11369" y="22291"/>
                  </a:cubicBezTo>
                  <a:lnTo>
                    <a:pt x="11369" y="608"/>
                  </a:lnTo>
                  <a:cubicBezTo>
                    <a:pt x="11369" y="272"/>
                    <a:pt x="11096" y="0"/>
                    <a:pt x="107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23"/>
            <p:cNvSpPr/>
            <p:nvPr/>
          </p:nvSpPr>
          <p:spPr>
            <a:xfrm>
              <a:off x="361850" y="3021350"/>
              <a:ext cx="159650" cy="24825"/>
            </a:xfrm>
            <a:custGeom>
              <a:avLst/>
              <a:gdLst/>
              <a:ahLst/>
              <a:cxnLst/>
              <a:rect l="l" t="t" r="r" b="b"/>
              <a:pathLst>
                <a:path w="6386" h="993" extrusionOk="0">
                  <a:moveTo>
                    <a:pt x="253" y="1"/>
                  </a:moveTo>
                  <a:cubicBezTo>
                    <a:pt x="114" y="1"/>
                    <a:pt x="1" y="114"/>
                    <a:pt x="1" y="254"/>
                  </a:cubicBezTo>
                  <a:lnTo>
                    <a:pt x="1" y="740"/>
                  </a:lnTo>
                  <a:cubicBezTo>
                    <a:pt x="1" y="879"/>
                    <a:pt x="114" y="992"/>
                    <a:pt x="253" y="992"/>
                  </a:cubicBezTo>
                  <a:lnTo>
                    <a:pt x="6386" y="992"/>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23"/>
            <p:cNvSpPr/>
            <p:nvPr/>
          </p:nvSpPr>
          <p:spPr>
            <a:xfrm>
              <a:off x="505850" y="3021350"/>
              <a:ext cx="66200" cy="24825"/>
            </a:xfrm>
            <a:custGeom>
              <a:avLst/>
              <a:gdLst/>
              <a:ahLst/>
              <a:cxnLst/>
              <a:rect l="l" t="t" r="r" b="b"/>
              <a:pathLst>
                <a:path w="2648" h="993" extrusionOk="0">
                  <a:moveTo>
                    <a:pt x="496" y="1"/>
                  </a:moveTo>
                  <a:cubicBezTo>
                    <a:pt x="223" y="1"/>
                    <a:pt x="0" y="223"/>
                    <a:pt x="0" y="496"/>
                  </a:cubicBezTo>
                  <a:cubicBezTo>
                    <a:pt x="0" y="771"/>
                    <a:pt x="223" y="992"/>
                    <a:pt x="496" y="992"/>
                  </a:cubicBezTo>
                  <a:lnTo>
                    <a:pt x="2648" y="992"/>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23"/>
            <p:cNvSpPr/>
            <p:nvPr/>
          </p:nvSpPr>
          <p:spPr>
            <a:xfrm>
              <a:off x="361850" y="3092525"/>
              <a:ext cx="159650" cy="24800"/>
            </a:xfrm>
            <a:custGeom>
              <a:avLst/>
              <a:gdLst/>
              <a:ahLst/>
              <a:cxnLst/>
              <a:rect l="l" t="t" r="r" b="b"/>
              <a:pathLst>
                <a:path w="6386" h="992" extrusionOk="0">
                  <a:moveTo>
                    <a:pt x="253" y="0"/>
                  </a:moveTo>
                  <a:cubicBezTo>
                    <a:pt x="114" y="0"/>
                    <a:pt x="1" y="114"/>
                    <a:pt x="1" y="253"/>
                  </a:cubicBezTo>
                  <a:lnTo>
                    <a:pt x="1" y="739"/>
                  </a:lnTo>
                  <a:cubicBezTo>
                    <a:pt x="1" y="878"/>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23"/>
            <p:cNvSpPr/>
            <p:nvPr/>
          </p:nvSpPr>
          <p:spPr>
            <a:xfrm>
              <a:off x="505850" y="3092525"/>
              <a:ext cx="66200" cy="24800"/>
            </a:xfrm>
            <a:custGeom>
              <a:avLst/>
              <a:gdLst/>
              <a:ahLst/>
              <a:cxnLst/>
              <a:rect l="l" t="t" r="r" b="b"/>
              <a:pathLst>
                <a:path w="2648" h="992" extrusionOk="0">
                  <a:moveTo>
                    <a:pt x="496" y="0"/>
                  </a:moveTo>
                  <a:cubicBezTo>
                    <a:pt x="223" y="0"/>
                    <a:pt x="0" y="223"/>
                    <a:pt x="0" y="496"/>
                  </a:cubicBezTo>
                  <a:cubicBezTo>
                    <a:pt x="0" y="769"/>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23"/>
            <p:cNvSpPr/>
            <p:nvPr/>
          </p:nvSpPr>
          <p:spPr>
            <a:xfrm>
              <a:off x="361850" y="3163675"/>
              <a:ext cx="159650" cy="24825"/>
            </a:xfrm>
            <a:custGeom>
              <a:avLst/>
              <a:gdLst/>
              <a:ahLst/>
              <a:cxnLst/>
              <a:rect l="l" t="t" r="r" b="b"/>
              <a:pathLst>
                <a:path w="6386" h="993" extrusionOk="0">
                  <a:moveTo>
                    <a:pt x="253" y="1"/>
                  </a:moveTo>
                  <a:cubicBezTo>
                    <a:pt x="114" y="1"/>
                    <a:pt x="1" y="114"/>
                    <a:pt x="1" y="253"/>
                  </a:cubicBezTo>
                  <a:lnTo>
                    <a:pt x="1" y="740"/>
                  </a:lnTo>
                  <a:cubicBezTo>
                    <a:pt x="1" y="879"/>
                    <a:pt x="114" y="992"/>
                    <a:pt x="253" y="992"/>
                  </a:cubicBezTo>
                  <a:lnTo>
                    <a:pt x="6386" y="992"/>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23"/>
            <p:cNvSpPr/>
            <p:nvPr/>
          </p:nvSpPr>
          <p:spPr>
            <a:xfrm>
              <a:off x="505850" y="3163675"/>
              <a:ext cx="66200" cy="24825"/>
            </a:xfrm>
            <a:custGeom>
              <a:avLst/>
              <a:gdLst/>
              <a:ahLst/>
              <a:cxnLst/>
              <a:rect l="l" t="t" r="r" b="b"/>
              <a:pathLst>
                <a:path w="2648" h="993" extrusionOk="0">
                  <a:moveTo>
                    <a:pt x="496" y="1"/>
                  </a:moveTo>
                  <a:cubicBezTo>
                    <a:pt x="223" y="1"/>
                    <a:pt x="0" y="222"/>
                    <a:pt x="0" y="496"/>
                  </a:cubicBezTo>
                  <a:cubicBezTo>
                    <a:pt x="0" y="770"/>
                    <a:pt x="223" y="992"/>
                    <a:pt x="496" y="992"/>
                  </a:cubicBezTo>
                  <a:lnTo>
                    <a:pt x="2648" y="992"/>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23"/>
            <p:cNvSpPr/>
            <p:nvPr/>
          </p:nvSpPr>
          <p:spPr>
            <a:xfrm>
              <a:off x="361850" y="3234850"/>
              <a:ext cx="159650" cy="24800"/>
            </a:xfrm>
            <a:custGeom>
              <a:avLst/>
              <a:gdLst/>
              <a:ahLst/>
              <a:cxnLst/>
              <a:rect l="l" t="t" r="r" b="b"/>
              <a:pathLst>
                <a:path w="6386" h="992" extrusionOk="0">
                  <a:moveTo>
                    <a:pt x="253" y="0"/>
                  </a:moveTo>
                  <a:cubicBezTo>
                    <a:pt x="114" y="0"/>
                    <a:pt x="1" y="113"/>
                    <a:pt x="1" y="253"/>
                  </a:cubicBezTo>
                  <a:lnTo>
                    <a:pt x="1" y="739"/>
                  </a:lnTo>
                  <a:cubicBezTo>
                    <a:pt x="1" y="878"/>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23"/>
            <p:cNvSpPr/>
            <p:nvPr/>
          </p:nvSpPr>
          <p:spPr>
            <a:xfrm>
              <a:off x="505850" y="3234850"/>
              <a:ext cx="66200" cy="24800"/>
            </a:xfrm>
            <a:custGeom>
              <a:avLst/>
              <a:gdLst/>
              <a:ahLst/>
              <a:cxnLst/>
              <a:rect l="l" t="t" r="r" b="b"/>
              <a:pathLst>
                <a:path w="2648" h="992" extrusionOk="0">
                  <a:moveTo>
                    <a:pt x="496" y="0"/>
                  </a:moveTo>
                  <a:cubicBezTo>
                    <a:pt x="223" y="0"/>
                    <a:pt x="0" y="222"/>
                    <a:pt x="0" y="496"/>
                  </a:cubicBezTo>
                  <a:cubicBezTo>
                    <a:pt x="0" y="769"/>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23"/>
            <p:cNvSpPr/>
            <p:nvPr/>
          </p:nvSpPr>
          <p:spPr>
            <a:xfrm>
              <a:off x="361850" y="3306000"/>
              <a:ext cx="159650" cy="24800"/>
            </a:xfrm>
            <a:custGeom>
              <a:avLst/>
              <a:gdLst/>
              <a:ahLst/>
              <a:cxnLst/>
              <a:rect l="l" t="t" r="r" b="b"/>
              <a:pathLst>
                <a:path w="6386" h="992" extrusionOk="0">
                  <a:moveTo>
                    <a:pt x="253" y="1"/>
                  </a:moveTo>
                  <a:cubicBezTo>
                    <a:pt x="114" y="1"/>
                    <a:pt x="1" y="113"/>
                    <a:pt x="1" y="253"/>
                  </a:cubicBezTo>
                  <a:lnTo>
                    <a:pt x="1" y="739"/>
                  </a:lnTo>
                  <a:cubicBezTo>
                    <a:pt x="1" y="879"/>
                    <a:pt x="114" y="991"/>
                    <a:pt x="253" y="991"/>
                  </a:cubicBezTo>
                  <a:lnTo>
                    <a:pt x="6386" y="991"/>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23"/>
            <p:cNvSpPr/>
            <p:nvPr/>
          </p:nvSpPr>
          <p:spPr>
            <a:xfrm>
              <a:off x="505850" y="3306000"/>
              <a:ext cx="66200" cy="24800"/>
            </a:xfrm>
            <a:custGeom>
              <a:avLst/>
              <a:gdLst/>
              <a:ahLst/>
              <a:cxnLst/>
              <a:rect l="l" t="t" r="r" b="b"/>
              <a:pathLst>
                <a:path w="2648" h="992" extrusionOk="0">
                  <a:moveTo>
                    <a:pt x="496" y="1"/>
                  </a:moveTo>
                  <a:cubicBezTo>
                    <a:pt x="223" y="1"/>
                    <a:pt x="0" y="222"/>
                    <a:pt x="0" y="496"/>
                  </a:cubicBezTo>
                  <a:cubicBezTo>
                    <a:pt x="0" y="770"/>
                    <a:pt x="223" y="991"/>
                    <a:pt x="496" y="991"/>
                  </a:cubicBezTo>
                  <a:lnTo>
                    <a:pt x="2648" y="991"/>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23"/>
            <p:cNvSpPr/>
            <p:nvPr/>
          </p:nvSpPr>
          <p:spPr>
            <a:xfrm>
              <a:off x="361850" y="3377150"/>
              <a:ext cx="159650" cy="24800"/>
            </a:xfrm>
            <a:custGeom>
              <a:avLst/>
              <a:gdLst/>
              <a:ahLst/>
              <a:cxnLst/>
              <a:rect l="l" t="t" r="r" b="b"/>
              <a:pathLst>
                <a:path w="6386" h="992" extrusionOk="0">
                  <a:moveTo>
                    <a:pt x="253" y="0"/>
                  </a:moveTo>
                  <a:cubicBezTo>
                    <a:pt x="114" y="0"/>
                    <a:pt x="1" y="114"/>
                    <a:pt x="1" y="253"/>
                  </a:cubicBezTo>
                  <a:lnTo>
                    <a:pt x="1" y="739"/>
                  </a:lnTo>
                  <a:cubicBezTo>
                    <a:pt x="1" y="879"/>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23"/>
            <p:cNvSpPr/>
            <p:nvPr/>
          </p:nvSpPr>
          <p:spPr>
            <a:xfrm>
              <a:off x="505850" y="3377150"/>
              <a:ext cx="66200" cy="24800"/>
            </a:xfrm>
            <a:custGeom>
              <a:avLst/>
              <a:gdLst/>
              <a:ahLst/>
              <a:cxnLst/>
              <a:rect l="l" t="t" r="r" b="b"/>
              <a:pathLst>
                <a:path w="2648" h="992" extrusionOk="0">
                  <a:moveTo>
                    <a:pt x="496" y="0"/>
                  </a:moveTo>
                  <a:cubicBezTo>
                    <a:pt x="223" y="0"/>
                    <a:pt x="0" y="223"/>
                    <a:pt x="0" y="497"/>
                  </a:cubicBezTo>
                  <a:cubicBezTo>
                    <a:pt x="0" y="770"/>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23"/>
            <p:cNvSpPr/>
            <p:nvPr/>
          </p:nvSpPr>
          <p:spPr>
            <a:xfrm>
              <a:off x="361850" y="3448300"/>
              <a:ext cx="159650" cy="24825"/>
            </a:xfrm>
            <a:custGeom>
              <a:avLst/>
              <a:gdLst/>
              <a:ahLst/>
              <a:cxnLst/>
              <a:rect l="l" t="t" r="r" b="b"/>
              <a:pathLst>
                <a:path w="6386" h="993" extrusionOk="0">
                  <a:moveTo>
                    <a:pt x="253" y="1"/>
                  </a:moveTo>
                  <a:cubicBezTo>
                    <a:pt x="114" y="1"/>
                    <a:pt x="1" y="114"/>
                    <a:pt x="1" y="253"/>
                  </a:cubicBezTo>
                  <a:lnTo>
                    <a:pt x="1" y="740"/>
                  </a:lnTo>
                  <a:cubicBezTo>
                    <a:pt x="1" y="879"/>
                    <a:pt x="114" y="992"/>
                    <a:pt x="253" y="992"/>
                  </a:cubicBezTo>
                  <a:lnTo>
                    <a:pt x="6386" y="992"/>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23"/>
            <p:cNvSpPr/>
            <p:nvPr/>
          </p:nvSpPr>
          <p:spPr>
            <a:xfrm>
              <a:off x="505850" y="3448300"/>
              <a:ext cx="66200" cy="24825"/>
            </a:xfrm>
            <a:custGeom>
              <a:avLst/>
              <a:gdLst/>
              <a:ahLst/>
              <a:cxnLst/>
              <a:rect l="l" t="t" r="r" b="b"/>
              <a:pathLst>
                <a:path w="2648" h="993" extrusionOk="0">
                  <a:moveTo>
                    <a:pt x="496" y="1"/>
                  </a:moveTo>
                  <a:cubicBezTo>
                    <a:pt x="223" y="1"/>
                    <a:pt x="0" y="223"/>
                    <a:pt x="0" y="497"/>
                  </a:cubicBezTo>
                  <a:cubicBezTo>
                    <a:pt x="0" y="771"/>
                    <a:pt x="223" y="992"/>
                    <a:pt x="496" y="992"/>
                  </a:cubicBezTo>
                  <a:lnTo>
                    <a:pt x="2648" y="992"/>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23"/>
            <p:cNvSpPr/>
            <p:nvPr/>
          </p:nvSpPr>
          <p:spPr>
            <a:xfrm>
              <a:off x="361850" y="3519475"/>
              <a:ext cx="159650" cy="24800"/>
            </a:xfrm>
            <a:custGeom>
              <a:avLst/>
              <a:gdLst/>
              <a:ahLst/>
              <a:cxnLst/>
              <a:rect l="l" t="t" r="r" b="b"/>
              <a:pathLst>
                <a:path w="6386" h="992" extrusionOk="0">
                  <a:moveTo>
                    <a:pt x="253" y="0"/>
                  </a:moveTo>
                  <a:cubicBezTo>
                    <a:pt x="114" y="0"/>
                    <a:pt x="1" y="114"/>
                    <a:pt x="1" y="253"/>
                  </a:cubicBezTo>
                  <a:lnTo>
                    <a:pt x="1" y="739"/>
                  </a:lnTo>
                  <a:cubicBezTo>
                    <a:pt x="1" y="878"/>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23"/>
            <p:cNvSpPr/>
            <p:nvPr/>
          </p:nvSpPr>
          <p:spPr>
            <a:xfrm>
              <a:off x="505850" y="3519475"/>
              <a:ext cx="66200" cy="24800"/>
            </a:xfrm>
            <a:custGeom>
              <a:avLst/>
              <a:gdLst/>
              <a:ahLst/>
              <a:cxnLst/>
              <a:rect l="l" t="t" r="r" b="b"/>
              <a:pathLst>
                <a:path w="2648" h="992" extrusionOk="0">
                  <a:moveTo>
                    <a:pt x="496" y="0"/>
                  </a:moveTo>
                  <a:cubicBezTo>
                    <a:pt x="223" y="0"/>
                    <a:pt x="0" y="223"/>
                    <a:pt x="0" y="496"/>
                  </a:cubicBezTo>
                  <a:cubicBezTo>
                    <a:pt x="0" y="769"/>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23"/>
            <p:cNvSpPr/>
            <p:nvPr/>
          </p:nvSpPr>
          <p:spPr>
            <a:xfrm>
              <a:off x="632975" y="3046150"/>
              <a:ext cx="233225" cy="122400"/>
            </a:xfrm>
            <a:custGeom>
              <a:avLst/>
              <a:gdLst/>
              <a:ahLst/>
              <a:cxnLst/>
              <a:rect l="l" t="t" r="r" b="b"/>
              <a:pathLst>
                <a:path w="9329" h="4896" extrusionOk="0">
                  <a:moveTo>
                    <a:pt x="641" y="0"/>
                  </a:moveTo>
                  <a:cubicBezTo>
                    <a:pt x="288" y="0"/>
                    <a:pt x="1" y="286"/>
                    <a:pt x="1" y="639"/>
                  </a:cubicBezTo>
                  <a:lnTo>
                    <a:pt x="1" y="4256"/>
                  </a:lnTo>
                  <a:cubicBezTo>
                    <a:pt x="1" y="4608"/>
                    <a:pt x="288" y="4896"/>
                    <a:pt x="641" y="4896"/>
                  </a:cubicBezTo>
                  <a:lnTo>
                    <a:pt x="8688" y="4896"/>
                  </a:lnTo>
                  <a:cubicBezTo>
                    <a:pt x="9042" y="4896"/>
                    <a:pt x="9328" y="4608"/>
                    <a:pt x="9328" y="4256"/>
                  </a:cubicBezTo>
                  <a:lnTo>
                    <a:pt x="9328" y="639"/>
                  </a:lnTo>
                  <a:cubicBezTo>
                    <a:pt x="9328" y="286"/>
                    <a:pt x="9042" y="0"/>
                    <a:pt x="8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23"/>
            <p:cNvSpPr/>
            <p:nvPr/>
          </p:nvSpPr>
          <p:spPr>
            <a:xfrm>
              <a:off x="632975" y="3340450"/>
              <a:ext cx="233225" cy="19425"/>
            </a:xfrm>
            <a:custGeom>
              <a:avLst/>
              <a:gdLst/>
              <a:ahLst/>
              <a:cxnLst/>
              <a:rect l="l" t="t" r="r" b="b"/>
              <a:pathLst>
                <a:path w="9329" h="777" extrusionOk="0">
                  <a:moveTo>
                    <a:pt x="145" y="0"/>
                  </a:moveTo>
                  <a:cubicBezTo>
                    <a:pt x="65" y="0"/>
                    <a:pt x="1" y="65"/>
                    <a:pt x="1" y="144"/>
                  </a:cubicBezTo>
                  <a:lnTo>
                    <a:pt x="1" y="631"/>
                  </a:lnTo>
                  <a:cubicBezTo>
                    <a:pt x="1" y="710"/>
                    <a:pt x="65" y="776"/>
                    <a:pt x="145" y="776"/>
                  </a:cubicBezTo>
                  <a:lnTo>
                    <a:pt x="9185" y="776"/>
                  </a:lnTo>
                  <a:cubicBezTo>
                    <a:pt x="9264" y="776"/>
                    <a:pt x="9328" y="710"/>
                    <a:pt x="9328" y="631"/>
                  </a:cubicBezTo>
                  <a:lnTo>
                    <a:pt x="9328" y="144"/>
                  </a:lnTo>
                  <a:cubicBezTo>
                    <a:pt x="9328" y="65"/>
                    <a:pt x="9264" y="0"/>
                    <a:pt x="91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23"/>
            <p:cNvSpPr/>
            <p:nvPr/>
          </p:nvSpPr>
          <p:spPr>
            <a:xfrm>
              <a:off x="632975" y="3401925"/>
              <a:ext cx="233225" cy="19400"/>
            </a:xfrm>
            <a:custGeom>
              <a:avLst/>
              <a:gdLst/>
              <a:ahLst/>
              <a:cxnLst/>
              <a:rect l="l" t="t" r="r" b="b"/>
              <a:pathLst>
                <a:path w="9329" h="776" extrusionOk="0">
                  <a:moveTo>
                    <a:pt x="145" y="1"/>
                  </a:moveTo>
                  <a:cubicBezTo>
                    <a:pt x="65" y="1"/>
                    <a:pt x="1" y="64"/>
                    <a:pt x="1" y="144"/>
                  </a:cubicBezTo>
                  <a:lnTo>
                    <a:pt x="1" y="632"/>
                  </a:lnTo>
                  <a:cubicBezTo>
                    <a:pt x="1" y="711"/>
                    <a:pt x="65" y="775"/>
                    <a:pt x="145" y="775"/>
                  </a:cubicBezTo>
                  <a:lnTo>
                    <a:pt x="9185" y="775"/>
                  </a:lnTo>
                  <a:cubicBezTo>
                    <a:pt x="9264" y="775"/>
                    <a:pt x="9328" y="711"/>
                    <a:pt x="9328" y="632"/>
                  </a:cubicBezTo>
                  <a:lnTo>
                    <a:pt x="9328" y="144"/>
                  </a:lnTo>
                  <a:cubicBezTo>
                    <a:pt x="9328" y="64"/>
                    <a:pt x="926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23"/>
            <p:cNvSpPr/>
            <p:nvPr/>
          </p:nvSpPr>
          <p:spPr>
            <a:xfrm>
              <a:off x="632975" y="3463375"/>
              <a:ext cx="233225" cy="19400"/>
            </a:xfrm>
            <a:custGeom>
              <a:avLst/>
              <a:gdLst/>
              <a:ahLst/>
              <a:cxnLst/>
              <a:rect l="l" t="t" r="r" b="b"/>
              <a:pathLst>
                <a:path w="9329" h="776" extrusionOk="0">
                  <a:moveTo>
                    <a:pt x="145" y="1"/>
                  </a:moveTo>
                  <a:cubicBezTo>
                    <a:pt x="65" y="1"/>
                    <a:pt x="1" y="65"/>
                    <a:pt x="1" y="145"/>
                  </a:cubicBezTo>
                  <a:lnTo>
                    <a:pt x="1" y="632"/>
                  </a:lnTo>
                  <a:cubicBezTo>
                    <a:pt x="1" y="712"/>
                    <a:pt x="65" y="775"/>
                    <a:pt x="145" y="775"/>
                  </a:cubicBezTo>
                  <a:lnTo>
                    <a:pt x="9185" y="775"/>
                  </a:lnTo>
                  <a:cubicBezTo>
                    <a:pt x="9264" y="775"/>
                    <a:pt x="9328" y="712"/>
                    <a:pt x="9328" y="632"/>
                  </a:cubicBezTo>
                  <a:lnTo>
                    <a:pt x="9328" y="145"/>
                  </a:lnTo>
                  <a:cubicBezTo>
                    <a:pt x="9328" y="65"/>
                    <a:pt x="926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 name="Google Shape;668;p23"/>
          <p:cNvGrpSpPr/>
          <p:nvPr/>
        </p:nvGrpSpPr>
        <p:grpSpPr>
          <a:xfrm>
            <a:off x="418348" y="4192049"/>
            <a:ext cx="346379" cy="411944"/>
            <a:chOff x="1117250" y="3390825"/>
            <a:chExt cx="420925" cy="500600"/>
          </a:xfrm>
        </p:grpSpPr>
        <p:sp>
          <p:nvSpPr>
            <p:cNvPr id="669" name="Google Shape;669;p23"/>
            <p:cNvSpPr/>
            <p:nvPr/>
          </p:nvSpPr>
          <p:spPr>
            <a:xfrm>
              <a:off x="1491525" y="3422500"/>
              <a:ext cx="46650" cy="21675"/>
            </a:xfrm>
            <a:custGeom>
              <a:avLst/>
              <a:gdLst/>
              <a:ahLst/>
              <a:cxnLst/>
              <a:rect l="l" t="t" r="r" b="b"/>
              <a:pathLst>
                <a:path w="1866" h="867" extrusionOk="0">
                  <a:moveTo>
                    <a:pt x="0" y="1"/>
                  </a:moveTo>
                  <a:lnTo>
                    <a:pt x="0" y="866"/>
                  </a:lnTo>
                  <a:lnTo>
                    <a:pt x="1645" y="866"/>
                  </a:lnTo>
                  <a:cubicBezTo>
                    <a:pt x="1766" y="866"/>
                    <a:pt x="1865" y="767"/>
                    <a:pt x="1865" y="646"/>
                  </a:cubicBezTo>
                  <a:lnTo>
                    <a:pt x="1865" y="221"/>
                  </a:lnTo>
                  <a:cubicBezTo>
                    <a:pt x="1865" y="98"/>
                    <a:pt x="1766"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23"/>
            <p:cNvSpPr/>
            <p:nvPr/>
          </p:nvSpPr>
          <p:spPr>
            <a:xfrm>
              <a:off x="1447325" y="3422500"/>
              <a:ext cx="57875" cy="21675"/>
            </a:xfrm>
            <a:custGeom>
              <a:avLst/>
              <a:gdLst/>
              <a:ahLst/>
              <a:cxnLst/>
              <a:rect l="l" t="t" r="r" b="b"/>
              <a:pathLst>
                <a:path w="2315" h="867" extrusionOk="0">
                  <a:moveTo>
                    <a:pt x="0" y="1"/>
                  </a:moveTo>
                  <a:lnTo>
                    <a:pt x="0" y="866"/>
                  </a:lnTo>
                  <a:lnTo>
                    <a:pt x="1881" y="866"/>
                  </a:lnTo>
                  <a:cubicBezTo>
                    <a:pt x="2120" y="866"/>
                    <a:pt x="2315" y="673"/>
                    <a:pt x="2315" y="433"/>
                  </a:cubicBezTo>
                  <a:cubicBezTo>
                    <a:pt x="2315" y="194"/>
                    <a:pt x="2120"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23"/>
            <p:cNvSpPr/>
            <p:nvPr/>
          </p:nvSpPr>
          <p:spPr>
            <a:xfrm>
              <a:off x="1491525" y="3484700"/>
              <a:ext cx="46650" cy="21700"/>
            </a:xfrm>
            <a:custGeom>
              <a:avLst/>
              <a:gdLst/>
              <a:ahLst/>
              <a:cxnLst/>
              <a:rect l="l" t="t" r="r" b="b"/>
              <a:pathLst>
                <a:path w="1866" h="868" extrusionOk="0">
                  <a:moveTo>
                    <a:pt x="0" y="1"/>
                  </a:moveTo>
                  <a:lnTo>
                    <a:pt x="0" y="868"/>
                  </a:lnTo>
                  <a:lnTo>
                    <a:pt x="1645" y="868"/>
                  </a:lnTo>
                  <a:cubicBezTo>
                    <a:pt x="1766" y="868"/>
                    <a:pt x="1865" y="769"/>
                    <a:pt x="1865" y="647"/>
                  </a:cubicBezTo>
                  <a:lnTo>
                    <a:pt x="1865" y="221"/>
                  </a:lnTo>
                  <a:cubicBezTo>
                    <a:pt x="1865" y="100"/>
                    <a:pt x="1766"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23"/>
            <p:cNvSpPr/>
            <p:nvPr/>
          </p:nvSpPr>
          <p:spPr>
            <a:xfrm>
              <a:off x="1447325" y="3484700"/>
              <a:ext cx="57875" cy="21700"/>
            </a:xfrm>
            <a:custGeom>
              <a:avLst/>
              <a:gdLst/>
              <a:ahLst/>
              <a:cxnLst/>
              <a:rect l="l" t="t" r="r" b="b"/>
              <a:pathLst>
                <a:path w="2315" h="868" extrusionOk="0">
                  <a:moveTo>
                    <a:pt x="0" y="1"/>
                  </a:moveTo>
                  <a:lnTo>
                    <a:pt x="0" y="868"/>
                  </a:lnTo>
                  <a:lnTo>
                    <a:pt x="1881" y="868"/>
                  </a:lnTo>
                  <a:cubicBezTo>
                    <a:pt x="2120" y="868"/>
                    <a:pt x="2315" y="674"/>
                    <a:pt x="2315" y="435"/>
                  </a:cubicBezTo>
                  <a:cubicBezTo>
                    <a:pt x="2315" y="195"/>
                    <a:pt x="2120"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23"/>
            <p:cNvSpPr/>
            <p:nvPr/>
          </p:nvSpPr>
          <p:spPr>
            <a:xfrm>
              <a:off x="1491525" y="3546950"/>
              <a:ext cx="46650" cy="21675"/>
            </a:xfrm>
            <a:custGeom>
              <a:avLst/>
              <a:gdLst/>
              <a:ahLst/>
              <a:cxnLst/>
              <a:rect l="l" t="t" r="r" b="b"/>
              <a:pathLst>
                <a:path w="1866" h="867" extrusionOk="0">
                  <a:moveTo>
                    <a:pt x="0" y="0"/>
                  </a:moveTo>
                  <a:lnTo>
                    <a:pt x="0" y="867"/>
                  </a:lnTo>
                  <a:lnTo>
                    <a:pt x="1645" y="867"/>
                  </a:lnTo>
                  <a:cubicBezTo>
                    <a:pt x="1766" y="867"/>
                    <a:pt x="1865" y="768"/>
                    <a:pt x="1865" y="645"/>
                  </a:cubicBezTo>
                  <a:lnTo>
                    <a:pt x="1865" y="220"/>
                  </a:lnTo>
                  <a:cubicBezTo>
                    <a:pt x="1865" y="99"/>
                    <a:pt x="1766" y="0"/>
                    <a:pt x="1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23"/>
            <p:cNvSpPr/>
            <p:nvPr/>
          </p:nvSpPr>
          <p:spPr>
            <a:xfrm>
              <a:off x="1447325" y="3546950"/>
              <a:ext cx="57875" cy="21675"/>
            </a:xfrm>
            <a:custGeom>
              <a:avLst/>
              <a:gdLst/>
              <a:ahLst/>
              <a:cxnLst/>
              <a:rect l="l" t="t" r="r" b="b"/>
              <a:pathLst>
                <a:path w="2315" h="867" extrusionOk="0">
                  <a:moveTo>
                    <a:pt x="0" y="0"/>
                  </a:moveTo>
                  <a:lnTo>
                    <a:pt x="0" y="867"/>
                  </a:lnTo>
                  <a:lnTo>
                    <a:pt x="1881" y="867"/>
                  </a:lnTo>
                  <a:cubicBezTo>
                    <a:pt x="2120" y="867"/>
                    <a:pt x="2315" y="672"/>
                    <a:pt x="2315" y="433"/>
                  </a:cubicBezTo>
                  <a:cubicBezTo>
                    <a:pt x="2315" y="195"/>
                    <a:pt x="2120" y="0"/>
                    <a:pt x="1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23"/>
            <p:cNvSpPr/>
            <p:nvPr/>
          </p:nvSpPr>
          <p:spPr>
            <a:xfrm>
              <a:off x="1491525" y="3609150"/>
              <a:ext cx="46650" cy="21725"/>
            </a:xfrm>
            <a:custGeom>
              <a:avLst/>
              <a:gdLst/>
              <a:ahLst/>
              <a:cxnLst/>
              <a:rect l="l" t="t" r="r" b="b"/>
              <a:pathLst>
                <a:path w="1866" h="869" extrusionOk="0">
                  <a:moveTo>
                    <a:pt x="0" y="0"/>
                  </a:moveTo>
                  <a:lnTo>
                    <a:pt x="0" y="868"/>
                  </a:lnTo>
                  <a:lnTo>
                    <a:pt x="1645" y="868"/>
                  </a:lnTo>
                  <a:cubicBezTo>
                    <a:pt x="1766" y="868"/>
                    <a:pt x="1865" y="769"/>
                    <a:pt x="1865" y="647"/>
                  </a:cubicBezTo>
                  <a:lnTo>
                    <a:pt x="1865" y="222"/>
                  </a:lnTo>
                  <a:cubicBezTo>
                    <a:pt x="1865" y="99"/>
                    <a:pt x="1766" y="0"/>
                    <a:pt x="1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23"/>
            <p:cNvSpPr/>
            <p:nvPr/>
          </p:nvSpPr>
          <p:spPr>
            <a:xfrm>
              <a:off x="1447325" y="3609150"/>
              <a:ext cx="57875" cy="21725"/>
            </a:xfrm>
            <a:custGeom>
              <a:avLst/>
              <a:gdLst/>
              <a:ahLst/>
              <a:cxnLst/>
              <a:rect l="l" t="t" r="r" b="b"/>
              <a:pathLst>
                <a:path w="2315" h="869" extrusionOk="0">
                  <a:moveTo>
                    <a:pt x="0" y="0"/>
                  </a:moveTo>
                  <a:lnTo>
                    <a:pt x="0" y="868"/>
                  </a:lnTo>
                  <a:lnTo>
                    <a:pt x="1881" y="868"/>
                  </a:lnTo>
                  <a:cubicBezTo>
                    <a:pt x="2120" y="868"/>
                    <a:pt x="2315" y="673"/>
                    <a:pt x="2315" y="434"/>
                  </a:cubicBezTo>
                  <a:cubicBezTo>
                    <a:pt x="2315" y="195"/>
                    <a:pt x="2120" y="0"/>
                    <a:pt x="1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23"/>
            <p:cNvSpPr/>
            <p:nvPr/>
          </p:nvSpPr>
          <p:spPr>
            <a:xfrm>
              <a:off x="1491525" y="3671375"/>
              <a:ext cx="46650" cy="21700"/>
            </a:xfrm>
            <a:custGeom>
              <a:avLst/>
              <a:gdLst/>
              <a:ahLst/>
              <a:cxnLst/>
              <a:rect l="l" t="t" r="r" b="b"/>
              <a:pathLst>
                <a:path w="1866" h="868" extrusionOk="0">
                  <a:moveTo>
                    <a:pt x="0" y="0"/>
                  </a:moveTo>
                  <a:lnTo>
                    <a:pt x="0" y="867"/>
                  </a:lnTo>
                  <a:lnTo>
                    <a:pt x="1645" y="867"/>
                  </a:lnTo>
                  <a:cubicBezTo>
                    <a:pt x="1766" y="867"/>
                    <a:pt x="1865" y="768"/>
                    <a:pt x="1865" y="647"/>
                  </a:cubicBezTo>
                  <a:lnTo>
                    <a:pt x="1865" y="221"/>
                  </a:lnTo>
                  <a:cubicBezTo>
                    <a:pt x="1865" y="99"/>
                    <a:pt x="1766" y="0"/>
                    <a:pt x="1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23"/>
            <p:cNvSpPr/>
            <p:nvPr/>
          </p:nvSpPr>
          <p:spPr>
            <a:xfrm>
              <a:off x="1447325" y="3671375"/>
              <a:ext cx="57875" cy="21700"/>
            </a:xfrm>
            <a:custGeom>
              <a:avLst/>
              <a:gdLst/>
              <a:ahLst/>
              <a:cxnLst/>
              <a:rect l="l" t="t" r="r" b="b"/>
              <a:pathLst>
                <a:path w="2315" h="868" extrusionOk="0">
                  <a:moveTo>
                    <a:pt x="0" y="0"/>
                  </a:moveTo>
                  <a:lnTo>
                    <a:pt x="0" y="867"/>
                  </a:lnTo>
                  <a:lnTo>
                    <a:pt x="1881" y="867"/>
                  </a:lnTo>
                  <a:cubicBezTo>
                    <a:pt x="2120" y="867"/>
                    <a:pt x="2315" y="674"/>
                    <a:pt x="2315" y="434"/>
                  </a:cubicBezTo>
                  <a:cubicBezTo>
                    <a:pt x="2315" y="194"/>
                    <a:pt x="2120" y="0"/>
                    <a:pt x="1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23"/>
            <p:cNvSpPr/>
            <p:nvPr/>
          </p:nvSpPr>
          <p:spPr>
            <a:xfrm>
              <a:off x="1491525" y="3733600"/>
              <a:ext cx="46650" cy="21700"/>
            </a:xfrm>
            <a:custGeom>
              <a:avLst/>
              <a:gdLst/>
              <a:ahLst/>
              <a:cxnLst/>
              <a:rect l="l" t="t" r="r" b="b"/>
              <a:pathLst>
                <a:path w="1866" h="868" extrusionOk="0">
                  <a:moveTo>
                    <a:pt x="0" y="1"/>
                  </a:moveTo>
                  <a:lnTo>
                    <a:pt x="0" y="868"/>
                  </a:lnTo>
                  <a:lnTo>
                    <a:pt x="1645" y="868"/>
                  </a:lnTo>
                  <a:cubicBezTo>
                    <a:pt x="1766" y="868"/>
                    <a:pt x="1865" y="769"/>
                    <a:pt x="1865" y="647"/>
                  </a:cubicBezTo>
                  <a:lnTo>
                    <a:pt x="1865" y="221"/>
                  </a:lnTo>
                  <a:cubicBezTo>
                    <a:pt x="1865" y="100"/>
                    <a:pt x="1766"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23"/>
            <p:cNvSpPr/>
            <p:nvPr/>
          </p:nvSpPr>
          <p:spPr>
            <a:xfrm>
              <a:off x="1447325" y="3733600"/>
              <a:ext cx="57875" cy="21700"/>
            </a:xfrm>
            <a:custGeom>
              <a:avLst/>
              <a:gdLst/>
              <a:ahLst/>
              <a:cxnLst/>
              <a:rect l="l" t="t" r="r" b="b"/>
              <a:pathLst>
                <a:path w="2315" h="868" extrusionOk="0">
                  <a:moveTo>
                    <a:pt x="0" y="1"/>
                  </a:moveTo>
                  <a:lnTo>
                    <a:pt x="0" y="868"/>
                  </a:lnTo>
                  <a:lnTo>
                    <a:pt x="1881" y="868"/>
                  </a:lnTo>
                  <a:cubicBezTo>
                    <a:pt x="2120" y="868"/>
                    <a:pt x="2315" y="674"/>
                    <a:pt x="2315" y="434"/>
                  </a:cubicBezTo>
                  <a:cubicBezTo>
                    <a:pt x="2315" y="194"/>
                    <a:pt x="2120"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23"/>
            <p:cNvSpPr/>
            <p:nvPr/>
          </p:nvSpPr>
          <p:spPr>
            <a:xfrm>
              <a:off x="1491525" y="3795800"/>
              <a:ext cx="46650" cy="21700"/>
            </a:xfrm>
            <a:custGeom>
              <a:avLst/>
              <a:gdLst/>
              <a:ahLst/>
              <a:cxnLst/>
              <a:rect l="l" t="t" r="r" b="b"/>
              <a:pathLst>
                <a:path w="1866" h="868" extrusionOk="0">
                  <a:moveTo>
                    <a:pt x="0" y="1"/>
                  </a:moveTo>
                  <a:lnTo>
                    <a:pt x="0" y="868"/>
                  </a:lnTo>
                  <a:lnTo>
                    <a:pt x="1645" y="868"/>
                  </a:lnTo>
                  <a:cubicBezTo>
                    <a:pt x="1766" y="868"/>
                    <a:pt x="1865" y="770"/>
                    <a:pt x="1865" y="647"/>
                  </a:cubicBezTo>
                  <a:lnTo>
                    <a:pt x="1865" y="222"/>
                  </a:lnTo>
                  <a:cubicBezTo>
                    <a:pt x="1865" y="101"/>
                    <a:pt x="1766"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23"/>
            <p:cNvSpPr/>
            <p:nvPr/>
          </p:nvSpPr>
          <p:spPr>
            <a:xfrm>
              <a:off x="1447325" y="3795800"/>
              <a:ext cx="57875" cy="21700"/>
            </a:xfrm>
            <a:custGeom>
              <a:avLst/>
              <a:gdLst/>
              <a:ahLst/>
              <a:cxnLst/>
              <a:rect l="l" t="t" r="r" b="b"/>
              <a:pathLst>
                <a:path w="2315" h="868" extrusionOk="0">
                  <a:moveTo>
                    <a:pt x="0" y="1"/>
                  </a:moveTo>
                  <a:lnTo>
                    <a:pt x="0" y="868"/>
                  </a:lnTo>
                  <a:lnTo>
                    <a:pt x="1881" y="868"/>
                  </a:lnTo>
                  <a:cubicBezTo>
                    <a:pt x="2120" y="868"/>
                    <a:pt x="2315" y="675"/>
                    <a:pt x="2315" y="435"/>
                  </a:cubicBezTo>
                  <a:cubicBezTo>
                    <a:pt x="2315" y="196"/>
                    <a:pt x="2120"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23"/>
            <p:cNvSpPr/>
            <p:nvPr/>
          </p:nvSpPr>
          <p:spPr>
            <a:xfrm>
              <a:off x="1491525" y="3858050"/>
              <a:ext cx="46650" cy="21700"/>
            </a:xfrm>
            <a:custGeom>
              <a:avLst/>
              <a:gdLst/>
              <a:ahLst/>
              <a:cxnLst/>
              <a:rect l="l" t="t" r="r" b="b"/>
              <a:pathLst>
                <a:path w="1866" h="868" extrusionOk="0">
                  <a:moveTo>
                    <a:pt x="0" y="0"/>
                  </a:moveTo>
                  <a:lnTo>
                    <a:pt x="0" y="867"/>
                  </a:lnTo>
                  <a:lnTo>
                    <a:pt x="1645" y="867"/>
                  </a:lnTo>
                  <a:cubicBezTo>
                    <a:pt x="1766" y="867"/>
                    <a:pt x="1865" y="768"/>
                    <a:pt x="1865" y="647"/>
                  </a:cubicBezTo>
                  <a:lnTo>
                    <a:pt x="1865" y="222"/>
                  </a:lnTo>
                  <a:cubicBezTo>
                    <a:pt x="1865" y="99"/>
                    <a:pt x="1766" y="0"/>
                    <a:pt x="1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23"/>
            <p:cNvSpPr/>
            <p:nvPr/>
          </p:nvSpPr>
          <p:spPr>
            <a:xfrm>
              <a:off x="1447325" y="3858050"/>
              <a:ext cx="57875" cy="21700"/>
            </a:xfrm>
            <a:custGeom>
              <a:avLst/>
              <a:gdLst/>
              <a:ahLst/>
              <a:cxnLst/>
              <a:rect l="l" t="t" r="r" b="b"/>
              <a:pathLst>
                <a:path w="2315" h="868" extrusionOk="0">
                  <a:moveTo>
                    <a:pt x="0" y="0"/>
                  </a:moveTo>
                  <a:lnTo>
                    <a:pt x="0" y="867"/>
                  </a:lnTo>
                  <a:lnTo>
                    <a:pt x="1881" y="867"/>
                  </a:lnTo>
                  <a:cubicBezTo>
                    <a:pt x="2120" y="867"/>
                    <a:pt x="2315" y="673"/>
                    <a:pt x="2315" y="433"/>
                  </a:cubicBezTo>
                  <a:cubicBezTo>
                    <a:pt x="2315" y="195"/>
                    <a:pt x="2120" y="0"/>
                    <a:pt x="1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23"/>
            <p:cNvSpPr/>
            <p:nvPr/>
          </p:nvSpPr>
          <p:spPr>
            <a:xfrm>
              <a:off x="1188100" y="3390825"/>
              <a:ext cx="248525" cy="500600"/>
            </a:xfrm>
            <a:custGeom>
              <a:avLst/>
              <a:gdLst/>
              <a:ahLst/>
              <a:cxnLst/>
              <a:rect l="l" t="t" r="r" b="b"/>
              <a:pathLst>
                <a:path w="9941" h="20024" extrusionOk="0">
                  <a:moveTo>
                    <a:pt x="533" y="0"/>
                  </a:moveTo>
                  <a:cubicBezTo>
                    <a:pt x="238" y="0"/>
                    <a:pt x="0" y="237"/>
                    <a:pt x="0" y="531"/>
                  </a:cubicBezTo>
                  <a:lnTo>
                    <a:pt x="0" y="19493"/>
                  </a:lnTo>
                  <a:cubicBezTo>
                    <a:pt x="0" y="19786"/>
                    <a:pt x="238" y="20023"/>
                    <a:pt x="533" y="20023"/>
                  </a:cubicBezTo>
                  <a:lnTo>
                    <a:pt x="9410" y="20023"/>
                  </a:lnTo>
                  <a:cubicBezTo>
                    <a:pt x="9704" y="20023"/>
                    <a:pt x="9941" y="19786"/>
                    <a:pt x="9941" y="19493"/>
                  </a:cubicBezTo>
                  <a:lnTo>
                    <a:pt x="9941" y="531"/>
                  </a:lnTo>
                  <a:cubicBezTo>
                    <a:pt x="9941" y="237"/>
                    <a:pt x="9704" y="0"/>
                    <a:pt x="9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23"/>
            <p:cNvSpPr/>
            <p:nvPr/>
          </p:nvSpPr>
          <p:spPr>
            <a:xfrm>
              <a:off x="1244700" y="3390825"/>
              <a:ext cx="248525" cy="500600"/>
            </a:xfrm>
            <a:custGeom>
              <a:avLst/>
              <a:gdLst/>
              <a:ahLst/>
              <a:cxnLst/>
              <a:rect l="l" t="t" r="r" b="b"/>
              <a:pathLst>
                <a:path w="9941" h="20024" extrusionOk="0">
                  <a:moveTo>
                    <a:pt x="533" y="0"/>
                  </a:moveTo>
                  <a:cubicBezTo>
                    <a:pt x="239" y="0"/>
                    <a:pt x="1" y="237"/>
                    <a:pt x="1" y="531"/>
                  </a:cubicBezTo>
                  <a:lnTo>
                    <a:pt x="1" y="19493"/>
                  </a:lnTo>
                  <a:cubicBezTo>
                    <a:pt x="1" y="19786"/>
                    <a:pt x="239" y="20023"/>
                    <a:pt x="533" y="20023"/>
                  </a:cubicBezTo>
                  <a:lnTo>
                    <a:pt x="9409" y="20023"/>
                  </a:lnTo>
                  <a:cubicBezTo>
                    <a:pt x="9703" y="20023"/>
                    <a:pt x="9940" y="19786"/>
                    <a:pt x="9940" y="19493"/>
                  </a:cubicBezTo>
                  <a:lnTo>
                    <a:pt x="9940" y="531"/>
                  </a:lnTo>
                  <a:cubicBezTo>
                    <a:pt x="9940" y="237"/>
                    <a:pt x="9703" y="0"/>
                    <a:pt x="9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23"/>
            <p:cNvSpPr/>
            <p:nvPr/>
          </p:nvSpPr>
          <p:spPr>
            <a:xfrm>
              <a:off x="1427700" y="3427100"/>
              <a:ext cx="29275" cy="428100"/>
            </a:xfrm>
            <a:custGeom>
              <a:avLst/>
              <a:gdLst/>
              <a:ahLst/>
              <a:cxnLst/>
              <a:rect l="l" t="t" r="r" b="b"/>
              <a:pathLst>
                <a:path w="1171" h="17124" extrusionOk="0">
                  <a:moveTo>
                    <a:pt x="1" y="0"/>
                  </a:moveTo>
                  <a:cubicBezTo>
                    <a:pt x="262" y="0"/>
                    <a:pt x="470" y="208"/>
                    <a:pt x="470" y="469"/>
                  </a:cubicBezTo>
                  <a:lnTo>
                    <a:pt x="470" y="16651"/>
                  </a:lnTo>
                  <a:cubicBezTo>
                    <a:pt x="470" y="16912"/>
                    <a:pt x="262" y="17124"/>
                    <a:pt x="1" y="17124"/>
                  </a:cubicBezTo>
                  <a:lnTo>
                    <a:pt x="699" y="17124"/>
                  </a:lnTo>
                  <a:cubicBezTo>
                    <a:pt x="961" y="17124"/>
                    <a:pt x="1170" y="16912"/>
                    <a:pt x="1170" y="16651"/>
                  </a:cubicBezTo>
                  <a:lnTo>
                    <a:pt x="1170" y="469"/>
                  </a:lnTo>
                  <a:cubicBezTo>
                    <a:pt x="1170" y="208"/>
                    <a:pt x="961" y="0"/>
                    <a:pt x="6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23"/>
            <p:cNvSpPr/>
            <p:nvPr/>
          </p:nvSpPr>
          <p:spPr>
            <a:xfrm>
              <a:off x="1280975" y="3427100"/>
              <a:ext cx="158500" cy="428100"/>
            </a:xfrm>
            <a:custGeom>
              <a:avLst/>
              <a:gdLst/>
              <a:ahLst/>
              <a:cxnLst/>
              <a:rect l="l" t="t" r="r" b="b"/>
              <a:pathLst>
                <a:path w="6340" h="17124" extrusionOk="0">
                  <a:moveTo>
                    <a:pt x="472" y="0"/>
                  </a:moveTo>
                  <a:cubicBezTo>
                    <a:pt x="209" y="0"/>
                    <a:pt x="1" y="208"/>
                    <a:pt x="1" y="469"/>
                  </a:cubicBezTo>
                  <a:lnTo>
                    <a:pt x="1" y="16651"/>
                  </a:lnTo>
                  <a:cubicBezTo>
                    <a:pt x="1" y="16912"/>
                    <a:pt x="209" y="17124"/>
                    <a:pt x="472" y="17124"/>
                  </a:cubicBezTo>
                  <a:lnTo>
                    <a:pt x="5870" y="17124"/>
                  </a:lnTo>
                  <a:cubicBezTo>
                    <a:pt x="6131" y="17124"/>
                    <a:pt x="6339" y="16912"/>
                    <a:pt x="6339" y="16651"/>
                  </a:cubicBezTo>
                  <a:lnTo>
                    <a:pt x="6339" y="469"/>
                  </a:lnTo>
                  <a:cubicBezTo>
                    <a:pt x="6339" y="208"/>
                    <a:pt x="6131" y="0"/>
                    <a:pt x="5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23"/>
            <p:cNvSpPr/>
            <p:nvPr/>
          </p:nvSpPr>
          <p:spPr>
            <a:xfrm>
              <a:off x="1117250" y="3422500"/>
              <a:ext cx="57600" cy="21675"/>
            </a:xfrm>
            <a:custGeom>
              <a:avLst/>
              <a:gdLst/>
              <a:ahLst/>
              <a:cxnLst/>
              <a:rect l="l" t="t" r="r" b="b"/>
              <a:pathLst>
                <a:path w="2304" h="867" extrusionOk="0">
                  <a:moveTo>
                    <a:pt x="220" y="1"/>
                  </a:moveTo>
                  <a:cubicBezTo>
                    <a:pt x="98" y="1"/>
                    <a:pt x="0" y="98"/>
                    <a:pt x="0" y="221"/>
                  </a:cubicBezTo>
                  <a:lnTo>
                    <a:pt x="0" y="646"/>
                  </a:lnTo>
                  <a:cubicBezTo>
                    <a:pt x="0" y="767"/>
                    <a:pt x="98" y="866"/>
                    <a:pt x="220" y="866"/>
                  </a:cubicBezTo>
                  <a:lnTo>
                    <a:pt x="2304" y="866"/>
                  </a:lnTo>
                  <a:lnTo>
                    <a:pt x="2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23"/>
            <p:cNvSpPr/>
            <p:nvPr/>
          </p:nvSpPr>
          <p:spPr>
            <a:xfrm>
              <a:off x="1161175" y="3422500"/>
              <a:ext cx="57875" cy="21675"/>
            </a:xfrm>
            <a:custGeom>
              <a:avLst/>
              <a:gdLst/>
              <a:ahLst/>
              <a:cxnLst/>
              <a:rect l="l" t="t" r="r" b="b"/>
              <a:pathLst>
                <a:path w="2315" h="867" extrusionOk="0">
                  <a:moveTo>
                    <a:pt x="433" y="1"/>
                  </a:moveTo>
                  <a:cubicBezTo>
                    <a:pt x="195" y="1"/>
                    <a:pt x="0" y="194"/>
                    <a:pt x="0" y="433"/>
                  </a:cubicBezTo>
                  <a:cubicBezTo>
                    <a:pt x="0" y="673"/>
                    <a:pt x="195" y="866"/>
                    <a:pt x="433" y="866"/>
                  </a:cubicBezTo>
                  <a:lnTo>
                    <a:pt x="2315" y="866"/>
                  </a:lnTo>
                  <a:lnTo>
                    <a:pt x="23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23"/>
            <p:cNvSpPr/>
            <p:nvPr/>
          </p:nvSpPr>
          <p:spPr>
            <a:xfrm>
              <a:off x="1117250" y="3484700"/>
              <a:ext cx="57600" cy="21700"/>
            </a:xfrm>
            <a:custGeom>
              <a:avLst/>
              <a:gdLst/>
              <a:ahLst/>
              <a:cxnLst/>
              <a:rect l="l" t="t" r="r" b="b"/>
              <a:pathLst>
                <a:path w="2304" h="868" extrusionOk="0">
                  <a:moveTo>
                    <a:pt x="220" y="1"/>
                  </a:moveTo>
                  <a:cubicBezTo>
                    <a:pt x="98" y="1"/>
                    <a:pt x="0" y="100"/>
                    <a:pt x="0" y="221"/>
                  </a:cubicBezTo>
                  <a:lnTo>
                    <a:pt x="0" y="647"/>
                  </a:lnTo>
                  <a:cubicBezTo>
                    <a:pt x="0" y="769"/>
                    <a:pt x="98" y="868"/>
                    <a:pt x="220" y="868"/>
                  </a:cubicBezTo>
                  <a:lnTo>
                    <a:pt x="2304" y="868"/>
                  </a:lnTo>
                  <a:lnTo>
                    <a:pt x="2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23"/>
            <p:cNvSpPr/>
            <p:nvPr/>
          </p:nvSpPr>
          <p:spPr>
            <a:xfrm>
              <a:off x="1161175" y="3484700"/>
              <a:ext cx="57875" cy="21700"/>
            </a:xfrm>
            <a:custGeom>
              <a:avLst/>
              <a:gdLst/>
              <a:ahLst/>
              <a:cxnLst/>
              <a:rect l="l" t="t" r="r" b="b"/>
              <a:pathLst>
                <a:path w="2315" h="868" extrusionOk="0">
                  <a:moveTo>
                    <a:pt x="433" y="1"/>
                  </a:moveTo>
                  <a:cubicBezTo>
                    <a:pt x="195" y="1"/>
                    <a:pt x="0" y="195"/>
                    <a:pt x="0" y="435"/>
                  </a:cubicBezTo>
                  <a:cubicBezTo>
                    <a:pt x="0" y="674"/>
                    <a:pt x="195" y="868"/>
                    <a:pt x="433" y="868"/>
                  </a:cubicBezTo>
                  <a:lnTo>
                    <a:pt x="2315" y="868"/>
                  </a:lnTo>
                  <a:lnTo>
                    <a:pt x="23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23"/>
            <p:cNvSpPr/>
            <p:nvPr/>
          </p:nvSpPr>
          <p:spPr>
            <a:xfrm>
              <a:off x="1117250" y="3546950"/>
              <a:ext cx="57600" cy="21675"/>
            </a:xfrm>
            <a:custGeom>
              <a:avLst/>
              <a:gdLst/>
              <a:ahLst/>
              <a:cxnLst/>
              <a:rect l="l" t="t" r="r" b="b"/>
              <a:pathLst>
                <a:path w="2304" h="867" extrusionOk="0">
                  <a:moveTo>
                    <a:pt x="220" y="0"/>
                  </a:moveTo>
                  <a:cubicBezTo>
                    <a:pt x="98" y="0"/>
                    <a:pt x="0" y="99"/>
                    <a:pt x="0" y="220"/>
                  </a:cubicBezTo>
                  <a:lnTo>
                    <a:pt x="0" y="645"/>
                  </a:lnTo>
                  <a:cubicBezTo>
                    <a:pt x="0" y="768"/>
                    <a:pt x="98" y="867"/>
                    <a:pt x="220" y="867"/>
                  </a:cubicBezTo>
                  <a:lnTo>
                    <a:pt x="2304" y="867"/>
                  </a:ln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23"/>
            <p:cNvSpPr/>
            <p:nvPr/>
          </p:nvSpPr>
          <p:spPr>
            <a:xfrm>
              <a:off x="1161175" y="3546950"/>
              <a:ext cx="57875" cy="21675"/>
            </a:xfrm>
            <a:custGeom>
              <a:avLst/>
              <a:gdLst/>
              <a:ahLst/>
              <a:cxnLst/>
              <a:rect l="l" t="t" r="r" b="b"/>
              <a:pathLst>
                <a:path w="2315" h="867" extrusionOk="0">
                  <a:moveTo>
                    <a:pt x="433" y="0"/>
                  </a:moveTo>
                  <a:cubicBezTo>
                    <a:pt x="195" y="0"/>
                    <a:pt x="0" y="195"/>
                    <a:pt x="0" y="433"/>
                  </a:cubicBezTo>
                  <a:cubicBezTo>
                    <a:pt x="0" y="672"/>
                    <a:pt x="195" y="867"/>
                    <a:pt x="433" y="867"/>
                  </a:cubicBezTo>
                  <a:lnTo>
                    <a:pt x="2315" y="867"/>
                  </a:lnTo>
                  <a:lnTo>
                    <a:pt x="2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23"/>
            <p:cNvSpPr/>
            <p:nvPr/>
          </p:nvSpPr>
          <p:spPr>
            <a:xfrm>
              <a:off x="1117250" y="3609150"/>
              <a:ext cx="57600" cy="21725"/>
            </a:xfrm>
            <a:custGeom>
              <a:avLst/>
              <a:gdLst/>
              <a:ahLst/>
              <a:cxnLst/>
              <a:rect l="l" t="t" r="r" b="b"/>
              <a:pathLst>
                <a:path w="2304" h="869" extrusionOk="0">
                  <a:moveTo>
                    <a:pt x="220" y="0"/>
                  </a:moveTo>
                  <a:cubicBezTo>
                    <a:pt x="98" y="0"/>
                    <a:pt x="0" y="99"/>
                    <a:pt x="0" y="222"/>
                  </a:cubicBezTo>
                  <a:lnTo>
                    <a:pt x="0" y="647"/>
                  </a:lnTo>
                  <a:cubicBezTo>
                    <a:pt x="0" y="769"/>
                    <a:pt x="98" y="868"/>
                    <a:pt x="220" y="868"/>
                  </a:cubicBezTo>
                  <a:lnTo>
                    <a:pt x="2304" y="868"/>
                  </a:ln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23"/>
            <p:cNvSpPr/>
            <p:nvPr/>
          </p:nvSpPr>
          <p:spPr>
            <a:xfrm>
              <a:off x="1161175" y="3609150"/>
              <a:ext cx="57875" cy="21725"/>
            </a:xfrm>
            <a:custGeom>
              <a:avLst/>
              <a:gdLst/>
              <a:ahLst/>
              <a:cxnLst/>
              <a:rect l="l" t="t" r="r" b="b"/>
              <a:pathLst>
                <a:path w="2315" h="869" extrusionOk="0">
                  <a:moveTo>
                    <a:pt x="433" y="0"/>
                  </a:moveTo>
                  <a:cubicBezTo>
                    <a:pt x="195" y="0"/>
                    <a:pt x="0" y="195"/>
                    <a:pt x="0" y="434"/>
                  </a:cubicBezTo>
                  <a:cubicBezTo>
                    <a:pt x="0" y="673"/>
                    <a:pt x="195" y="868"/>
                    <a:pt x="433" y="868"/>
                  </a:cubicBezTo>
                  <a:lnTo>
                    <a:pt x="2315" y="868"/>
                  </a:lnTo>
                  <a:lnTo>
                    <a:pt x="2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23"/>
            <p:cNvSpPr/>
            <p:nvPr/>
          </p:nvSpPr>
          <p:spPr>
            <a:xfrm>
              <a:off x="1117250" y="3671375"/>
              <a:ext cx="57600" cy="21700"/>
            </a:xfrm>
            <a:custGeom>
              <a:avLst/>
              <a:gdLst/>
              <a:ahLst/>
              <a:cxnLst/>
              <a:rect l="l" t="t" r="r" b="b"/>
              <a:pathLst>
                <a:path w="2304" h="868" extrusionOk="0">
                  <a:moveTo>
                    <a:pt x="220" y="0"/>
                  </a:moveTo>
                  <a:cubicBezTo>
                    <a:pt x="98" y="0"/>
                    <a:pt x="0" y="99"/>
                    <a:pt x="0" y="221"/>
                  </a:cubicBezTo>
                  <a:lnTo>
                    <a:pt x="0" y="647"/>
                  </a:lnTo>
                  <a:cubicBezTo>
                    <a:pt x="0" y="768"/>
                    <a:pt x="98" y="867"/>
                    <a:pt x="220" y="867"/>
                  </a:cubicBezTo>
                  <a:lnTo>
                    <a:pt x="2304" y="867"/>
                  </a:ln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23"/>
            <p:cNvSpPr/>
            <p:nvPr/>
          </p:nvSpPr>
          <p:spPr>
            <a:xfrm>
              <a:off x="1161175" y="3671375"/>
              <a:ext cx="57875" cy="21700"/>
            </a:xfrm>
            <a:custGeom>
              <a:avLst/>
              <a:gdLst/>
              <a:ahLst/>
              <a:cxnLst/>
              <a:rect l="l" t="t" r="r" b="b"/>
              <a:pathLst>
                <a:path w="2315" h="868" extrusionOk="0">
                  <a:moveTo>
                    <a:pt x="433" y="0"/>
                  </a:moveTo>
                  <a:cubicBezTo>
                    <a:pt x="195" y="0"/>
                    <a:pt x="0" y="194"/>
                    <a:pt x="0" y="434"/>
                  </a:cubicBezTo>
                  <a:cubicBezTo>
                    <a:pt x="0" y="674"/>
                    <a:pt x="195" y="867"/>
                    <a:pt x="433" y="867"/>
                  </a:cubicBezTo>
                  <a:lnTo>
                    <a:pt x="2315" y="867"/>
                  </a:lnTo>
                  <a:lnTo>
                    <a:pt x="2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23"/>
            <p:cNvSpPr/>
            <p:nvPr/>
          </p:nvSpPr>
          <p:spPr>
            <a:xfrm>
              <a:off x="1117250" y="3733600"/>
              <a:ext cx="57600" cy="21700"/>
            </a:xfrm>
            <a:custGeom>
              <a:avLst/>
              <a:gdLst/>
              <a:ahLst/>
              <a:cxnLst/>
              <a:rect l="l" t="t" r="r" b="b"/>
              <a:pathLst>
                <a:path w="2304" h="868" extrusionOk="0">
                  <a:moveTo>
                    <a:pt x="220" y="1"/>
                  </a:moveTo>
                  <a:cubicBezTo>
                    <a:pt x="98" y="1"/>
                    <a:pt x="0" y="100"/>
                    <a:pt x="0" y="221"/>
                  </a:cubicBezTo>
                  <a:lnTo>
                    <a:pt x="0" y="647"/>
                  </a:lnTo>
                  <a:cubicBezTo>
                    <a:pt x="0" y="769"/>
                    <a:pt x="98" y="868"/>
                    <a:pt x="220" y="868"/>
                  </a:cubicBezTo>
                  <a:lnTo>
                    <a:pt x="2304" y="868"/>
                  </a:lnTo>
                  <a:lnTo>
                    <a:pt x="2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23"/>
            <p:cNvSpPr/>
            <p:nvPr/>
          </p:nvSpPr>
          <p:spPr>
            <a:xfrm>
              <a:off x="1161175" y="3733600"/>
              <a:ext cx="57875" cy="21700"/>
            </a:xfrm>
            <a:custGeom>
              <a:avLst/>
              <a:gdLst/>
              <a:ahLst/>
              <a:cxnLst/>
              <a:rect l="l" t="t" r="r" b="b"/>
              <a:pathLst>
                <a:path w="2315" h="868" extrusionOk="0">
                  <a:moveTo>
                    <a:pt x="433" y="1"/>
                  </a:moveTo>
                  <a:cubicBezTo>
                    <a:pt x="195" y="1"/>
                    <a:pt x="0" y="194"/>
                    <a:pt x="0" y="434"/>
                  </a:cubicBezTo>
                  <a:cubicBezTo>
                    <a:pt x="0" y="674"/>
                    <a:pt x="195" y="868"/>
                    <a:pt x="433" y="868"/>
                  </a:cubicBezTo>
                  <a:lnTo>
                    <a:pt x="2315" y="868"/>
                  </a:lnTo>
                  <a:lnTo>
                    <a:pt x="23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23"/>
            <p:cNvSpPr/>
            <p:nvPr/>
          </p:nvSpPr>
          <p:spPr>
            <a:xfrm>
              <a:off x="1117250" y="3795800"/>
              <a:ext cx="57600" cy="21700"/>
            </a:xfrm>
            <a:custGeom>
              <a:avLst/>
              <a:gdLst/>
              <a:ahLst/>
              <a:cxnLst/>
              <a:rect l="l" t="t" r="r" b="b"/>
              <a:pathLst>
                <a:path w="2304" h="868" extrusionOk="0">
                  <a:moveTo>
                    <a:pt x="220" y="1"/>
                  </a:moveTo>
                  <a:cubicBezTo>
                    <a:pt x="98" y="1"/>
                    <a:pt x="0" y="101"/>
                    <a:pt x="0" y="222"/>
                  </a:cubicBezTo>
                  <a:lnTo>
                    <a:pt x="0" y="647"/>
                  </a:lnTo>
                  <a:cubicBezTo>
                    <a:pt x="0" y="770"/>
                    <a:pt x="98" y="868"/>
                    <a:pt x="220" y="868"/>
                  </a:cubicBezTo>
                  <a:lnTo>
                    <a:pt x="2304" y="868"/>
                  </a:lnTo>
                  <a:lnTo>
                    <a:pt x="2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23"/>
            <p:cNvSpPr/>
            <p:nvPr/>
          </p:nvSpPr>
          <p:spPr>
            <a:xfrm>
              <a:off x="1161175" y="3795800"/>
              <a:ext cx="57875" cy="21700"/>
            </a:xfrm>
            <a:custGeom>
              <a:avLst/>
              <a:gdLst/>
              <a:ahLst/>
              <a:cxnLst/>
              <a:rect l="l" t="t" r="r" b="b"/>
              <a:pathLst>
                <a:path w="2315" h="868" extrusionOk="0">
                  <a:moveTo>
                    <a:pt x="433" y="1"/>
                  </a:moveTo>
                  <a:cubicBezTo>
                    <a:pt x="195" y="1"/>
                    <a:pt x="0" y="196"/>
                    <a:pt x="0" y="435"/>
                  </a:cubicBezTo>
                  <a:cubicBezTo>
                    <a:pt x="0" y="675"/>
                    <a:pt x="195" y="868"/>
                    <a:pt x="433" y="868"/>
                  </a:cubicBezTo>
                  <a:lnTo>
                    <a:pt x="2315" y="868"/>
                  </a:lnTo>
                  <a:lnTo>
                    <a:pt x="23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23"/>
            <p:cNvSpPr/>
            <p:nvPr/>
          </p:nvSpPr>
          <p:spPr>
            <a:xfrm>
              <a:off x="1117250" y="3858050"/>
              <a:ext cx="57600" cy="21700"/>
            </a:xfrm>
            <a:custGeom>
              <a:avLst/>
              <a:gdLst/>
              <a:ahLst/>
              <a:cxnLst/>
              <a:rect l="l" t="t" r="r" b="b"/>
              <a:pathLst>
                <a:path w="2304" h="868" extrusionOk="0">
                  <a:moveTo>
                    <a:pt x="220" y="0"/>
                  </a:moveTo>
                  <a:cubicBezTo>
                    <a:pt x="98" y="0"/>
                    <a:pt x="0" y="99"/>
                    <a:pt x="0" y="222"/>
                  </a:cubicBezTo>
                  <a:lnTo>
                    <a:pt x="0" y="647"/>
                  </a:lnTo>
                  <a:cubicBezTo>
                    <a:pt x="0" y="768"/>
                    <a:pt x="98" y="867"/>
                    <a:pt x="220" y="867"/>
                  </a:cubicBezTo>
                  <a:lnTo>
                    <a:pt x="2304" y="867"/>
                  </a:ln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23"/>
            <p:cNvSpPr/>
            <p:nvPr/>
          </p:nvSpPr>
          <p:spPr>
            <a:xfrm>
              <a:off x="1161175" y="3858050"/>
              <a:ext cx="57875" cy="21700"/>
            </a:xfrm>
            <a:custGeom>
              <a:avLst/>
              <a:gdLst/>
              <a:ahLst/>
              <a:cxnLst/>
              <a:rect l="l" t="t" r="r" b="b"/>
              <a:pathLst>
                <a:path w="2315" h="868" extrusionOk="0">
                  <a:moveTo>
                    <a:pt x="433" y="0"/>
                  </a:moveTo>
                  <a:cubicBezTo>
                    <a:pt x="195" y="0"/>
                    <a:pt x="0" y="195"/>
                    <a:pt x="0" y="433"/>
                  </a:cubicBezTo>
                  <a:cubicBezTo>
                    <a:pt x="0" y="673"/>
                    <a:pt x="195" y="867"/>
                    <a:pt x="433" y="867"/>
                  </a:cubicBezTo>
                  <a:lnTo>
                    <a:pt x="2315" y="867"/>
                  </a:lnTo>
                  <a:lnTo>
                    <a:pt x="2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705" name="Google Shape;705;p23"/>
          <p:cNvCxnSpPr/>
          <p:nvPr/>
        </p:nvCxnSpPr>
        <p:spPr>
          <a:xfrm>
            <a:off x="8768575" y="3317275"/>
            <a:ext cx="424200" cy="0"/>
          </a:xfrm>
          <a:prstGeom prst="straightConnector1">
            <a:avLst/>
          </a:prstGeom>
          <a:noFill/>
          <a:ln w="28575" cap="flat" cmpd="sng">
            <a:solidFill>
              <a:schemeClr val="lt2"/>
            </a:solidFill>
            <a:prstDash val="solid"/>
            <a:round/>
            <a:headEnd type="none" w="med" len="med"/>
            <a:tailEnd type="none" w="med" len="med"/>
          </a:ln>
        </p:spPr>
      </p:cxnSp>
      <p:cxnSp>
        <p:nvCxnSpPr>
          <p:cNvPr id="706" name="Google Shape;706;p23"/>
          <p:cNvCxnSpPr/>
          <p:nvPr/>
        </p:nvCxnSpPr>
        <p:spPr>
          <a:xfrm>
            <a:off x="6990225" y="4815200"/>
            <a:ext cx="0" cy="348900"/>
          </a:xfrm>
          <a:prstGeom prst="straightConnector1">
            <a:avLst/>
          </a:prstGeom>
          <a:noFill/>
          <a:ln w="28575" cap="flat" cmpd="sng">
            <a:solidFill>
              <a:schemeClr val="lt2"/>
            </a:solidFill>
            <a:prstDash val="solid"/>
            <a:round/>
            <a:headEnd type="none" w="med" len="med"/>
            <a:tailEnd type="none" w="med" len="med"/>
          </a:ln>
        </p:spPr>
      </p:cxnSp>
      <p:cxnSp>
        <p:nvCxnSpPr>
          <p:cNvPr id="707" name="Google Shape;707;p23"/>
          <p:cNvCxnSpPr/>
          <p:nvPr/>
        </p:nvCxnSpPr>
        <p:spPr>
          <a:xfrm rot="10800000">
            <a:off x="383025" y="-27300"/>
            <a:ext cx="0" cy="369300"/>
          </a:xfrm>
          <a:prstGeom prst="straightConnector1">
            <a:avLst/>
          </a:prstGeom>
          <a:noFill/>
          <a:ln w="28575" cap="flat" cmpd="sng">
            <a:solidFill>
              <a:schemeClr val="lt2"/>
            </a:solidFill>
            <a:prstDash val="solid"/>
            <a:round/>
            <a:headEnd type="none" w="med" len="med"/>
            <a:tailEnd type="none" w="med" len="med"/>
          </a:ln>
        </p:spPr>
      </p:cxnSp>
      <p:cxnSp>
        <p:nvCxnSpPr>
          <p:cNvPr id="708" name="Google Shape;708;p23"/>
          <p:cNvCxnSpPr/>
          <p:nvPr/>
        </p:nvCxnSpPr>
        <p:spPr>
          <a:xfrm rot="10800000">
            <a:off x="591538" y="-27300"/>
            <a:ext cx="0" cy="369300"/>
          </a:xfrm>
          <a:prstGeom prst="straightConnector1">
            <a:avLst/>
          </a:prstGeom>
          <a:noFill/>
          <a:ln w="28575" cap="flat" cmpd="sng">
            <a:solidFill>
              <a:schemeClr val="lt2"/>
            </a:solidFill>
            <a:prstDash val="solid"/>
            <a:round/>
            <a:headEnd type="none" w="med" len="med"/>
            <a:tailEnd type="none" w="med" len="med"/>
          </a:ln>
        </p:spPr>
      </p:cxnSp>
      <p:cxnSp>
        <p:nvCxnSpPr>
          <p:cNvPr id="709" name="Google Shape;709;p23"/>
          <p:cNvCxnSpPr/>
          <p:nvPr/>
        </p:nvCxnSpPr>
        <p:spPr>
          <a:xfrm>
            <a:off x="7209100" y="4815200"/>
            <a:ext cx="0" cy="348900"/>
          </a:xfrm>
          <a:prstGeom prst="straightConnector1">
            <a:avLst/>
          </a:prstGeom>
          <a:noFill/>
          <a:ln w="28575" cap="flat" cmpd="sng">
            <a:solidFill>
              <a:schemeClr val="lt2"/>
            </a:solidFill>
            <a:prstDash val="solid"/>
            <a:round/>
            <a:headEnd type="none" w="med" len="med"/>
            <a:tailEnd type="none" w="med" len="med"/>
          </a:ln>
        </p:spPr>
      </p:cxnSp>
      <p:cxnSp>
        <p:nvCxnSpPr>
          <p:cNvPr id="710" name="Google Shape;710;p23"/>
          <p:cNvCxnSpPr/>
          <p:nvPr/>
        </p:nvCxnSpPr>
        <p:spPr>
          <a:xfrm>
            <a:off x="7427975" y="4815200"/>
            <a:ext cx="0" cy="348900"/>
          </a:xfrm>
          <a:prstGeom prst="straightConnector1">
            <a:avLst/>
          </a:prstGeom>
          <a:noFill/>
          <a:ln w="28575" cap="flat" cmpd="sng">
            <a:solidFill>
              <a:schemeClr val="lt2"/>
            </a:solidFill>
            <a:prstDash val="solid"/>
            <a:round/>
            <a:headEnd type="none" w="med" len="med"/>
            <a:tailEnd type="none" w="med" len="med"/>
          </a:ln>
        </p:spPr>
      </p:cxnSp>
      <p:cxnSp>
        <p:nvCxnSpPr>
          <p:cNvPr id="711" name="Google Shape;711;p23"/>
          <p:cNvCxnSpPr/>
          <p:nvPr/>
        </p:nvCxnSpPr>
        <p:spPr>
          <a:xfrm>
            <a:off x="8768575" y="4302200"/>
            <a:ext cx="424200" cy="0"/>
          </a:xfrm>
          <a:prstGeom prst="straightConnector1">
            <a:avLst/>
          </a:prstGeom>
          <a:noFill/>
          <a:ln w="28575" cap="flat" cmpd="sng">
            <a:solidFill>
              <a:schemeClr val="lt2"/>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2">
  <p:cSld name="TITLE_AND_TWO_COLUMNS_1_1">
    <p:spTree>
      <p:nvGrpSpPr>
        <p:cNvPr id="1" name="Shape 712"/>
        <p:cNvGrpSpPr/>
        <p:nvPr/>
      </p:nvGrpSpPr>
      <p:grpSpPr>
        <a:xfrm>
          <a:off x="0" y="0"/>
          <a:ext cx="0" cy="0"/>
          <a:chOff x="0" y="0"/>
          <a:chExt cx="0" cy="0"/>
        </a:xfrm>
      </p:grpSpPr>
      <p:sp>
        <p:nvSpPr>
          <p:cNvPr id="713" name="Google Shape;713;p2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714" name="Google Shape;714;p24"/>
          <p:cNvSpPr txBox="1">
            <a:spLocks noGrp="1"/>
          </p:cNvSpPr>
          <p:nvPr>
            <p:ph type="subTitle" idx="1"/>
          </p:nvPr>
        </p:nvSpPr>
        <p:spPr>
          <a:xfrm>
            <a:off x="4717751" y="1596750"/>
            <a:ext cx="3444900" cy="195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5" name="Google Shape;715;p24"/>
          <p:cNvSpPr txBox="1">
            <a:spLocks noGrp="1"/>
          </p:cNvSpPr>
          <p:nvPr>
            <p:ph type="subTitle" idx="2"/>
          </p:nvPr>
        </p:nvSpPr>
        <p:spPr>
          <a:xfrm>
            <a:off x="981425" y="1596750"/>
            <a:ext cx="3444900" cy="19500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16" name="Google Shape;716;p24"/>
          <p:cNvSpPr/>
          <p:nvPr/>
        </p:nvSpPr>
        <p:spPr>
          <a:xfrm>
            <a:off x="-6850" y="273600"/>
            <a:ext cx="8809625" cy="4350075"/>
          </a:xfrm>
          <a:custGeom>
            <a:avLst/>
            <a:gdLst/>
            <a:ahLst/>
            <a:cxnLst/>
            <a:rect l="l" t="t" r="r" b="b"/>
            <a:pathLst>
              <a:path w="352385" h="174003" extrusionOk="0">
                <a:moveTo>
                  <a:pt x="0" y="0"/>
                </a:moveTo>
                <a:lnTo>
                  <a:pt x="340073" y="0"/>
                </a:lnTo>
                <a:lnTo>
                  <a:pt x="352385" y="13132"/>
                </a:lnTo>
                <a:lnTo>
                  <a:pt x="352385" y="174003"/>
                </a:lnTo>
                <a:lnTo>
                  <a:pt x="111625" y="174003"/>
                </a:lnTo>
              </a:path>
            </a:pathLst>
          </a:custGeom>
          <a:noFill/>
          <a:ln w="28575" cap="flat" cmpd="sng">
            <a:solidFill>
              <a:schemeClr val="lt2"/>
            </a:solidFill>
            <a:prstDash val="solid"/>
            <a:round/>
            <a:headEnd type="none" w="med" len="med"/>
            <a:tailEnd type="none" w="med" len="med"/>
          </a:ln>
        </p:spPr>
      </p:sp>
      <p:grpSp>
        <p:nvGrpSpPr>
          <p:cNvPr id="717" name="Google Shape;717;p24"/>
          <p:cNvGrpSpPr/>
          <p:nvPr/>
        </p:nvGrpSpPr>
        <p:grpSpPr>
          <a:xfrm>
            <a:off x="1892827" y="4480146"/>
            <a:ext cx="899923" cy="288735"/>
            <a:chOff x="1133575" y="3018825"/>
            <a:chExt cx="1093600" cy="350875"/>
          </a:xfrm>
        </p:grpSpPr>
        <p:sp>
          <p:nvSpPr>
            <p:cNvPr id="718" name="Google Shape;718;p24"/>
            <p:cNvSpPr/>
            <p:nvPr/>
          </p:nvSpPr>
          <p:spPr>
            <a:xfrm>
              <a:off x="1264625" y="3099025"/>
              <a:ext cx="363150" cy="181800"/>
            </a:xfrm>
            <a:custGeom>
              <a:avLst/>
              <a:gdLst/>
              <a:ahLst/>
              <a:cxnLst/>
              <a:rect l="l" t="t" r="r" b="b"/>
              <a:pathLst>
                <a:path w="14526" h="7272" extrusionOk="0">
                  <a:moveTo>
                    <a:pt x="0" y="1"/>
                  </a:moveTo>
                  <a:lnTo>
                    <a:pt x="0" y="7272"/>
                  </a:lnTo>
                  <a:lnTo>
                    <a:pt x="14526" y="7272"/>
                  </a:lnTo>
                  <a:lnTo>
                    <a:pt x="145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24"/>
            <p:cNvSpPr/>
            <p:nvPr/>
          </p:nvSpPr>
          <p:spPr>
            <a:xfrm>
              <a:off x="1236050" y="3070450"/>
              <a:ext cx="141625" cy="238950"/>
            </a:xfrm>
            <a:custGeom>
              <a:avLst/>
              <a:gdLst/>
              <a:ahLst/>
              <a:cxnLst/>
              <a:rect l="l" t="t" r="r" b="b"/>
              <a:pathLst>
                <a:path w="5665" h="9558" extrusionOk="0">
                  <a:moveTo>
                    <a:pt x="1" y="1"/>
                  </a:moveTo>
                  <a:lnTo>
                    <a:pt x="1" y="9557"/>
                  </a:lnTo>
                  <a:lnTo>
                    <a:pt x="5665" y="9557"/>
                  </a:lnTo>
                  <a:lnTo>
                    <a:pt x="5665" y="7272"/>
                  </a:lnTo>
                  <a:lnTo>
                    <a:pt x="2287" y="7272"/>
                  </a:lnTo>
                  <a:lnTo>
                    <a:pt x="2287" y="2288"/>
                  </a:lnTo>
                  <a:lnTo>
                    <a:pt x="5665" y="2288"/>
                  </a:lnTo>
                  <a:lnTo>
                    <a:pt x="56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24"/>
            <p:cNvSpPr/>
            <p:nvPr/>
          </p:nvSpPr>
          <p:spPr>
            <a:xfrm>
              <a:off x="1514750" y="3070450"/>
              <a:ext cx="141600" cy="238950"/>
            </a:xfrm>
            <a:custGeom>
              <a:avLst/>
              <a:gdLst/>
              <a:ahLst/>
              <a:cxnLst/>
              <a:rect l="l" t="t" r="r" b="b"/>
              <a:pathLst>
                <a:path w="5664" h="9558" extrusionOk="0">
                  <a:moveTo>
                    <a:pt x="0" y="1"/>
                  </a:moveTo>
                  <a:lnTo>
                    <a:pt x="0" y="2288"/>
                  </a:lnTo>
                  <a:lnTo>
                    <a:pt x="3378" y="2288"/>
                  </a:lnTo>
                  <a:lnTo>
                    <a:pt x="3378" y="7272"/>
                  </a:lnTo>
                  <a:lnTo>
                    <a:pt x="0" y="7272"/>
                  </a:lnTo>
                  <a:lnTo>
                    <a:pt x="0" y="9557"/>
                  </a:lnTo>
                  <a:lnTo>
                    <a:pt x="5663" y="9557"/>
                  </a:lnTo>
                  <a:lnTo>
                    <a:pt x="56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24"/>
            <p:cNvSpPr/>
            <p:nvPr/>
          </p:nvSpPr>
          <p:spPr>
            <a:xfrm>
              <a:off x="1189675" y="3070450"/>
              <a:ext cx="46400" cy="238950"/>
            </a:xfrm>
            <a:custGeom>
              <a:avLst/>
              <a:gdLst/>
              <a:ahLst/>
              <a:cxnLst/>
              <a:rect l="l" t="t" r="r" b="b"/>
              <a:pathLst>
                <a:path w="1856" h="9558" extrusionOk="0">
                  <a:moveTo>
                    <a:pt x="1" y="1"/>
                  </a:moveTo>
                  <a:lnTo>
                    <a:pt x="1" y="9557"/>
                  </a:lnTo>
                  <a:lnTo>
                    <a:pt x="1856" y="9557"/>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24"/>
            <p:cNvSpPr/>
            <p:nvPr/>
          </p:nvSpPr>
          <p:spPr>
            <a:xfrm>
              <a:off x="1468350" y="3070450"/>
              <a:ext cx="46425" cy="57200"/>
            </a:xfrm>
            <a:custGeom>
              <a:avLst/>
              <a:gdLst/>
              <a:ahLst/>
              <a:cxnLst/>
              <a:rect l="l" t="t" r="r" b="b"/>
              <a:pathLst>
                <a:path w="1857" h="2288" extrusionOk="0">
                  <a:moveTo>
                    <a:pt x="0" y="1"/>
                  </a:moveTo>
                  <a:lnTo>
                    <a:pt x="0" y="1144"/>
                  </a:lnTo>
                  <a:lnTo>
                    <a:pt x="886" y="1144"/>
                  </a:lnTo>
                  <a:lnTo>
                    <a:pt x="886" y="2288"/>
                  </a:lnTo>
                  <a:lnTo>
                    <a:pt x="1856" y="2288"/>
                  </a:lnTo>
                  <a:lnTo>
                    <a:pt x="1856" y="1144"/>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24"/>
            <p:cNvSpPr/>
            <p:nvPr/>
          </p:nvSpPr>
          <p:spPr>
            <a:xfrm>
              <a:off x="1468350" y="3252225"/>
              <a:ext cx="46425" cy="57175"/>
            </a:xfrm>
            <a:custGeom>
              <a:avLst/>
              <a:gdLst/>
              <a:ahLst/>
              <a:cxnLst/>
              <a:rect l="l" t="t" r="r" b="b"/>
              <a:pathLst>
                <a:path w="1857" h="2287" extrusionOk="0">
                  <a:moveTo>
                    <a:pt x="886" y="1"/>
                  </a:moveTo>
                  <a:lnTo>
                    <a:pt x="886" y="1144"/>
                  </a:lnTo>
                  <a:lnTo>
                    <a:pt x="0" y="1144"/>
                  </a:lnTo>
                  <a:lnTo>
                    <a:pt x="0" y="2286"/>
                  </a:lnTo>
                  <a:lnTo>
                    <a:pt x="1856" y="2286"/>
                  </a:lnTo>
                  <a:lnTo>
                    <a:pt x="1856" y="1144"/>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24"/>
            <p:cNvSpPr/>
            <p:nvPr/>
          </p:nvSpPr>
          <p:spPr>
            <a:xfrm>
              <a:off x="1783350" y="3099025"/>
              <a:ext cx="363150" cy="181800"/>
            </a:xfrm>
            <a:custGeom>
              <a:avLst/>
              <a:gdLst/>
              <a:ahLst/>
              <a:cxnLst/>
              <a:rect l="l" t="t" r="r" b="b"/>
              <a:pathLst>
                <a:path w="14526" h="7272" extrusionOk="0">
                  <a:moveTo>
                    <a:pt x="0" y="1"/>
                  </a:moveTo>
                  <a:lnTo>
                    <a:pt x="0" y="7272"/>
                  </a:lnTo>
                  <a:lnTo>
                    <a:pt x="14525" y="7272"/>
                  </a:lnTo>
                  <a:lnTo>
                    <a:pt x="14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24"/>
            <p:cNvSpPr/>
            <p:nvPr/>
          </p:nvSpPr>
          <p:spPr>
            <a:xfrm>
              <a:off x="1754775" y="3070450"/>
              <a:ext cx="141625" cy="238950"/>
            </a:xfrm>
            <a:custGeom>
              <a:avLst/>
              <a:gdLst/>
              <a:ahLst/>
              <a:cxnLst/>
              <a:rect l="l" t="t" r="r" b="b"/>
              <a:pathLst>
                <a:path w="5665" h="9558" extrusionOk="0">
                  <a:moveTo>
                    <a:pt x="0" y="1"/>
                  </a:moveTo>
                  <a:lnTo>
                    <a:pt x="0" y="9557"/>
                  </a:lnTo>
                  <a:lnTo>
                    <a:pt x="5664" y="9557"/>
                  </a:lnTo>
                  <a:lnTo>
                    <a:pt x="5664" y="7272"/>
                  </a:lnTo>
                  <a:lnTo>
                    <a:pt x="2287" y="7272"/>
                  </a:lnTo>
                  <a:lnTo>
                    <a:pt x="2287" y="2288"/>
                  </a:lnTo>
                  <a:lnTo>
                    <a:pt x="5664" y="2288"/>
                  </a:lnTo>
                  <a:lnTo>
                    <a:pt x="56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24"/>
            <p:cNvSpPr/>
            <p:nvPr/>
          </p:nvSpPr>
          <p:spPr>
            <a:xfrm>
              <a:off x="2033475" y="3070450"/>
              <a:ext cx="141600" cy="238950"/>
            </a:xfrm>
            <a:custGeom>
              <a:avLst/>
              <a:gdLst/>
              <a:ahLst/>
              <a:cxnLst/>
              <a:rect l="l" t="t" r="r" b="b"/>
              <a:pathLst>
                <a:path w="5664" h="9558" extrusionOk="0">
                  <a:moveTo>
                    <a:pt x="0" y="1"/>
                  </a:moveTo>
                  <a:lnTo>
                    <a:pt x="0" y="2288"/>
                  </a:lnTo>
                  <a:lnTo>
                    <a:pt x="3377" y="2288"/>
                  </a:lnTo>
                  <a:lnTo>
                    <a:pt x="3377" y="7272"/>
                  </a:lnTo>
                  <a:lnTo>
                    <a:pt x="0" y="7272"/>
                  </a:lnTo>
                  <a:lnTo>
                    <a:pt x="0" y="9557"/>
                  </a:lnTo>
                  <a:lnTo>
                    <a:pt x="5663" y="9557"/>
                  </a:lnTo>
                  <a:lnTo>
                    <a:pt x="56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24"/>
            <p:cNvSpPr/>
            <p:nvPr/>
          </p:nvSpPr>
          <p:spPr>
            <a:xfrm>
              <a:off x="1708375" y="3070450"/>
              <a:ext cx="46425" cy="238950"/>
            </a:xfrm>
            <a:custGeom>
              <a:avLst/>
              <a:gdLst/>
              <a:ahLst/>
              <a:cxnLst/>
              <a:rect l="l" t="t" r="r" b="b"/>
              <a:pathLst>
                <a:path w="1857" h="9558" extrusionOk="0">
                  <a:moveTo>
                    <a:pt x="0" y="1"/>
                  </a:moveTo>
                  <a:lnTo>
                    <a:pt x="0" y="9557"/>
                  </a:lnTo>
                  <a:lnTo>
                    <a:pt x="1856" y="9557"/>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24"/>
            <p:cNvSpPr/>
            <p:nvPr/>
          </p:nvSpPr>
          <p:spPr>
            <a:xfrm>
              <a:off x="1987025" y="3070450"/>
              <a:ext cx="46475" cy="57200"/>
            </a:xfrm>
            <a:custGeom>
              <a:avLst/>
              <a:gdLst/>
              <a:ahLst/>
              <a:cxnLst/>
              <a:rect l="l" t="t" r="r" b="b"/>
              <a:pathLst>
                <a:path w="1859" h="2288" extrusionOk="0">
                  <a:moveTo>
                    <a:pt x="1" y="1"/>
                  </a:moveTo>
                  <a:lnTo>
                    <a:pt x="1" y="1144"/>
                  </a:lnTo>
                  <a:lnTo>
                    <a:pt x="888" y="1144"/>
                  </a:lnTo>
                  <a:lnTo>
                    <a:pt x="888" y="2288"/>
                  </a:lnTo>
                  <a:lnTo>
                    <a:pt x="1858" y="2288"/>
                  </a:lnTo>
                  <a:lnTo>
                    <a:pt x="1858" y="1144"/>
                  </a:lnTo>
                  <a:lnTo>
                    <a:pt x="1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24"/>
            <p:cNvSpPr/>
            <p:nvPr/>
          </p:nvSpPr>
          <p:spPr>
            <a:xfrm>
              <a:off x="1987025" y="3252225"/>
              <a:ext cx="46475" cy="57175"/>
            </a:xfrm>
            <a:custGeom>
              <a:avLst/>
              <a:gdLst/>
              <a:ahLst/>
              <a:cxnLst/>
              <a:rect l="l" t="t" r="r" b="b"/>
              <a:pathLst>
                <a:path w="1859" h="2287" extrusionOk="0">
                  <a:moveTo>
                    <a:pt x="888" y="1"/>
                  </a:moveTo>
                  <a:lnTo>
                    <a:pt x="888" y="1144"/>
                  </a:lnTo>
                  <a:lnTo>
                    <a:pt x="1" y="1144"/>
                  </a:lnTo>
                  <a:lnTo>
                    <a:pt x="1" y="2286"/>
                  </a:lnTo>
                  <a:lnTo>
                    <a:pt x="1858" y="2286"/>
                  </a:lnTo>
                  <a:lnTo>
                    <a:pt x="1858" y="1144"/>
                  </a:lnTo>
                  <a:lnTo>
                    <a:pt x="1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24"/>
            <p:cNvSpPr/>
            <p:nvPr/>
          </p:nvSpPr>
          <p:spPr>
            <a:xfrm>
              <a:off x="1133575" y="3018825"/>
              <a:ext cx="1093600" cy="350875"/>
            </a:xfrm>
            <a:custGeom>
              <a:avLst/>
              <a:gdLst/>
              <a:ahLst/>
              <a:cxnLst/>
              <a:rect l="l" t="t" r="r" b="b"/>
              <a:pathLst>
                <a:path w="43744" h="14035" extrusionOk="0">
                  <a:moveTo>
                    <a:pt x="42624" y="737"/>
                  </a:moveTo>
                  <a:cubicBezTo>
                    <a:pt x="42835" y="737"/>
                    <a:pt x="43007" y="909"/>
                    <a:pt x="43007" y="1120"/>
                  </a:cubicBezTo>
                  <a:lnTo>
                    <a:pt x="43007" y="12914"/>
                  </a:lnTo>
                  <a:cubicBezTo>
                    <a:pt x="43007" y="13126"/>
                    <a:pt x="42835" y="13298"/>
                    <a:pt x="42624" y="13298"/>
                  </a:cubicBezTo>
                  <a:lnTo>
                    <a:pt x="1121" y="13298"/>
                  </a:lnTo>
                  <a:cubicBezTo>
                    <a:pt x="908" y="13298"/>
                    <a:pt x="737" y="13126"/>
                    <a:pt x="737" y="12914"/>
                  </a:cubicBezTo>
                  <a:lnTo>
                    <a:pt x="737" y="1120"/>
                  </a:lnTo>
                  <a:cubicBezTo>
                    <a:pt x="737" y="909"/>
                    <a:pt x="908" y="737"/>
                    <a:pt x="1121" y="737"/>
                  </a:cubicBezTo>
                  <a:close/>
                  <a:moveTo>
                    <a:pt x="1121" y="1"/>
                  </a:moveTo>
                  <a:cubicBezTo>
                    <a:pt x="503" y="1"/>
                    <a:pt x="0" y="503"/>
                    <a:pt x="0" y="1120"/>
                  </a:cubicBezTo>
                  <a:lnTo>
                    <a:pt x="0" y="12914"/>
                  </a:lnTo>
                  <a:cubicBezTo>
                    <a:pt x="0" y="13532"/>
                    <a:pt x="503" y="14035"/>
                    <a:pt x="1121" y="14035"/>
                  </a:cubicBezTo>
                  <a:lnTo>
                    <a:pt x="42624" y="14035"/>
                  </a:lnTo>
                  <a:cubicBezTo>
                    <a:pt x="43241" y="14035"/>
                    <a:pt x="43743" y="13532"/>
                    <a:pt x="43743" y="12914"/>
                  </a:cubicBezTo>
                  <a:lnTo>
                    <a:pt x="43743" y="1120"/>
                  </a:lnTo>
                  <a:cubicBezTo>
                    <a:pt x="43743" y="503"/>
                    <a:pt x="43241" y="1"/>
                    <a:pt x="42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1" name="Google Shape;731;p24"/>
          <p:cNvSpPr/>
          <p:nvPr/>
        </p:nvSpPr>
        <p:spPr>
          <a:xfrm>
            <a:off x="8749024" y="4566360"/>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24"/>
          <p:cNvSpPr/>
          <p:nvPr/>
        </p:nvSpPr>
        <p:spPr>
          <a:xfrm>
            <a:off x="6382474" y="4566360"/>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 name="Google Shape;733;p24"/>
          <p:cNvGrpSpPr/>
          <p:nvPr/>
        </p:nvGrpSpPr>
        <p:grpSpPr>
          <a:xfrm>
            <a:off x="8417090" y="3407362"/>
            <a:ext cx="503100" cy="891304"/>
            <a:chOff x="5800375" y="1914075"/>
            <a:chExt cx="611375" cy="1083125"/>
          </a:xfrm>
        </p:grpSpPr>
        <p:sp>
          <p:nvSpPr>
            <p:cNvPr id="734" name="Google Shape;734;p24"/>
            <p:cNvSpPr/>
            <p:nvPr/>
          </p:nvSpPr>
          <p:spPr>
            <a:xfrm>
              <a:off x="5848675" y="1978550"/>
              <a:ext cx="475100" cy="249425"/>
            </a:xfrm>
            <a:custGeom>
              <a:avLst/>
              <a:gdLst/>
              <a:ahLst/>
              <a:cxnLst/>
              <a:rect l="l" t="t" r="r" b="b"/>
              <a:pathLst>
                <a:path w="19004" h="9977" extrusionOk="0">
                  <a:moveTo>
                    <a:pt x="720" y="0"/>
                  </a:moveTo>
                  <a:cubicBezTo>
                    <a:pt x="322" y="0"/>
                    <a:pt x="0" y="323"/>
                    <a:pt x="0" y="720"/>
                  </a:cubicBezTo>
                  <a:lnTo>
                    <a:pt x="0" y="9257"/>
                  </a:lnTo>
                  <a:cubicBezTo>
                    <a:pt x="0" y="9654"/>
                    <a:pt x="322" y="9976"/>
                    <a:pt x="720" y="9976"/>
                  </a:cubicBezTo>
                  <a:lnTo>
                    <a:pt x="18284" y="9976"/>
                  </a:lnTo>
                  <a:cubicBezTo>
                    <a:pt x="18681" y="9976"/>
                    <a:pt x="19004" y="9654"/>
                    <a:pt x="19004" y="9257"/>
                  </a:cubicBezTo>
                  <a:lnTo>
                    <a:pt x="19004" y="720"/>
                  </a:lnTo>
                  <a:cubicBezTo>
                    <a:pt x="19004" y="323"/>
                    <a:pt x="18681" y="0"/>
                    <a:pt x="18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24"/>
            <p:cNvSpPr/>
            <p:nvPr/>
          </p:nvSpPr>
          <p:spPr>
            <a:xfrm>
              <a:off x="5888300" y="1978550"/>
              <a:ext cx="475125" cy="249425"/>
            </a:xfrm>
            <a:custGeom>
              <a:avLst/>
              <a:gdLst/>
              <a:ahLst/>
              <a:cxnLst/>
              <a:rect l="l" t="t" r="r" b="b"/>
              <a:pathLst>
                <a:path w="19005" h="9977" extrusionOk="0">
                  <a:moveTo>
                    <a:pt x="721" y="0"/>
                  </a:moveTo>
                  <a:cubicBezTo>
                    <a:pt x="323" y="0"/>
                    <a:pt x="1" y="323"/>
                    <a:pt x="1" y="720"/>
                  </a:cubicBezTo>
                  <a:lnTo>
                    <a:pt x="1" y="9257"/>
                  </a:lnTo>
                  <a:cubicBezTo>
                    <a:pt x="1" y="9654"/>
                    <a:pt x="323" y="9976"/>
                    <a:pt x="721" y="9976"/>
                  </a:cubicBezTo>
                  <a:lnTo>
                    <a:pt x="18286" y="9976"/>
                  </a:lnTo>
                  <a:cubicBezTo>
                    <a:pt x="18683" y="9976"/>
                    <a:pt x="19005" y="9654"/>
                    <a:pt x="19005" y="9257"/>
                  </a:cubicBezTo>
                  <a:lnTo>
                    <a:pt x="19005" y="720"/>
                  </a:lnTo>
                  <a:cubicBezTo>
                    <a:pt x="19005" y="323"/>
                    <a:pt x="18683" y="0"/>
                    <a:pt x="18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24"/>
            <p:cNvSpPr/>
            <p:nvPr/>
          </p:nvSpPr>
          <p:spPr>
            <a:xfrm>
              <a:off x="5927200" y="2016525"/>
              <a:ext cx="399225" cy="173500"/>
            </a:xfrm>
            <a:custGeom>
              <a:avLst/>
              <a:gdLst/>
              <a:ahLst/>
              <a:cxnLst/>
              <a:rect l="l" t="t" r="r" b="b"/>
              <a:pathLst>
                <a:path w="15969" h="6940" extrusionOk="0">
                  <a:moveTo>
                    <a:pt x="1137" y="0"/>
                  </a:moveTo>
                  <a:cubicBezTo>
                    <a:pt x="509" y="0"/>
                    <a:pt x="0" y="508"/>
                    <a:pt x="0" y="1136"/>
                  </a:cubicBezTo>
                  <a:lnTo>
                    <a:pt x="0" y="5803"/>
                  </a:lnTo>
                  <a:cubicBezTo>
                    <a:pt x="0" y="6430"/>
                    <a:pt x="509" y="6939"/>
                    <a:pt x="1137" y="6939"/>
                  </a:cubicBezTo>
                  <a:lnTo>
                    <a:pt x="14833" y="6939"/>
                  </a:lnTo>
                  <a:cubicBezTo>
                    <a:pt x="15459" y="6939"/>
                    <a:pt x="15969" y="6430"/>
                    <a:pt x="15969" y="5803"/>
                  </a:cubicBezTo>
                  <a:lnTo>
                    <a:pt x="15969" y="1136"/>
                  </a:lnTo>
                  <a:cubicBezTo>
                    <a:pt x="15969" y="508"/>
                    <a:pt x="15459" y="0"/>
                    <a:pt x="14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24"/>
            <p:cNvSpPr/>
            <p:nvPr/>
          </p:nvSpPr>
          <p:spPr>
            <a:xfrm>
              <a:off x="5937650" y="2016525"/>
              <a:ext cx="399200" cy="173500"/>
            </a:xfrm>
            <a:custGeom>
              <a:avLst/>
              <a:gdLst/>
              <a:ahLst/>
              <a:cxnLst/>
              <a:rect l="l" t="t" r="r" b="b"/>
              <a:pathLst>
                <a:path w="15968" h="6940" extrusionOk="0">
                  <a:moveTo>
                    <a:pt x="1138" y="0"/>
                  </a:moveTo>
                  <a:cubicBezTo>
                    <a:pt x="509" y="0"/>
                    <a:pt x="1" y="508"/>
                    <a:pt x="1" y="1136"/>
                  </a:cubicBezTo>
                  <a:lnTo>
                    <a:pt x="1" y="5803"/>
                  </a:lnTo>
                  <a:cubicBezTo>
                    <a:pt x="1" y="6430"/>
                    <a:pt x="509" y="6939"/>
                    <a:pt x="1138" y="6939"/>
                  </a:cubicBezTo>
                  <a:lnTo>
                    <a:pt x="14832" y="6939"/>
                  </a:lnTo>
                  <a:cubicBezTo>
                    <a:pt x="15459" y="6939"/>
                    <a:pt x="15968" y="6430"/>
                    <a:pt x="15968" y="5803"/>
                  </a:cubicBezTo>
                  <a:lnTo>
                    <a:pt x="15968" y="1136"/>
                  </a:lnTo>
                  <a:cubicBezTo>
                    <a:pt x="15968" y="508"/>
                    <a:pt x="15459" y="0"/>
                    <a:pt x="148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24"/>
            <p:cNvSpPr/>
            <p:nvPr/>
          </p:nvSpPr>
          <p:spPr>
            <a:xfrm>
              <a:off x="5848675" y="2331875"/>
              <a:ext cx="475100" cy="249425"/>
            </a:xfrm>
            <a:custGeom>
              <a:avLst/>
              <a:gdLst/>
              <a:ahLst/>
              <a:cxnLst/>
              <a:rect l="l" t="t" r="r" b="b"/>
              <a:pathLst>
                <a:path w="19004" h="9977" extrusionOk="0">
                  <a:moveTo>
                    <a:pt x="720" y="1"/>
                  </a:moveTo>
                  <a:cubicBezTo>
                    <a:pt x="322" y="1"/>
                    <a:pt x="0" y="323"/>
                    <a:pt x="0" y="721"/>
                  </a:cubicBezTo>
                  <a:lnTo>
                    <a:pt x="0" y="9257"/>
                  </a:lnTo>
                  <a:cubicBezTo>
                    <a:pt x="0" y="9654"/>
                    <a:pt x="322" y="9977"/>
                    <a:pt x="720" y="9977"/>
                  </a:cubicBezTo>
                  <a:lnTo>
                    <a:pt x="18284" y="9977"/>
                  </a:lnTo>
                  <a:cubicBezTo>
                    <a:pt x="18681" y="9977"/>
                    <a:pt x="19004" y="9654"/>
                    <a:pt x="19004" y="9257"/>
                  </a:cubicBezTo>
                  <a:lnTo>
                    <a:pt x="19004" y="721"/>
                  </a:lnTo>
                  <a:cubicBezTo>
                    <a:pt x="19004" y="323"/>
                    <a:pt x="18681" y="1"/>
                    <a:pt x="18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24"/>
            <p:cNvSpPr/>
            <p:nvPr/>
          </p:nvSpPr>
          <p:spPr>
            <a:xfrm>
              <a:off x="5888300" y="2331875"/>
              <a:ext cx="475125" cy="249425"/>
            </a:xfrm>
            <a:custGeom>
              <a:avLst/>
              <a:gdLst/>
              <a:ahLst/>
              <a:cxnLst/>
              <a:rect l="l" t="t" r="r" b="b"/>
              <a:pathLst>
                <a:path w="19005" h="9977" extrusionOk="0">
                  <a:moveTo>
                    <a:pt x="721" y="1"/>
                  </a:moveTo>
                  <a:cubicBezTo>
                    <a:pt x="323" y="1"/>
                    <a:pt x="1" y="323"/>
                    <a:pt x="1" y="721"/>
                  </a:cubicBezTo>
                  <a:lnTo>
                    <a:pt x="1" y="9257"/>
                  </a:lnTo>
                  <a:cubicBezTo>
                    <a:pt x="1" y="9654"/>
                    <a:pt x="323" y="9977"/>
                    <a:pt x="721" y="9977"/>
                  </a:cubicBezTo>
                  <a:lnTo>
                    <a:pt x="18286" y="9977"/>
                  </a:lnTo>
                  <a:cubicBezTo>
                    <a:pt x="18683" y="9977"/>
                    <a:pt x="19005" y="9654"/>
                    <a:pt x="19005" y="9257"/>
                  </a:cubicBezTo>
                  <a:lnTo>
                    <a:pt x="19005" y="721"/>
                  </a:lnTo>
                  <a:cubicBezTo>
                    <a:pt x="19005" y="323"/>
                    <a:pt x="18683" y="1"/>
                    <a:pt x="18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24"/>
            <p:cNvSpPr/>
            <p:nvPr/>
          </p:nvSpPr>
          <p:spPr>
            <a:xfrm>
              <a:off x="5927200" y="2369850"/>
              <a:ext cx="399225" cy="173475"/>
            </a:xfrm>
            <a:custGeom>
              <a:avLst/>
              <a:gdLst/>
              <a:ahLst/>
              <a:cxnLst/>
              <a:rect l="l" t="t" r="r" b="b"/>
              <a:pathLst>
                <a:path w="15969" h="6939" extrusionOk="0">
                  <a:moveTo>
                    <a:pt x="1137" y="1"/>
                  </a:moveTo>
                  <a:cubicBezTo>
                    <a:pt x="509" y="1"/>
                    <a:pt x="0" y="509"/>
                    <a:pt x="0" y="1137"/>
                  </a:cubicBezTo>
                  <a:lnTo>
                    <a:pt x="0" y="5803"/>
                  </a:lnTo>
                  <a:cubicBezTo>
                    <a:pt x="0" y="6430"/>
                    <a:pt x="509" y="6939"/>
                    <a:pt x="1137" y="6939"/>
                  </a:cubicBezTo>
                  <a:lnTo>
                    <a:pt x="14833" y="6939"/>
                  </a:lnTo>
                  <a:cubicBezTo>
                    <a:pt x="15459" y="6939"/>
                    <a:pt x="15969" y="6430"/>
                    <a:pt x="15969" y="5803"/>
                  </a:cubicBezTo>
                  <a:lnTo>
                    <a:pt x="15969" y="1137"/>
                  </a:lnTo>
                  <a:cubicBezTo>
                    <a:pt x="15969" y="509"/>
                    <a:pt x="15459" y="1"/>
                    <a:pt x="14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24"/>
            <p:cNvSpPr/>
            <p:nvPr/>
          </p:nvSpPr>
          <p:spPr>
            <a:xfrm>
              <a:off x="5937650" y="2369850"/>
              <a:ext cx="399200" cy="173475"/>
            </a:xfrm>
            <a:custGeom>
              <a:avLst/>
              <a:gdLst/>
              <a:ahLst/>
              <a:cxnLst/>
              <a:rect l="l" t="t" r="r" b="b"/>
              <a:pathLst>
                <a:path w="15968" h="6939" extrusionOk="0">
                  <a:moveTo>
                    <a:pt x="1138" y="1"/>
                  </a:moveTo>
                  <a:cubicBezTo>
                    <a:pt x="509" y="1"/>
                    <a:pt x="1" y="509"/>
                    <a:pt x="1" y="1137"/>
                  </a:cubicBezTo>
                  <a:lnTo>
                    <a:pt x="1" y="5803"/>
                  </a:lnTo>
                  <a:cubicBezTo>
                    <a:pt x="1" y="6430"/>
                    <a:pt x="509" y="6939"/>
                    <a:pt x="1138" y="6939"/>
                  </a:cubicBezTo>
                  <a:lnTo>
                    <a:pt x="14832" y="6939"/>
                  </a:lnTo>
                  <a:cubicBezTo>
                    <a:pt x="15459" y="6939"/>
                    <a:pt x="15968" y="6430"/>
                    <a:pt x="15968" y="5803"/>
                  </a:cubicBezTo>
                  <a:lnTo>
                    <a:pt x="15968" y="1137"/>
                  </a:lnTo>
                  <a:cubicBezTo>
                    <a:pt x="15968" y="509"/>
                    <a:pt x="15459" y="1"/>
                    <a:pt x="148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24"/>
            <p:cNvSpPr/>
            <p:nvPr/>
          </p:nvSpPr>
          <p:spPr>
            <a:xfrm>
              <a:off x="5848675" y="2685200"/>
              <a:ext cx="475100" cy="249425"/>
            </a:xfrm>
            <a:custGeom>
              <a:avLst/>
              <a:gdLst/>
              <a:ahLst/>
              <a:cxnLst/>
              <a:rect l="l" t="t" r="r" b="b"/>
              <a:pathLst>
                <a:path w="19004" h="9977" extrusionOk="0">
                  <a:moveTo>
                    <a:pt x="720" y="1"/>
                  </a:moveTo>
                  <a:cubicBezTo>
                    <a:pt x="322" y="1"/>
                    <a:pt x="0" y="324"/>
                    <a:pt x="0" y="720"/>
                  </a:cubicBezTo>
                  <a:lnTo>
                    <a:pt x="0" y="9257"/>
                  </a:lnTo>
                  <a:cubicBezTo>
                    <a:pt x="0" y="9654"/>
                    <a:pt x="322" y="9977"/>
                    <a:pt x="720" y="9977"/>
                  </a:cubicBezTo>
                  <a:lnTo>
                    <a:pt x="18284" y="9977"/>
                  </a:lnTo>
                  <a:cubicBezTo>
                    <a:pt x="18681" y="9977"/>
                    <a:pt x="19004" y="9654"/>
                    <a:pt x="19004" y="9257"/>
                  </a:cubicBezTo>
                  <a:lnTo>
                    <a:pt x="19004" y="720"/>
                  </a:lnTo>
                  <a:cubicBezTo>
                    <a:pt x="19004" y="324"/>
                    <a:pt x="18681" y="1"/>
                    <a:pt x="18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24"/>
            <p:cNvSpPr/>
            <p:nvPr/>
          </p:nvSpPr>
          <p:spPr>
            <a:xfrm>
              <a:off x="5888300" y="2685200"/>
              <a:ext cx="475125" cy="249425"/>
            </a:xfrm>
            <a:custGeom>
              <a:avLst/>
              <a:gdLst/>
              <a:ahLst/>
              <a:cxnLst/>
              <a:rect l="l" t="t" r="r" b="b"/>
              <a:pathLst>
                <a:path w="19005" h="9977" extrusionOk="0">
                  <a:moveTo>
                    <a:pt x="721" y="1"/>
                  </a:moveTo>
                  <a:cubicBezTo>
                    <a:pt x="323" y="1"/>
                    <a:pt x="1" y="324"/>
                    <a:pt x="1" y="720"/>
                  </a:cubicBezTo>
                  <a:lnTo>
                    <a:pt x="1" y="9257"/>
                  </a:lnTo>
                  <a:cubicBezTo>
                    <a:pt x="1" y="9654"/>
                    <a:pt x="323" y="9977"/>
                    <a:pt x="721" y="9977"/>
                  </a:cubicBezTo>
                  <a:lnTo>
                    <a:pt x="18286" y="9977"/>
                  </a:lnTo>
                  <a:cubicBezTo>
                    <a:pt x="18683" y="9977"/>
                    <a:pt x="19005" y="9654"/>
                    <a:pt x="19005" y="9257"/>
                  </a:cubicBezTo>
                  <a:lnTo>
                    <a:pt x="19005" y="720"/>
                  </a:lnTo>
                  <a:cubicBezTo>
                    <a:pt x="19005" y="324"/>
                    <a:pt x="18683" y="1"/>
                    <a:pt x="18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24"/>
            <p:cNvSpPr/>
            <p:nvPr/>
          </p:nvSpPr>
          <p:spPr>
            <a:xfrm>
              <a:off x="5927200" y="2723150"/>
              <a:ext cx="399225" cy="173550"/>
            </a:xfrm>
            <a:custGeom>
              <a:avLst/>
              <a:gdLst/>
              <a:ahLst/>
              <a:cxnLst/>
              <a:rect l="l" t="t" r="r" b="b"/>
              <a:pathLst>
                <a:path w="15969" h="6942" extrusionOk="0">
                  <a:moveTo>
                    <a:pt x="1137" y="1"/>
                  </a:moveTo>
                  <a:cubicBezTo>
                    <a:pt x="509" y="1"/>
                    <a:pt x="0" y="510"/>
                    <a:pt x="0" y="1137"/>
                  </a:cubicBezTo>
                  <a:lnTo>
                    <a:pt x="0" y="5804"/>
                  </a:lnTo>
                  <a:cubicBezTo>
                    <a:pt x="0" y="6431"/>
                    <a:pt x="509" y="6941"/>
                    <a:pt x="1137" y="6941"/>
                  </a:cubicBezTo>
                  <a:lnTo>
                    <a:pt x="14833" y="6941"/>
                  </a:lnTo>
                  <a:cubicBezTo>
                    <a:pt x="15459" y="6941"/>
                    <a:pt x="15969" y="6431"/>
                    <a:pt x="15969" y="5804"/>
                  </a:cubicBezTo>
                  <a:lnTo>
                    <a:pt x="15969" y="1137"/>
                  </a:lnTo>
                  <a:cubicBezTo>
                    <a:pt x="15969" y="510"/>
                    <a:pt x="15459" y="1"/>
                    <a:pt x="14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24"/>
            <p:cNvSpPr/>
            <p:nvPr/>
          </p:nvSpPr>
          <p:spPr>
            <a:xfrm>
              <a:off x="5937650" y="2723150"/>
              <a:ext cx="399200" cy="173550"/>
            </a:xfrm>
            <a:custGeom>
              <a:avLst/>
              <a:gdLst/>
              <a:ahLst/>
              <a:cxnLst/>
              <a:rect l="l" t="t" r="r" b="b"/>
              <a:pathLst>
                <a:path w="15968" h="6942" extrusionOk="0">
                  <a:moveTo>
                    <a:pt x="1138" y="1"/>
                  </a:moveTo>
                  <a:cubicBezTo>
                    <a:pt x="509" y="1"/>
                    <a:pt x="1" y="510"/>
                    <a:pt x="1" y="1137"/>
                  </a:cubicBezTo>
                  <a:lnTo>
                    <a:pt x="1" y="5804"/>
                  </a:lnTo>
                  <a:cubicBezTo>
                    <a:pt x="1" y="6431"/>
                    <a:pt x="509" y="6941"/>
                    <a:pt x="1138" y="6941"/>
                  </a:cubicBezTo>
                  <a:lnTo>
                    <a:pt x="14832" y="6941"/>
                  </a:lnTo>
                  <a:cubicBezTo>
                    <a:pt x="15459" y="6941"/>
                    <a:pt x="15968" y="6431"/>
                    <a:pt x="15968" y="5804"/>
                  </a:cubicBezTo>
                  <a:lnTo>
                    <a:pt x="15968" y="1137"/>
                  </a:lnTo>
                  <a:cubicBezTo>
                    <a:pt x="15968" y="510"/>
                    <a:pt x="15459" y="1"/>
                    <a:pt x="148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24"/>
            <p:cNvSpPr/>
            <p:nvPr/>
          </p:nvSpPr>
          <p:spPr>
            <a:xfrm>
              <a:off x="5800375" y="1914075"/>
              <a:ext cx="611375" cy="1083125"/>
            </a:xfrm>
            <a:custGeom>
              <a:avLst/>
              <a:gdLst/>
              <a:ahLst/>
              <a:cxnLst/>
              <a:rect l="l" t="t" r="r" b="b"/>
              <a:pathLst>
                <a:path w="24455" h="43325" extrusionOk="0">
                  <a:moveTo>
                    <a:pt x="23369" y="738"/>
                  </a:moveTo>
                  <a:cubicBezTo>
                    <a:pt x="23562" y="738"/>
                    <a:pt x="23718" y="893"/>
                    <a:pt x="23718" y="1086"/>
                  </a:cubicBezTo>
                  <a:lnTo>
                    <a:pt x="23718" y="42239"/>
                  </a:lnTo>
                  <a:cubicBezTo>
                    <a:pt x="23718" y="42431"/>
                    <a:pt x="23562" y="42587"/>
                    <a:pt x="23369" y="42587"/>
                  </a:cubicBezTo>
                  <a:lnTo>
                    <a:pt x="1084" y="42587"/>
                  </a:lnTo>
                  <a:cubicBezTo>
                    <a:pt x="893" y="42587"/>
                    <a:pt x="737" y="42431"/>
                    <a:pt x="737" y="42239"/>
                  </a:cubicBezTo>
                  <a:lnTo>
                    <a:pt x="737" y="1086"/>
                  </a:lnTo>
                  <a:cubicBezTo>
                    <a:pt x="737" y="893"/>
                    <a:pt x="893" y="738"/>
                    <a:pt x="1084" y="738"/>
                  </a:cubicBezTo>
                  <a:close/>
                  <a:moveTo>
                    <a:pt x="1084" y="1"/>
                  </a:moveTo>
                  <a:cubicBezTo>
                    <a:pt x="487" y="1"/>
                    <a:pt x="0" y="488"/>
                    <a:pt x="0" y="1086"/>
                  </a:cubicBezTo>
                  <a:lnTo>
                    <a:pt x="0" y="42239"/>
                  </a:lnTo>
                  <a:cubicBezTo>
                    <a:pt x="0" y="42837"/>
                    <a:pt x="487" y="43325"/>
                    <a:pt x="1084" y="43325"/>
                  </a:cubicBezTo>
                  <a:lnTo>
                    <a:pt x="23369" y="43325"/>
                  </a:lnTo>
                  <a:cubicBezTo>
                    <a:pt x="23967" y="43325"/>
                    <a:pt x="24455" y="42837"/>
                    <a:pt x="24455" y="42239"/>
                  </a:cubicBezTo>
                  <a:lnTo>
                    <a:pt x="24455" y="1086"/>
                  </a:lnTo>
                  <a:cubicBezTo>
                    <a:pt x="24455" y="488"/>
                    <a:pt x="23967" y="1"/>
                    <a:pt x="23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24"/>
            <p:cNvSpPr/>
            <p:nvPr/>
          </p:nvSpPr>
          <p:spPr>
            <a:xfrm>
              <a:off x="5809550" y="2271200"/>
              <a:ext cx="593000" cy="18450"/>
            </a:xfrm>
            <a:custGeom>
              <a:avLst/>
              <a:gdLst/>
              <a:ahLst/>
              <a:cxnLst/>
              <a:rect l="l" t="t" r="r" b="b"/>
              <a:pathLst>
                <a:path w="23720" h="738" extrusionOk="0">
                  <a:moveTo>
                    <a:pt x="1" y="1"/>
                  </a:moveTo>
                  <a:lnTo>
                    <a:pt x="1" y="737"/>
                  </a:lnTo>
                  <a:lnTo>
                    <a:pt x="23719" y="737"/>
                  </a:lnTo>
                  <a:lnTo>
                    <a:pt x="237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24"/>
            <p:cNvSpPr/>
            <p:nvPr/>
          </p:nvSpPr>
          <p:spPr>
            <a:xfrm>
              <a:off x="5809550" y="2624850"/>
              <a:ext cx="593000" cy="18425"/>
            </a:xfrm>
            <a:custGeom>
              <a:avLst/>
              <a:gdLst/>
              <a:ahLst/>
              <a:cxnLst/>
              <a:rect l="l" t="t" r="r" b="b"/>
              <a:pathLst>
                <a:path w="23720" h="737" extrusionOk="0">
                  <a:moveTo>
                    <a:pt x="1" y="0"/>
                  </a:moveTo>
                  <a:lnTo>
                    <a:pt x="1" y="737"/>
                  </a:lnTo>
                  <a:lnTo>
                    <a:pt x="23719" y="737"/>
                  </a:lnTo>
                  <a:lnTo>
                    <a:pt x="237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1pPr>
            <a:lvl2pPr lvl="1"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2pPr>
            <a:lvl3pPr lvl="2"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3pPr>
            <a:lvl4pPr lvl="3"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4pPr>
            <a:lvl5pPr lvl="4"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5pPr>
            <a:lvl6pPr lvl="5"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6pPr>
            <a:lvl7pPr lvl="6"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7pPr>
            <a:lvl8pPr lvl="7"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8pPr>
            <a:lvl9pPr lvl="8" rtl="0">
              <a:spcBef>
                <a:spcPts val="0"/>
              </a:spcBef>
              <a:spcAft>
                <a:spcPts val="0"/>
              </a:spcAft>
              <a:buClr>
                <a:schemeClr val="dk1"/>
              </a:buClr>
              <a:buSzPts val="3500"/>
              <a:buFont typeface="Albert Sans SemiBold"/>
              <a:buNone/>
              <a:defRPr sz="3500">
                <a:solidFill>
                  <a:schemeClr val="dk1"/>
                </a:solidFill>
                <a:latin typeface="Albert Sans SemiBold"/>
                <a:ea typeface="Albert Sans SemiBold"/>
                <a:cs typeface="Albert Sans SemiBold"/>
                <a:sym typeface="Albert Sans SemiBold"/>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dk1"/>
              </a:buClr>
              <a:buSzPts val="1400"/>
              <a:buFont typeface="Noto Sans"/>
              <a:buChar char="●"/>
              <a:defRPr>
                <a:solidFill>
                  <a:schemeClr val="dk1"/>
                </a:solidFill>
                <a:latin typeface="Noto Sans"/>
                <a:ea typeface="Noto Sans"/>
                <a:cs typeface="Noto Sans"/>
                <a:sym typeface="Noto Sans"/>
              </a:defRPr>
            </a:lvl1pPr>
            <a:lvl2pPr marL="914400" lvl="1" indent="-317500">
              <a:lnSpc>
                <a:spcPct val="115000"/>
              </a:lnSpc>
              <a:spcBef>
                <a:spcPts val="0"/>
              </a:spcBef>
              <a:spcAft>
                <a:spcPts val="0"/>
              </a:spcAft>
              <a:buClr>
                <a:schemeClr val="dk1"/>
              </a:buClr>
              <a:buSzPts val="1400"/>
              <a:buFont typeface="Noto Sans"/>
              <a:buChar char="○"/>
              <a:defRPr>
                <a:solidFill>
                  <a:schemeClr val="dk1"/>
                </a:solidFill>
                <a:latin typeface="Noto Sans"/>
                <a:ea typeface="Noto Sans"/>
                <a:cs typeface="Noto Sans"/>
                <a:sym typeface="Noto Sans"/>
              </a:defRPr>
            </a:lvl2pPr>
            <a:lvl3pPr marL="1371600" lvl="2" indent="-317500">
              <a:lnSpc>
                <a:spcPct val="115000"/>
              </a:lnSpc>
              <a:spcBef>
                <a:spcPts val="0"/>
              </a:spcBef>
              <a:spcAft>
                <a:spcPts val="0"/>
              </a:spcAft>
              <a:buClr>
                <a:schemeClr val="dk1"/>
              </a:buClr>
              <a:buSzPts val="1400"/>
              <a:buFont typeface="Noto Sans"/>
              <a:buChar char="■"/>
              <a:defRPr>
                <a:solidFill>
                  <a:schemeClr val="dk1"/>
                </a:solidFill>
                <a:latin typeface="Noto Sans"/>
                <a:ea typeface="Noto Sans"/>
                <a:cs typeface="Noto Sans"/>
                <a:sym typeface="Noto Sans"/>
              </a:defRPr>
            </a:lvl3pPr>
            <a:lvl4pPr marL="1828800" lvl="3" indent="-317500">
              <a:lnSpc>
                <a:spcPct val="115000"/>
              </a:lnSpc>
              <a:spcBef>
                <a:spcPts val="0"/>
              </a:spcBef>
              <a:spcAft>
                <a:spcPts val="0"/>
              </a:spcAft>
              <a:buClr>
                <a:schemeClr val="dk1"/>
              </a:buClr>
              <a:buSzPts val="1400"/>
              <a:buFont typeface="Noto Sans"/>
              <a:buChar char="●"/>
              <a:defRPr>
                <a:solidFill>
                  <a:schemeClr val="dk1"/>
                </a:solidFill>
                <a:latin typeface="Noto Sans"/>
                <a:ea typeface="Noto Sans"/>
                <a:cs typeface="Noto Sans"/>
                <a:sym typeface="Noto Sans"/>
              </a:defRPr>
            </a:lvl4pPr>
            <a:lvl5pPr marL="2286000" lvl="4" indent="-317500">
              <a:lnSpc>
                <a:spcPct val="115000"/>
              </a:lnSpc>
              <a:spcBef>
                <a:spcPts val="0"/>
              </a:spcBef>
              <a:spcAft>
                <a:spcPts val="0"/>
              </a:spcAft>
              <a:buClr>
                <a:schemeClr val="dk1"/>
              </a:buClr>
              <a:buSzPts val="1400"/>
              <a:buFont typeface="Noto Sans"/>
              <a:buChar char="○"/>
              <a:defRPr>
                <a:solidFill>
                  <a:schemeClr val="dk1"/>
                </a:solidFill>
                <a:latin typeface="Noto Sans"/>
                <a:ea typeface="Noto Sans"/>
                <a:cs typeface="Noto Sans"/>
                <a:sym typeface="Noto Sans"/>
              </a:defRPr>
            </a:lvl5pPr>
            <a:lvl6pPr marL="2743200" lvl="5" indent="-317500">
              <a:lnSpc>
                <a:spcPct val="115000"/>
              </a:lnSpc>
              <a:spcBef>
                <a:spcPts val="0"/>
              </a:spcBef>
              <a:spcAft>
                <a:spcPts val="0"/>
              </a:spcAft>
              <a:buClr>
                <a:schemeClr val="dk1"/>
              </a:buClr>
              <a:buSzPts val="1400"/>
              <a:buFont typeface="Noto Sans"/>
              <a:buChar char="■"/>
              <a:defRPr>
                <a:solidFill>
                  <a:schemeClr val="dk1"/>
                </a:solidFill>
                <a:latin typeface="Noto Sans"/>
                <a:ea typeface="Noto Sans"/>
                <a:cs typeface="Noto Sans"/>
                <a:sym typeface="Noto Sans"/>
              </a:defRPr>
            </a:lvl6pPr>
            <a:lvl7pPr marL="3200400" lvl="6" indent="-317500">
              <a:lnSpc>
                <a:spcPct val="115000"/>
              </a:lnSpc>
              <a:spcBef>
                <a:spcPts val="0"/>
              </a:spcBef>
              <a:spcAft>
                <a:spcPts val="0"/>
              </a:spcAft>
              <a:buClr>
                <a:schemeClr val="dk1"/>
              </a:buClr>
              <a:buSzPts val="1400"/>
              <a:buFont typeface="Noto Sans"/>
              <a:buChar char="●"/>
              <a:defRPr>
                <a:solidFill>
                  <a:schemeClr val="dk1"/>
                </a:solidFill>
                <a:latin typeface="Noto Sans"/>
                <a:ea typeface="Noto Sans"/>
                <a:cs typeface="Noto Sans"/>
                <a:sym typeface="Noto Sans"/>
              </a:defRPr>
            </a:lvl7pPr>
            <a:lvl8pPr marL="3657600" lvl="7" indent="-317500">
              <a:lnSpc>
                <a:spcPct val="115000"/>
              </a:lnSpc>
              <a:spcBef>
                <a:spcPts val="0"/>
              </a:spcBef>
              <a:spcAft>
                <a:spcPts val="0"/>
              </a:spcAft>
              <a:buClr>
                <a:schemeClr val="dk1"/>
              </a:buClr>
              <a:buSzPts val="1400"/>
              <a:buFont typeface="Noto Sans"/>
              <a:buChar char="○"/>
              <a:defRPr>
                <a:solidFill>
                  <a:schemeClr val="dk1"/>
                </a:solidFill>
                <a:latin typeface="Noto Sans"/>
                <a:ea typeface="Noto Sans"/>
                <a:cs typeface="Noto Sans"/>
                <a:sym typeface="Noto Sans"/>
              </a:defRPr>
            </a:lvl8pPr>
            <a:lvl9pPr marL="4114800" lvl="8" indent="-317500">
              <a:lnSpc>
                <a:spcPct val="115000"/>
              </a:lnSpc>
              <a:spcBef>
                <a:spcPts val="0"/>
              </a:spcBef>
              <a:spcAft>
                <a:spcPts val="0"/>
              </a:spcAft>
              <a:buClr>
                <a:schemeClr val="dk1"/>
              </a:buClr>
              <a:buSzPts val="1400"/>
              <a:buFont typeface="Noto Sans"/>
              <a:buChar char="■"/>
              <a:defRPr>
                <a:solidFill>
                  <a:schemeClr val="dk1"/>
                </a:solidFill>
                <a:latin typeface="Noto Sans"/>
                <a:ea typeface="Noto Sans"/>
                <a:cs typeface="Noto Sans"/>
                <a:sym typeface="Noto Sans"/>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9" r:id="rId5"/>
    <p:sldLayoutId id="2147483660" r:id="rId6"/>
    <p:sldLayoutId id="2147483665" r:id="rId7"/>
    <p:sldLayoutId id="2147483669" r:id="rId8"/>
    <p:sldLayoutId id="2147483670" r:id="rId9"/>
    <p:sldLayoutId id="2147483671" r:id="rId10"/>
    <p:sldLayoutId id="2147483672" r:id="rId11"/>
    <p:sldLayoutId id="2147483673" r:id="rId12"/>
    <p:sldLayoutId id="2147483676" r:id="rId13"/>
    <p:sldLayoutId id="2147483679" r:id="rId14"/>
    <p:sldLayoutId id="2147483680" r:id="rId15"/>
    <p:sldLayoutId id="2147483684" r:id="rId16"/>
    <p:sldLayoutId id="2147483685" r:id="rId17"/>
    <p:sldLayoutId id="2147483686" r:id="rId18"/>
    <p:sldLayoutId id="2147483687" r:id="rId19"/>
    <p:sldLayoutId id="2147483688" r:id="rId20"/>
    <p:sldLayoutId id="2147483689" r:id="rId2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9.png"/></Relationships>
</file>

<file path=ppt/slides/_rels/slide19.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8.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51"/>
        <p:cNvGrpSpPr/>
        <p:nvPr/>
      </p:nvGrpSpPr>
      <p:grpSpPr>
        <a:xfrm>
          <a:off x="0" y="0"/>
          <a:ext cx="0" cy="0"/>
          <a:chOff x="0" y="0"/>
          <a:chExt cx="0" cy="0"/>
        </a:xfrm>
      </p:grpSpPr>
      <p:cxnSp>
        <p:nvCxnSpPr>
          <p:cNvPr id="1152" name="Google Shape;1152;p38"/>
          <p:cNvCxnSpPr/>
          <p:nvPr/>
        </p:nvCxnSpPr>
        <p:spPr>
          <a:xfrm>
            <a:off x="5895875" y="3556675"/>
            <a:ext cx="0" cy="1326900"/>
          </a:xfrm>
          <a:prstGeom prst="straightConnector1">
            <a:avLst/>
          </a:prstGeom>
          <a:noFill/>
          <a:ln w="28575" cap="flat" cmpd="sng">
            <a:solidFill>
              <a:schemeClr val="lt2"/>
            </a:solidFill>
            <a:prstDash val="solid"/>
            <a:round/>
            <a:headEnd type="none" w="med" len="med"/>
            <a:tailEnd type="none" w="med" len="med"/>
          </a:ln>
        </p:spPr>
      </p:cxnSp>
      <p:sp>
        <p:nvSpPr>
          <p:cNvPr id="1153" name="Google Shape;1153;p38"/>
          <p:cNvSpPr txBox="1">
            <a:spLocks noGrp="1"/>
          </p:cNvSpPr>
          <p:nvPr>
            <p:ph type="ctrTitle"/>
          </p:nvPr>
        </p:nvSpPr>
        <p:spPr>
          <a:xfrm>
            <a:off x="971349" y="769741"/>
            <a:ext cx="7078637" cy="1264807"/>
          </a:xfrm>
          <a:prstGeom prst="rect">
            <a:avLst/>
          </a:prstGeom>
        </p:spPr>
        <p:txBody>
          <a:bodyPr spcFirstLastPara="1" wrap="square" lIns="91425" tIns="91425" rIns="91425" bIns="91425" anchor="b" anchorCtr="0">
            <a:noAutofit/>
          </a:bodyPr>
          <a:lstStyle/>
          <a:p>
            <a:pPr marL="0" marR="0" algn="ctr">
              <a:lnSpc>
                <a:spcPct val="110000"/>
              </a:lnSpc>
              <a:spcBef>
                <a:spcPts val="600"/>
              </a:spcBef>
              <a:spcAft>
                <a:spcPts val="1000"/>
              </a:spcAft>
            </a:pPr>
            <a:r>
              <a:rPr lang="en-US" sz="2800" b="1">
                <a:effectLst/>
                <a:latin typeface="+mn-lt"/>
                <a:ea typeface="Calibri" panose="020F0502020204030204" pitchFamily="34" charset="0"/>
                <a:cs typeface="Times New Roman" panose="02020603050405020304" pitchFamily="18" charset="0"/>
              </a:rPr>
              <a:t>HỆ THỐNG CỬA MẬT KHẨU VÀ </a:t>
            </a:r>
            <a:br>
              <a:rPr lang="en-US" sz="2800" b="1">
                <a:effectLst/>
                <a:latin typeface="+mn-lt"/>
                <a:ea typeface="Calibri" panose="020F0502020204030204" pitchFamily="34" charset="0"/>
                <a:cs typeface="Times New Roman" panose="02020603050405020304" pitchFamily="18" charset="0"/>
              </a:rPr>
            </a:br>
            <a:r>
              <a:rPr lang="en-US" sz="2800" b="1">
                <a:effectLst/>
                <a:latin typeface="+mn-lt"/>
                <a:ea typeface="Calibri" panose="020F0502020204030204" pitchFamily="34" charset="0"/>
                <a:cs typeface="Times New Roman" panose="02020603050405020304" pitchFamily="18" charset="0"/>
              </a:rPr>
              <a:t>QUÉT THẺ TỪ DÀNH CHO HỘ GIA ĐÌNH</a:t>
            </a:r>
            <a:endParaRPr lang="en-US" sz="2800">
              <a:effectLst/>
              <a:latin typeface="+mn-lt"/>
              <a:ea typeface="Calibri" panose="020F0502020204030204" pitchFamily="34" charset="0"/>
              <a:cs typeface="Times New Roman" panose="02020603050405020304" pitchFamily="18" charset="0"/>
            </a:endParaRPr>
          </a:p>
        </p:txBody>
      </p:sp>
      <p:sp>
        <p:nvSpPr>
          <p:cNvPr id="1154" name="Google Shape;1154;p38"/>
          <p:cNvSpPr txBox="1">
            <a:spLocks noGrp="1"/>
          </p:cNvSpPr>
          <p:nvPr>
            <p:ph type="subTitle" idx="1"/>
          </p:nvPr>
        </p:nvSpPr>
        <p:spPr>
          <a:xfrm>
            <a:off x="3724391" y="1999696"/>
            <a:ext cx="1695218" cy="475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800" b="1">
                <a:latin typeface="+mn-lt"/>
              </a:rPr>
              <a:t>L01 – Nhóm 4</a:t>
            </a:r>
            <a:endParaRPr sz="1800" b="1">
              <a:latin typeface="+mn-lt"/>
            </a:endParaRPr>
          </a:p>
        </p:txBody>
      </p:sp>
      <p:grpSp>
        <p:nvGrpSpPr>
          <p:cNvPr id="1155" name="Google Shape;1155;p38"/>
          <p:cNvGrpSpPr/>
          <p:nvPr/>
        </p:nvGrpSpPr>
        <p:grpSpPr>
          <a:xfrm>
            <a:off x="5806305" y="2966614"/>
            <a:ext cx="2344956" cy="1975413"/>
            <a:chOff x="5806305" y="2966614"/>
            <a:chExt cx="2344956" cy="1975413"/>
          </a:xfrm>
        </p:grpSpPr>
        <p:sp>
          <p:nvSpPr>
            <p:cNvPr id="1156" name="Google Shape;1156;p38"/>
            <p:cNvSpPr/>
            <p:nvPr/>
          </p:nvSpPr>
          <p:spPr>
            <a:xfrm>
              <a:off x="6429375" y="3050525"/>
              <a:ext cx="1450025" cy="184675"/>
            </a:xfrm>
            <a:custGeom>
              <a:avLst/>
              <a:gdLst/>
              <a:ahLst/>
              <a:cxnLst/>
              <a:rect l="l" t="t" r="r" b="b"/>
              <a:pathLst>
                <a:path w="58001" h="7387" extrusionOk="0">
                  <a:moveTo>
                    <a:pt x="0" y="0"/>
                  </a:moveTo>
                  <a:lnTo>
                    <a:pt x="58001" y="0"/>
                  </a:lnTo>
                  <a:lnTo>
                    <a:pt x="58001" y="7387"/>
                  </a:lnTo>
                </a:path>
              </a:pathLst>
            </a:custGeom>
            <a:noFill/>
            <a:ln w="28575" cap="flat" cmpd="sng">
              <a:solidFill>
                <a:schemeClr val="lt2"/>
              </a:solidFill>
              <a:prstDash val="solid"/>
              <a:round/>
              <a:headEnd type="none" w="med" len="med"/>
              <a:tailEnd type="none" w="med" len="med"/>
            </a:ln>
          </p:spPr>
        </p:sp>
        <p:grpSp>
          <p:nvGrpSpPr>
            <p:cNvPr id="1157" name="Google Shape;1157;p38"/>
            <p:cNvGrpSpPr/>
            <p:nvPr/>
          </p:nvGrpSpPr>
          <p:grpSpPr>
            <a:xfrm>
              <a:off x="5806305" y="2966614"/>
              <a:ext cx="2344956" cy="1975413"/>
              <a:chOff x="331300" y="317250"/>
              <a:chExt cx="2849625" cy="2400550"/>
            </a:xfrm>
          </p:grpSpPr>
          <p:sp>
            <p:nvSpPr>
              <p:cNvPr id="1158" name="Google Shape;1158;p38"/>
              <p:cNvSpPr/>
              <p:nvPr/>
            </p:nvSpPr>
            <p:spPr>
              <a:xfrm>
                <a:off x="509025" y="526175"/>
                <a:ext cx="1982675" cy="1982675"/>
              </a:xfrm>
              <a:custGeom>
                <a:avLst/>
                <a:gdLst/>
                <a:ahLst/>
                <a:cxnLst/>
                <a:rect l="l" t="t" r="r" b="b"/>
                <a:pathLst>
                  <a:path w="79307" h="79307" extrusionOk="0">
                    <a:moveTo>
                      <a:pt x="13918" y="0"/>
                    </a:moveTo>
                    <a:cubicBezTo>
                      <a:pt x="6232" y="0"/>
                      <a:pt x="0" y="6232"/>
                      <a:pt x="0" y="13918"/>
                    </a:cubicBezTo>
                    <a:lnTo>
                      <a:pt x="0" y="65390"/>
                    </a:lnTo>
                    <a:cubicBezTo>
                      <a:pt x="0" y="73076"/>
                      <a:pt x="6232" y="79307"/>
                      <a:pt x="13918" y="79307"/>
                    </a:cubicBezTo>
                    <a:lnTo>
                      <a:pt x="65389" y="79307"/>
                    </a:lnTo>
                    <a:cubicBezTo>
                      <a:pt x="73075" y="79307"/>
                      <a:pt x="79306" y="73076"/>
                      <a:pt x="79306" y="65390"/>
                    </a:cubicBezTo>
                    <a:lnTo>
                      <a:pt x="79306" y="13919"/>
                    </a:lnTo>
                    <a:cubicBezTo>
                      <a:pt x="79306" y="6232"/>
                      <a:pt x="73075" y="0"/>
                      <a:pt x="653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59" name="Google Shape;1159;p38"/>
              <p:cNvSpPr/>
              <p:nvPr/>
            </p:nvSpPr>
            <p:spPr>
              <a:xfrm>
                <a:off x="552625" y="526175"/>
                <a:ext cx="1982650" cy="1982675"/>
              </a:xfrm>
              <a:custGeom>
                <a:avLst/>
                <a:gdLst/>
                <a:ahLst/>
                <a:cxnLst/>
                <a:rect l="l" t="t" r="r" b="b"/>
                <a:pathLst>
                  <a:path w="79306" h="79307" extrusionOk="0">
                    <a:moveTo>
                      <a:pt x="13918" y="0"/>
                    </a:moveTo>
                    <a:cubicBezTo>
                      <a:pt x="6232" y="0"/>
                      <a:pt x="1" y="6232"/>
                      <a:pt x="1" y="13918"/>
                    </a:cubicBezTo>
                    <a:lnTo>
                      <a:pt x="1" y="65390"/>
                    </a:lnTo>
                    <a:cubicBezTo>
                      <a:pt x="1" y="73076"/>
                      <a:pt x="6232" y="79307"/>
                      <a:pt x="13918" y="79307"/>
                    </a:cubicBezTo>
                    <a:lnTo>
                      <a:pt x="65390" y="79307"/>
                    </a:lnTo>
                    <a:cubicBezTo>
                      <a:pt x="73076" y="79307"/>
                      <a:pt x="79306" y="73076"/>
                      <a:pt x="79306" y="65390"/>
                    </a:cubicBezTo>
                    <a:lnTo>
                      <a:pt x="79306" y="13919"/>
                    </a:lnTo>
                    <a:cubicBezTo>
                      <a:pt x="79306" y="6232"/>
                      <a:pt x="73076" y="0"/>
                      <a:pt x="6538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60" name="Google Shape;1160;p38"/>
              <p:cNvSpPr/>
              <p:nvPr/>
            </p:nvSpPr>
            <p:spPr>
              <a:xfrm>
                <a:off x="579650" y="553225"/>
                <a:ext cx="1928650" cy="1928625"/>
              </a:xfrm>
              <a:custGeom>
                <a:avLst/>
                <a:gdLst/>
                <a:ahLst/>
                <a:cxnLst/>
                <a:rect l="l" t="t" r="r" b="b"/>
                <a:pathLst>
                  <a:path w="77146" h="77145" extrusionOk="0">
                    <a:moveTo>
                      <a:pt x="64309" y="578"/>
                    </a:moveTo>
                    <a:cubicBezTo>
                      <a:pt x="71068" y="578"/>
                      <a:pt x="76567" y="6077"/>
                      <a:pt x="76567" y="12836"/>
                    </a:cubicBezTo>
                    <a:lnTo>
                      <a:pt x="76567" y="64307"/>
                    </a:lnTo>
                    <a:cubicBezTo>
                      <a:pt x="76567" y="71067"/>
                      <a:pt x="71068" y="76567"/>
                      <a:pt x="64309" y="76567"/>
                    </a:cubicBezTo>
                    <a:lnTo>
                      <a:pt x="12837" y="76567"/>
                    </a:lnTo>
                    <a:cubicBezTo>
                      <a:pt x="6078" y="76567"/>
                      <a:pt x="579" y="71067"/>
                      <a:pt x="579" y="64307"/>
                    </a:cubicBezTo>
                    <a:lnTo>
                      <a:pt x="579" y="12836"/>
                    </a:lnTo>
                    <a:cubicBezTo>
                      <a:pt x="579" y="6077"/>
                      <a:pt x="6078" y="578"/>
                      <a:pt x="12837" y="578"/>
                    </a:cubicBezTo>
                    <a:close/>
                    <a:moveTo>
                      <a:pt x="12837" y="0"/>
                    </a:moveTo>
                    <a:cubicBezTo>
                      <a:pt x="5760" y="0"/>
                      <a:pt x="0" y="5759"/>
                      <a:pt x="0" y="12836"/>
                    </a:cubicBezTo>
                    <a:lnTo>
                      <a:pt x="0" y="64307"/>
                    </a:lnTo>
                    <a:cubicBezTo>
                      <a:pt x="0" y="71386"/>
                      <a:pt x="5760" y="77144"/>
                      <a:pt x="12837" y="77144"/>
                    </a:cubicBezTo>
                    <a:lnTo>
                      <a:pt x="64309" y="77144"/>
                    </a:lnTo>
                    <a:cubicBezTo>
                      <a:pt x="71387" y="77144"/>
                      <a:pt x="77146" y="71386"/>
                      <a:pt x="77146" y="64307"/>
                    </a:cubicBezTo>
                    <a:lnTo>
                      <a:pt x="77146" y="12836"/>
                    </a:lnTo>
                    <a:cubicBezTo>
                      <a:pt x="77146" y="5759"/>
                      <a:pt x="71387" y="0"/>
                      <a:pt x="643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61" name="Google Shape;1161;p38"/>
              <p:cNvSpPr/>
              <p:nvPr/>
            </p:nvSpPr>
            <p:spPr>
              <a:xfrm>
                <a:off x="2013650" y="1046475"/>
                <a:ext cx="494650" cy="14500"/>
              </a:xfrm>
              <a:custGeom>
                <a:avLst/>
                <a:gdLst/>
                <a:ahLst/>
                <a:cxnLst/>
                <a:rect l="l" t="t" r="r" b="b"/>
                <a:pathLst>
                  <a:path w="19786" h="580" extrusionOk="0">
                    <a:moveTo>
                      <a:pt x="290" y="1"/>
                    </a:moveTo>
                    <a:cubicBezTo>
                      <a:pt x="131" y="1"/>
                      <a:pt x="0" y="131"/>
                      <a:pt x="0" y="290"/>
                    </a:cubicBezTo>
                    <a:cubicBezTo>
                      <a:pt x="0" y="450"/>
                      <a:pt x="131" y="579"/>
                      <a:pt x="290" y="579"/>
                    </a:cubicBezTo>
                    <a:lnTo>
                      <a:pt x="19495" y="579"/>
                    </a:lnTo>
                    <a:cubicBezTo>
                      <a:pt x="19654" y="579"/>
                      <a:pt x="19786" y="450"/>
                      <a:pt x="19786" y="290"/>
                    </a:cubicBezTo>
                    <a:cubicBezTo>
                      <a:pt x="19786" y="131"/>
                      <a:pt x="19654" y="1"/>
                      <a:pt x="19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62" name="Google Shape;1162;p38"/>
              <p:cNvSpPr/>
              <p:nvPr/>
            </p:nvSpPr>
            <p:spPr>
              <a:xfrm>
                <a:off x="579650" y="553225"/>
                <a:ext cx="349850" cy="473175"/>
              </a:xfrm>
              <a:custGeom>
                <a:avLst/>
                <a:gdLst/>
                <a:ahLst/>
                <a:cxnLst/>
                <a:rect l="l" t="t" r="r" b="b"/>
                <a:pathLst>
                  <a:path w="13994" h="18927" extrusionOk="0">
                    <a:moveTo>
                      <a:pt x="13705" y="0"/>
                    </a:moveTo>
                    <a:cubicBezTo>
                      <a:pt x="13545" y="0"/>
                      <a:pt x="13416" y="129"/>
                      <a:pt x="13416" y="289"/>
                    </a:cubicBezTo>
                    <a:lnTo>
                      <a:pt x="13416" y="18347"/>
                    </a:lnTo>
                    <a:lnTo>
                      <a:pt x="290" y="18347"/>
                    </a:lnTo>
                    <a:cubicBezTo>
                      <a:pt x="131" y="18347"/>
                      <a:pt x="0" y="18478"/>
                      <a:pt x="0" y="18637"/>
                    </a:cubicBezTo>
                    <a:cubicBezTo>
                      <a:pt x="0" y="18797"/>
                      <a:pt x="131" y="18926"/>
                      <a:pt x="290" y="18926"/>
                    </a:cubicBezTo>
                    <a:lnTo>
                      <a:pt x="13705" y="18926"/>
                    </a:lnTo>
                    <a:cubicBezTo>
                      <a:pt x="13864" y="18926"/>
                      <a:pt x="13994" y="18797"/>
                      <a:pt x="13994" y="18637"/>
                    </a:cubicBezTo>
                    <a:lnTo>
                      <a:pt x="13994" y="289"/>
                    </a:lnTo>
                    <a:cubicBezTo>
                      <a:pt x="13994" y="129"/>
                      <a:pt x="13864" y="0"/>
                      <a:pt x="137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63" name="Google Shape;1163;p38"/>
              <p:cNvSpPr/>
              <p:nvPr/>
            </p:nvSpPr>
            <p:spPr>
              <a:xfrm>
                <a:off x="579650" y="1794200"/>
                <a:ext cx="1928650" cy="217125"/>
              </a:xfrm>
              <a:custGeom>
                <a:avLst/>
                <a:gdLst/>
                <a:ahLst/>
                <a:cxnLst/>
                <a:rect l="l" t="t" r="r" b="b"/>
                <a:pathLst>
                  <a:path w="77146" h="8685" extrusionOk="0">
                    <a:moveTo>
                      <a:pt x="18946" y="1"/>
                    </a:moveTo>
                    <a:cubicBezTo>
                      <a:pt x="18786" y="1"/>
                      <a:pt x="18657" y="130"/>
                      <a:pt x="18657" y="289"/>
                    </a:cubicBezTo>
                    <a:lnTo>
                      <a:pt x="18657" y="8107"/>
                    </a:lnTo>
                    <a:lnTo>
                      <a:pt x="290" y="8107"/>
                    </a:lnTo>
                    <a:cubicBezTo>
                      <a:pt x="131" y="8107"/>
                      <a:pt x="0" y="8236"/>
                      <a:pt x="0" y="8397"/>
                    </a:cubicBezTo>
                    <a:cubicBezTo>
                      <a:pt x="0" y="8556"/>
                      <a:pt x="131" y="8685"/>
                      <a:pt x="290" y="8685"/>
                    </a:cubicBezTo>
                    <a:lnTo>
                      <a:pt x="18946" y="8685"/>
                    </a:lnTo>
                    <a:cubicBezTo>
                      <a:pt x="19106" y="8685"/>
                      <a:pt x="19235" y="8556"/>
                      <a:pt x="19235" y="8397"/>
                    </a:cubicBezTo>
                    <a:lnTo>
                      <a:pt x="19235" y="578"/>
                    </a:lnTo>
                    <a:lnTo>
                      <a:pt x="76855" y="578"/>
                    </a:lnTo>
                    <a:cubicBezTo>
                      <a:pt x="77014" y="578"/>
                      <a:pt x="77146" y="449"/>
                      <a:pt x="77146" y="289"/>
                    </a:cubicBezTo>
                    <a:cubicBezTo>
                      <a:pt x="77146" y="130"/>
                      <a:pt x="77014" y="1"/>
                      <a:pt x="76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64" name="Google Shape;1164;p38"/>
              <p:cNvSpPr/>
              <p:nvPr/>
            </p:nvSpPr>
            <p:spPr>
              <a:xfrm>
                <a:off x="586875" y="560450"/>
                <a:ext cx="1125550" cy="1034825"/>
              </a:xfrm>
              <a:custGeom>
                <a:avLst/>
                <a:gdLst/>
                <a:ahLst/>
                <a:cxnLst/>
                <a:rect l="l" t="t" r="r" b="b"/>
                <a:pathLst>
                  <a:path w="45022" h="41393" extrusionOk="0">
                    <a:moveTo>
                      <a:pt x="44444" y="0"/>
                    </a:moveTo>
                    <a:lnTo>
                      <a:pt x="44444" y="5974"/>
                    </a:lnTo>
                    <a:lnTo>
                      <a:pt x="6979" y="40814"/>
                    </a:lnTo>
                    <a:lnTo>
                      <a:pt x="1" y="40814"/>
                    </a:lnTo>
                    <a:lnTo>
                      <a:pt x="1" y="41392"/>
                    </a:lnTo>
                    <a:lnTo>
                      <a:pt x="7207" y="41392"/>
                    </a:lnTo>
                    <a:lnTo>
                      <a:pt x="7289" y="41314"/>
                    </a:lnTo>
                    <a:lnTo>
                      <a:pt x="45021" y="6225"/>
                    </a:lnTo>
                    <a:lnTo>
                      <a:pt x="450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65" name="Google Shape;1165;p38"/>
              <p:cNvSpPr/>
              <p:nvPr/>
            </p:nvSpPr>
            <p:spPr>
              <a:xfrm>
                <a:off x="1976225" y="553225"/>
                <a:ext cx="395250" cy="1873875"/>
              </a:xfrm>
              <a:custGeom>
                <a:avLst/>
                <a:gdLst/>
                <a:ahLst/>
                <a:cxnLst/>
                <a:rect l="l" t="t" r="r" b="b"/>
                <a:pathLst>
                  <a:path w="15810" h="74955" extrusionOk="0">
                    <a:moveTo>
                      <a:pt x="289" y="0"/>
                    </a:moveTo>
                    <a:cubicBezTo>
                      <a:pt x="130" y="0"/>
                      <a:pt x="1" y="129"/>
                      <a:pt x="1" y="289"/>
                    </a:cubicBezTo>
                    <a:lnTo>
                      <a:pt x="1" y="38572"/>
                    </a:lnTo>
                    <a:cubicBezTo>
                      <a:pt x="1" y="38732"/>
                      <a:pt x="130" y="38861"/>
                      <a:pt x="289" y="38861"/>
                    </a:cubicBezTo>
                    <a:lnTo>
                      <a:pt x="15232" y="38861"/>
                    </a:lnTo>
                    <a:lnTo>
                      <a:pt x="15232" y="74665"/>
                    </a:lnTo>
                    <a:cubicBezTo>
                      <a:pt x="15232" y="74825"/>
                      <a:pt x="15362" y="74954"/>
                      <a:pt x="15521" y="74954"/>
                    </a:cubicBezTo>
                    <a:cubicBezTo>
                      <a:pt x="15681" y="74954"/>
                      <a:pt x="15810" y="74825"/>
                      <a:pt x="15810" y="74665"/>
                    </a:cubicBezTo>
                    <a:lnTo>
                      <a:pt x="15810" y="38572"/>
                    </a:lnTo>
                    <a:cubicBezTo>
                      <a:pt x="15810" y="38413"/>
                      <a:pt x="15681" y="38283"/>
                      <a:pt x="15521" y="38283"/>
                    </a:cubicBezTo>
                    <a:lnTo>
                      <a:pt x="578" y="38283"/>
                    </a:lnTo>
                    <a:lnTo>
                      <a:pt x="578" y="289"/>
                    </a:lnTo>
                    <a:cubicBezTo>
                      <a:pt x="578" y="129"/>
                      <a:pt x="448" y="0"/>
                      <a:pt x="2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66" name="Google Shape;1166;p38"/>
              <p:cNvSpPr/>
              <p:nvPr/>
            </p:nvSpPr>
            <p:spPr>
              <a:xfrm>
                <a:off x="661325" y="2312100"/>
                <a:ext cx="1803950" cy="66925"/>
              </a:xfrm>
              <a:custGeom>
                <a:avLst/>
                <a:gdLst/>
                <a:ahLst/>
                <a:cxnLst/>
                <a:rect l="l" t="t" r="r" b="b"/>
                <a:pathLst>
                  <a:path w="72158" h="2677" extrusionOk="0">
                    <a:moveTo>
                      <a:pt x="39265" y="0"/>
                    </a:moveTo>
                    <a:cubicBezTo>
                      <a:pt x="39106" y="0"/>
                      <a:pt x="38976" y="129"/>
                      <a:pt x="38976" y="290"/>
                    </a:cubicBezTo>
                    <a:lnTo>
                      <a:pt x="38976" y="2099"/>
                    </a:lnTo>
                    <a:lnTo>
                      <a:pt x="289" y="2099"/>
                    </a:lnTo>
                    <a:cubicBezTo>
                      <a:pt x="130" y="2099"/>
                      <a:pt x="1" y="2228"/>
                      <a:pt x="1" y="2388"/>
                    </a:cubicBezTo>
                    <a:cubicBezTo>
                      <a:pt x="1" y="2547"/>
                      <a:pt x="130" y="2676"/>
                      <a:pt x="289" y="2676"/>
                    </a:cubicBezTo>
                    <a:lnTo>
                      <a:pt x="39265" y="2676"/>
                    </a:lnTo>
                    <a:cubicBezTo>
                      <a:pt x="39424" y="2676"/>
                      <a:pt x="39554" y="2547"/>
                      <a:pt x="39554" y="2388"/>
                    </a:cubicBezTo>
                    <a:lnTo>
                      <a:pt x="39554" y="578"/>
                    </a:lnTo>
                    <a:lnTo>
                      <a:pt x="71869" y="578"/>
                    </a:lnTo>
                    <a:cubicBezTo>
                      <a:pt x="72028" y="578"/>
                      <a:pt x="72157" y="449"/>
                      <a:pt x="72157" y="290"/>
                    </a:cubicBezTo>
                    <a:cubicBezTo>
                      <a:pt x="72157" y="129"/>
                      <a:pt x="72028" y="0"/>
                      <a:pt x="7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67" name="Google Shape;1167;p38"/>
              <p:cNvSpPr/>
              <p:nvPr/>
            </p:nvSpPr>
            <p:spPr>
              <a:xfrm>
                <a:off x="738200" y="553225"/>
                <a:ext cx="534900" cy="695950"/>
              </a:xfrm>
              <a:custGeom>
                <a:avLst/>
                <a:gdLst/>
                <a:ahLst/>
                <a:cxnLst/>
                <a:rect l="l" t="t" r="r" b="b"/>
                <a:pathLst>
                  <a:path w="21396" h="27838" extrusionOk="0">
                    <a:moveTo>
                      <a:pt x="21106" y="0"/>
                    </a:moveTo>
                    <a:cubicBezTo>
                      <a:pt x="20947" y="0"/>
                      <a:pt x="20818" y="129"/>
                      <a:pt x="20818" y="289"/>
                    </a:cubicBezTo>
                    <a:lnTo>
                      <a:pt x="20818" y="6640"/>
                    </a:lnTo>
                    <a:lnTo>
                      <a:pt x="113" y="27344"/>
                    </a:lnTo>
                    <a:cubicBezTo>
                      <a:pt x="0" y="27458"/>
                      <a:pt x="0" y="27640"/>
                      <a:pt x="113" y="27753"/>
                    </a:cubicBezTo>
                    <a:cubicBezTo>
                      <a:pt x="169" y="27809"/>
                      <a:pt x="243" y="27837"/>
                      <a:pt x="316" y="27837"/>
                    </a:cubicBezTo>
                    <a:cubicBezTo>
                      <a:pt x="391" y="27837"/>
                      <a:pt x="464" y="27809"/>
                      <a:pt x="521" y="27753"/>
                    </a:cubicBezTo>
                    <a:lnTo>
                      <a:pt x="21311" y="6964"/>
                    </a:lnTo>
                    <a:cubicBezTo>
                      <a:pt x="21365" y="6909"/>
                      <a:pt x="21395" y="6836"/>
                      <a:pt x="21395" y="6759"/>
                    </a:cubicBezTo>
                    <a:lnTo>
                      <a:pt x="21395" y="289"/>
                    </a:lnTo>
                    <a:cubicBezTo>
                      <a:pt x="21395" y="129"/>
                      <a:pt x="21265" y="0"/>
                      <a:pt x="21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68" name="Google Shape;1168;p38"/>
              <p:cNvSpPr/>
              <p:nvPr/>
            </p:nvSpPr>
            <p:spPr>
              <a:xfrm>
                <a:off x="701000" y="1230075"/>
                <a:ext cx="62125" cy="62150"/>
              </a:xfrm>
              <a:custGeom>
                <a:avLst/>
                <a:gdLst/>
                <a:ahLst/>
                <a:cxnLst/>
                <a:rect l="l" t="t" r="r" b="b"/>
                <a:pathLst>
                  <a:path w="2485" h="2486" extrusionOk="0">
                    <a:moveTo>
                      <a:pt x="1242" y="578"/>
                    </a:moveTo>
                    <a:cubicBezTo>
                      <a:pt x="1608" y="578"/>
                      <a:pt x="1907" y="877"/>
                      <a:pt x="1907" y="1243"/>
                    </a:cubicBezTo>
                    <a:cubicBezTo>
                      <a:pt x="1907" y="1610"/>
                      <a:pt x="1608" y="1907"/>
                      <a:pt x="1242" y="1907"/>
                    </a:cubicBezTo>
                    <a:cubicBezTo>
                      <a:pt x="876" y="1907"/>
                      <a:pt x="578" y="1610"/>
                      <a:pt x="578" y="1243"/>
                    </a:cubicBezTo>
                    <a:cubicBezTo>
                      <a:pt x="578" y="877"/>
                      <a:pt x="876" y="578"/>
                      <a:pt x="1242" y="578"/>
                    </a:cubicBezTo>
                    <a:close/>
                    <a:moveTo>
                      <a:pt x="1242" y="1"/>
                    </a:moveTo>
                    <a:cubicBezTo>
                      <a:pt x="558" y="1"/>
                      <a:pt x="0" y="558"/>
                      <a:pt x="0" y="1243"/>
                    </a:cubicBezTo>
                    <a:cubicBezTo>
                      <a:pt x="0" y="1928"/>
                      <a:pt x="558" y="2486"/>
                      <a:pt x="1242" y="2486"/>
                    </a:cubicBezTo>
                    <a:cubicBezTo>
                      <a:pt x="1928" y="2486"/>
                      <a:pt x="2484" y="1928"/>
                      <a:pt x="2484" y="1243"/>
                    </a:cubicBezTo>
                    <a:cubicBezTo>
                      <a:pt x="2484" y="558"/>
                      <a:pt x="1928"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69" name="Google Shape;1169;p38"/>
              <p:cNvSpPr/>
              <p:nvPr/>
            </p:nvSpPr>
            <p:spPr>
              <a:xfrm>
                <a:off x="683900" y="826550"/>
                <a:ext cx="62125" cy="62100"/>
              </a:xfrm>
              <a:custGeom>
                <a:avLst/>
                <a:gdLst/>
                <a:ahLst/>
                <a:cxnLst/>
                <a:rect l="l" t="t" r="r" b="b"/>
                <a:pathLst>
                  <a:path w="2485" h="2484" extrusionOk="0">
                    <a:moveTo>
                      <a:pt x="1242" y="578"/>
                    </a:moveTo>
                    <a:cubicBezTo>
                      <a:pt x="1609" y="578"/>
                      <a:pt x="1906" y="876"/>
                      <a:pt x="1906" y="1242"/>
                    </a:cubicBezTo>
                    <a:cubicBezTo>
                      <a:pt x="1906" y="1608"/>
                      <a:pt x="1609" y="1906"/>
                      <a:pt x="1242" y="1906"/>
                    </a:cubicBezTo>
                    <a:cubicBezTo>
                      <a:pt x="876" y="1906"/>
                      <a:pt x="578" y="1608"/>
                      <a:pt x="578" y="1242"/>
                    </a:cubicBezTo>
                    <a:cubicBezTo>
                      <a:pt x="578" y="876"/>
                      <a:pt x="876" y="578"/>
                      <a:pt x="1242" y="578"/>
                    </a:cubicBezTo>
                    <a:close/>
                    <a:moveTo>
                      <a:pt x="1242" y="0"/>
                    </a:moveTo>
                    <a:cubicBezTo>
                      <a:pt x="558" y="0"/>
                      <a:pt x="0" y="558"/>
                      <a:pt x="0" y="1242"/>
                    </a:cubicBezTo>
                    <a:cubicBezTo>
                      <a:pt x="0" y="1927"/>
                      <a:pt x="558" y="2484"/>
                      <a:pt x="1242" y="2484"/>
                    </a:cubicBezTo>
                    <a:cubicBezTo>
                      <a:pt x="1927" y="2484"/>
                      <a:pt x="2485" y="1927"/>
                      <a:pt x="2485" y="1242"/>
                    </a:cubicBezTo>
                    <a:cubicBezTo>
                      <a:pt x="2485" y="558"/>
                      <a:pt x="1927" y="0"/>
                      <a:pt x="1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70" name="Google Shape;1170;p38"/>
              <p:cNvSpPr/>
              <p:nvPr/>
            </p:nvSpPr>
            <p:spPr>
              <a:xfrm>
                <a:off x="579650" y="1580775"/>
                <a:ext cx="135800" cy="520925"/>
              </a:xfrm>
              <a:custGeom>
                <a:avLst/>
                <a:gdLst/>
                <a:ahLst/>
                <a:cxnLst/>
                <a:rect l="l" t="t" r="r" b="b"/>
                <a:pathLst>
                  <a:path w="5432" h="20837" extrusionOk="0">
                    <a:moveTo>
                      <a:pt x="5144" y="1"/>
                    </a:moveTo>
                    <a:cubicBezTo>
                      <a:pt x="4983" y="1"/>
                      <a:pt x="4854" y="131"/>
                      <a:pt x="4854" y="290"/>
                    </a:cubicBezTo>
                    <a:lnTo>
                      <a:pt x="4854" y="20259"/>
                    </a:lnTo>
                    <a:lnTo>
                      <a:pt x="290" y="20259"/>
                    </a:lnTo>
                    <a:cubicBezTo>
                      <a:pt x="131" y="20259"/>
                      <a:pt x="0" y="20388"/>
                      <a:pt x="0" y="20548"/>
                    </a:cubicBezTo>
                    <a:cubicBezTo>
                      <a:pt x="0" y="20707"/>
                      <a:pt x="131" y="20836"/>
                      <a:pt x="290" y="20836"/>
                    </a:cubicBezTo>
                    <a:lnTo>
                      <a:pt x="5144" y="20836"/>
                    </a:lnTo>
                    <a:cubicBezTo>
                      <a:pt x="5303" y="20836"/>
                      <a:pt x="5432" y="20707"/>
                      <a:pt x="5432" y="20548"/>
                    </a:cubicBezTo>
                    <a:lnTo>
                      <a:pt x="5432" y="290"/>
                    </a:lnTo>
                    <a:cubicBezTo>
                      <a:pt x="5432" y="131"/>
                      <a:pt x="5303" y="1"/>
                      <a:pt x="5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71" name="Google Shape;1171;p38"/>
              <p:cNvSpPr/>
              <p:nvPr/>
            </p:nvSpPr>
            <p:spPr>
              <a:xfrm>
                <a:off x="2371850" y="1267300"/>
                <a:ext cx="62125" cy="62150"/>
              </a:xfrm>
              <a:custGeom>
                <a:avLst/>
                <a:gdLst/>
                <a:ahLst/>
                <a:cxnLst/>
                <a:rect l="l" t="t" r="r" b="b"/>
                <a:pathLst>
                  <a:path w="2485" h="2486" extrusionOk="0">
                    <a:moveTo>
                      <a:pt x="1243" y="578"/>
                    </a:moveTo>
                    <a:cubicBezTo>
                      <a:pt x="1610" y="578"/>
                      <a:pt x="1908" y="877"/>
                      <a:pt x="1908" y="1243"/>
                    </a:cubicBezTo>
                    <a:cubicBezTo>
                      <a:pt x="1908" y="1609"/>
                      <a:pt x="1610" y="1907"/>
                      <a:pt x="1243" y="1907"/>
                    </a:cubicBezTo>
                    <a:cubicBezTo>
                      <a:pt x="876" y="1907"/>
                      <a:pt x="579" y="1609"/>
                      <a:pt x="579" y="1243"/>
                    </a:cubicBezTo>
                    <a:cubicBezTo>
                      <a:pt x="579" y="877"/>
                      <a:pt x="876" y="578"/>
                      <a:pt x="1243" y="578"/>
                    </a:cubicBezTo>
                    <a:close/>
                    <a:moveTo>
                      <a:pt x="1243" y="1"/>
                    </a:moveTo>
                    <a:cubicBezTo>
                      <a:pt x="558" y="1"/>
                      <a:pt x="1" y="558"/>
                      <a:pt x="1" y="1243"/>
                    </a:cubicBezTo>
                    <a:cubicBezTo>
                      <a:pt x="1" y="1928"/>
                      <a:pt x="558" y="2486"/>
                      <a:pt x="1243" y="2486"/>
                    </a:cubicBezTo>
                    <a:cubicBezTo>
                      <a:pt x="1928" y="2486"/>
                      <a:pt x="2484" y="1928"/>
                      <a:pt x="2484" y="1243"/>
                    </a:cubicBezTo>
                    <a:cubicBezTo>
                      <a:pt x="2484" y="558"/>
                      <a:pt x="1928" y="1"/>
                      <a:pt x="12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72" name="Google Shape;1172;p38"/>
              <p:cNvSpPr/>
              <p:nvPr/>
            </p:nvSpPr>
            <p:spPr>
              <a:xfrm>
                <a:off x="2118350" y="555275"/>
                <a:ext cx="291800" cy="719275"/>
              </a:xfrm>
              <a:custGeom>
                <a:avLst/>
                <a:gdLst/>
                <a:ahLst/>
                <a:cxnLst/>
                <a:rect l="l" t="t" r="r" b="b"/>
                <a:pathLst>
                  <a:path w="11672" h="28771" extrusionOk="0">
                    <a:moveTo>
                      <a:pt x="405" y="0"/>
                    </a:moveTo>
                    <a:lnTo>
                      <a:pt x="1" y="413"/>
                    </a:lnTo>
                    <a:lnTo>
                      <a:pt x="11094" y="11262"/>
                    </a:lnTo>
                    <a:lnTo>
                      <a:pt x="11094" y="28770"/>
                    </a:lnTo>
                    <a:lnTo>
                      <a:pt x="11672" y="28770"/>
                    </a:lnTo>
                    <a:lnTo>
                      <a:pt x="11672" y="11018"/>
                    </a:lnTo>
                    <a:lnTo>
                      <a:pt x="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73" name="Google Shape;1173;p38"/>
              <p:cNvSpPr/>
              <p:nvPr/>
            </p:nvSpPr>
            <p:spPr>
              <a:xfrm>
                <a:off x="2244025" y="1267300"/>
                <a:ext cx="62125" cy="62150"/>
              </a:xfrm>
              <a:custGeom>
                <a:avLst/>
                <a:gdLst/>
                <a:ahLst/>
                <a:cxnLst/>
                <a:rect l="l" t="t" r="r" b="b"/>
                <a:pathLst>
                  <a:path w="2485" h="2486" extrusionOk="0">
                    <a:moveTo>
                      <a:pt x="1242" y="578"/>
                    </a:moveTo>
                    <a:cubicBezTo>
                      <a:pt x="1609" y="578"/>
                      <a:pt x="1907" y="877"/>
                      <a:pt x="1907" y="1243"/>
                    </a:cubicBezTo>
                    <a:cubicBezTo>
                      <a:pt x="1907" y="1609"/>
                      <a:pt x="1609" y="1907"/>
                      <a:pt x="1242" y="1907"/>
                    </a:cubicBezTo>
                    <a:cubicBezTo>
                      <a:pt x="876" y="1907"/>
                      <a:pt x="578" y="1609"/>
                      <a:pt x="578" y="1243"/>
                    </a:cubicBezTo>
                    <a:cubicBezTo>
                      <a:pt x="578" y="877"/>
                      <a:pt x="876" y="578"/>
                      <a:pt x="1242" y="578"/>
                    </a:cubicBezTo>
                    <a:close/>
                    <a:moveTo>
                      <a:pt x="1242" y="1"/>
                    </a:moveTo>
                    <a:cubicBezTo>
                      <a:pt x="558" y="1"/>
                      <a:pt x="0" y="558"/>
                      <a:pt x="0" y="1243"/>
                    </a:cubicBezTo>
                    <a:cubicBezTo>
                      <a:pt x="0" y="1928"/>
                      <a:pt x="558" y="2486"/>
                      <a:pt x="1242" y="2486"/>
                    </a:cubicBezTo>
                    <a:cubicBezTo>
                      <a:pt x="1928" y="2486"/>
                      <a:pt x="2484" y="1928"/>
                      <a:pt x="2484" y="1243"/>
                    </a:cubicBezTo>
                    <a:cubicBezTo>
                      <a:pt x="2484" y="558"/>
                      <a:pt x="1928" y="1"/>
                      <a:pt x="12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74" name="Google Shape;1174;p38"/>
              <p:cNvSpPr/>
              <p:nvPr/>
            </p:nvSpPr>
            <p:spPr>
              <a:xfrm>
                <a:off x="1990500" y="555275"/>
                <a:ext cx="291825" cy="719275"/>
              </a:xfrm>
              <a:custGeom>
                <a:avLst/>
                <a:gdLst/>
                <a:ahLst/>
                <a:cxnLst/>
                <a:rect l="l" t="t" r="r" b="b"/>
                <a:pathLst>
                  <a:path w="11673" h="28771" extrusionOk="0">
                    <a:moveTo>
                      <a:pt x="405" y="0"/>
                    </a:moveTo>
                    <a:lnTo>
                      <a:pt x="1" y="413"/>
                    </a:lnTo>
                    <a:lnTo>
                      <a:pt x="11094" y="11262"/>
                    </a:lnTo>
                    <a:lnTo>
                      <a:pt x="11094" y="28770"/>
                    </a:lnTo>
                    <a:lnTo>
                      <a:pt x="11673" y="28770"/>
                    </a:lnTo>
                    <a:lnTo>
                      <a:pt x="11673" y="11018"/>
                    </a:lnTo>
                    <a:lnTo>
                      <a:pt x="4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75" name="Google Shape;1175;p38"/>
              <p:cNvSpPr/>
              <p:nvPr/>
            </p:nvSpPr>
            <p:spPr>
              <a:xfrm>
                <a:off x="1258625" y="644100"/>
                <a:ext cx="453800" cy="14450"/>
              </a:xfrm>
              <a:custGeom>
                <a:avLst/>
                <a:gdLst/>
                <a:ahLst/>
                <a:cxnLst/>
                <a:rect l="l" t="t" r="r" b="b"/>
                <a:pathLst>
                  <a:path w="18152" h="578" extrusionOk="0">
                    <a:moveTo>
                      <a:pt x="289" y="0"/>
                    </a:moveTo>
                    <a:cubicBezTo>
                      <a:pt x="130" y="0"/>
                      <a:pt x="1" y="130"/>
                      <a:pt x="1" y="289"/>
                    </a:cubicBezTo>
                    <a:cubicBezTo>
                      <a:pt x="1" y="449"/>
                      <a:pt x="130" y="578"/>
                      <a:pt x="289" y="578"/>
                    </a:cubicBezTo>
                    <a:lnTo>
                      <a:pt x="17863" y="578"/>
                    </a:lnTo>
                    <a:cubicBezTo>
                      <a:pt x="18022" y="578"/>
                      <a:pt x="18151" y="449"/>
                      <a:pt x="18151" y="289"/>
                    </a:cubicBezTo>
                    <a:cubicBezTo>
                      <a:pt x="18151" y="130"/>
                      <a:pt x="18022" y="0"/>
                      <a:pt x="178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76" name="Google Shape;1176;p38"/>
              <p:cNvSpPr/>
              <p:nvPr/>
            </p:nvSpPr>
            <p:spPr>
              <a:xfrm>
                <a:off x="707725" y="764000"/>
                <a:ext cx="516325" cy="77000"/>
              </a:xfrm>
              <a:custGeom>
                <a:avLst/>
                <a:gdLst/>
                <a:ahLst/>
                <a:cxnLst/>
                <a:rect l="l" t="t" r="r" b="b"/>
                <a:pathLst>
                  <a:path w="20653" h="3080" extrusionOk="0">
                    <a:moveTo>
                      <a:pt x="289" y="1"/>
                    </a:moveTo>
                    <a:cubicBezTo>
                      <a:pt x="130" y="1"/>
                      <a:pt x="1" y="130"/>
                      <a:pt x="1" y="290"/>
                    </a:cubicBezTo>
                    <a:lnTo>
                      <a:pt x="1" y="2791"/>
                    </a:lnTo>
                    <a:cubicBezTo>
                      <a:pt x="1" y="2950"/>
                      <a:pt x="130" y="3080"/>
                      <a:pt x="289" y="3080"/>
                    </a:cubicBezTo>
                    <a:cubicBezTo>
                      <a:pt x="449" y="3080"/>
                      <a:pt x="578" y="2950"/>
                      <a:pt x="578" y="2791"/>
                    </a:cubicBezTo>
                    <a:lnTo>
                      <a:pt x="578" y="578"/>
                    </a:lnTo>
                    <a:lnTo>
                      <a:pt x="20364" y="578"/>
                    </a:lnTo>
                    <a:cubicBezTo>
                      <a:pt x="20523" y="578"/>
                      <a:pt x="20653" y="449"/>
                      <a:pt x="20653" y="290"/>
                    </a:cubicBezTo>
                    <a:cubicBezTo>
                      <a:pt x="20653" y="130"/>
                      <a:pt x="20523" y="1"/>
                      <a:pt x="203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77" name="Google Shape;1177;p38"/>
              <p:cNvSpPr/>
              <p:nvPr/>
            </p:nvSpPr>
            <p:spPr>
              <a:xfrm>
                <a:off x="793050" y="833750"/>
                <a:ext cx="1434700" cy="1434725"/>
              </a:xfrm>
              <a:custGeom>
                <a:avLst/>
                <a:gdLst/>
                <a:ahLst/>
                <a:cxnLst/>
                <a:rect l="l" t="t" r="r" b="b"/>
                <a:pathLst>
                  <a:path w="57388" h="57389" extrusionOk="0">
                    <a:moveTo>
                      <a:pt x="2958" y="0"/>
                    </a:moveTo>
                    <a:cubicBezTo>
                      <a:pt x="1325" y="0"/>
                      <a:pt x="1" y="1326"/>
                      <a:pt x="1" y="2959"/>
                    </a:cubicBezTo>
                    <a:lnTo>
                      <a:pt x="1" y="54429"/>
                    </a:lnTo>
                    <a:cubicBezTo>
                      <a:pt x="1" y="56063"/>
                      <a:pt x="1325" y="57388"/>
                      <a:pt x="2958" y="57388"/>
                    </a:cubicBezTo>
                    <a:lnTo>
                      <a:pt x="54430" y="57388"/>
                    </a:lnTo>
                    <a:cubicBezTo>
                      <a:pt x="56063" y="57388"/>
                      <a:pt x="57387" y="56063"/>
                      <a:pt x="57387" y="54429"/>
                    </a:cubicBezTo>
                    <a:lnTo>
                      <a:pt x="57387" y="2959"/>
                    </a:lnTo>
                    <a:cubicBezTo>
                      <a:pt x="57387" y="1326"/>
                      <a:pt x="56063" y="0"/>
                      <a:pt x="544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78" name="Google Shape;1178;p38"/>
              <p:cNvSpPr/>
              <p:nvPr/>
            </p:nvSpPr>
            <p:spPr>
              <a:xfrm>
                <a:off x="826625" y="800200"/>
                <a:ext cx="1434700" cy="1434700"/>
              </a:xfrm>
              <a:custGeom>
                <a:avLst/>
                <a:gdLst/>
                <a:ahLst/>
                <a:cxnLst/>
                <a:rect l="l" t="t" r="r" b="b"/>
                <a:pathLst>
                  <a:path w="57388" h="57388" extrusionOk="0">
                    <a:moveTo>
                      <a:pt x="2958" y="0"/>
                    </a:moveTo>
                    <a:cubicBezTo>
                      <a:pt x="1325" y="0"/>
                      <a:pt x="1" y="1324"/>
                      <a:pt x="1" y="2958"/>
                    </a:cubicBezTo>
                    <a:lnTo>
                      <a:pt x="1" y="54429"/>
                    </a:lnTo>
                    <a:cubicBezTo>
                      <a:pt x="1" y="56062"/>
                      <a:pt x="1325" y="57387"/>
                      <a:pt x="2958" y="57387"/>
                    </a:cubicBezTo>
                    <a:lnTo>
                      <a:pt x="54430" y="57387"/>
                    </a:lnTo>
                    <a:cubicBezTo>
                      <a:pt x="56063" y="57387"/>
                      <a:pt x="57387" y="56062"/>
                      <a:pt x="57387" y="54429"/>
                    </a:cubicBezTo>
                    <a:lnTo>
                      <a:pt x="57387" y="2958"/>
                    </a:lnTo>
                    <a:cubicBezTo>
                      <a:pt x="57387" y="1324"/>
                      <a:pt x="56063" y="0"/>
                      <a:pt x="5443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79" name="Google Shape;1179;p38"/>
              <p:cNvSpPr/>
              <p:nvPr/>
            </p:nvSpPr>
            <p:spPr>
              <a:xfrm>
                <a:off x="886550" y="860125"/>
                <a:ext cx="1314850" cy="1314825"/>
              </a:xfrm>
              <a:custGeom>
                <a:avLst/>
                <a:gdLst/>
                <a:ahLst/>
                <a:cxnLst/>
                <a:rect l="l" t="t" r="r" b="b"/>
                <a:pathLst>
                  <a:path w="52594" h="52593" extrusionOk="0">
                    <a:moveTo>
                      <a:pt x="51908" y="684"/>
                    </a:moveTo>
                    <a:lnTo>
                      <a:pt x="51908" y="51907"/>
                    </a:lnTo>
                    <a:lnTo>
                      <a:pt x="686" y="51907"/>
                    </a:lnTo>
                    <a:lnTo>
                      <a:pt x="686" y="684"/>
                    </a:lnTo>
                    <a:close/>
                    <a:moveTo>
                      <a:pt x="561" y="0"/>
                    </a:moveTo>
                    <a:cubicBezTo>
                      <a:pt x="252" y="0"/>
                      <a:pt x="1" y="252"/>
                      <a:pt x="1" y="561"/>
                    </a:cubicBezTo>
                    <a:lnTo>
                      <a:pt x="1" y="52032"/>
                    </a:lnTo>
                    <a:cubicBezTo>
                      <a:pt x="1" y="52341"/>
                      <a:pt x="252" y="52592"/>
                      <a:pt x="561" y="52592"/>
                    </a:cubicBezTo>
                    <a:lnTo>
                      <a:pt x="52033" y="52592"/>
                    </a:lnTo>
                    <a:cubicBezTo>
                      <a:pt x="52341" y="52592"/>
                      <a:pt x="52593" y="52341"/>
                      <a:pt x="52593" y="52032"/>
                    </a:cubicBezTo>
                    <a:lnTo>
                      <a:pt x="52593" y="561"/>
                    </a:lnTo>
                    <a:cubicBezTo>
                      <a:pt x="52593" y="252"/>
                      <a:pt x="52341" y="0"/>
                      <a:pt x="520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80" name="Google Shape;1180;p38"/>
              <p:cNvSpPr/>
              <p:nvPr/>
            </p:nvSpPr>
            <p:spPr>
              <a:xfrm>
                <a:off x="1084000" y="1433725"/>
                <a:ext cx="919950" cy="56450"/>
              </a:xfrm>
              <a:custGeom>
                <a:avLst/>
                <a:gdLst/>
                <a:ahLst/>
                <a:cxnLst/>
                <a:rect l="l" t="t" r="r" b="b"/>
                <a:pathLst>
                  <a:path w="36798" h="2258" extrusionOk="0">
                    <a:moveTo>
                      <a:pt x="1" y="0"/>
                    </a:moveTo>
                    <a:lnTo>
                      <a:pt x="1" y="2257"/>
                    </a:lnTo>
                    <a:lnTo>
                      <a:pt x="36797" y="2257"/>
                    </a:lnTo>
                    <a:lnTo>
                      <a:pt x="3679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81" name="Google Shape;1181;p38"/>
              <p:cNvSpPr/>
              <p:nvPr/>
            </p:nvSpPr>
            <p:spPr>
              <a:xfrm>
                <a:off x="1084000" y="1779150"/>
                <a:ext cx="919950" cy="56425"/>
              </a:xfrm>
              <a:custGeom>
                <a:avLst/>
                <a:gdLst/>
                <a:ahLst/>
                <a:cxnLst/>
                <a:rect l="l" t="t" r="r" b="b"/>
                <a:pathLst>
                  <a:path w="36798" h="2257" extrusionOk="0">
                    <a:moveTo>
                      <a:pt x="1" y="1"/>
                    </a:moveTo>
                    <a:lnTo>
                      <a:pt x="1" y="2256"/>
                    </a:lnTo>
                    <a:lnTo>
                      <a:pt x="36797" y="2256"/>
                    </a:lnTo>
                    <a:lnTo>
                      <a:pt x="367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82" name="Google Shape;1182;p38"/>
              <p:cNvSpPr/>
              <p:nvPr/>
            </p:nvSpPr>
            <p:spPr>
              <a:xfrm>
                <a:off x="331300" y="1002775"/>
                <a:ext cx="208975" cy="83900"/>
              </a:xfrm>
              <a:custGeom>
                <a:avLst/>
                <a:gdLst/>
                <a:ahLst/>
                <a:cxnLst/>
                <a:rect l="l" t="t" r="r" b="b"/>
                <a:pathLst>
                  <a:path w="8359" h="3356" extrusionOk="0">
                    <a:moveTo>
                      <a:pt x="1678" y="0"/>
                    </a:moveTo>
                    <a:cubicBezTo>
                      <a:pt x="752" y="0"/>
                      <a:pt x="1" y="752"/>
                      <a:pt x="1" y="1677"/>
                    </a:cubicBezTo>
                    <a:lnTo>
                      <a:pt x="1" y="1679"/>
                    </a:lnTo>
                    <a:cubicBezTo>
                      <a:pt x="1" y="2604"/>
                      <a:pt x="752" y="3355"/>
                      <a:pt x="1678" y="3355"/>
                    </a:cubicBezTo>
                    <a:lnTo>
                      <a:pt x="8359" y="3355"/>
                    </a:lnTo>
                    <a:lnTo>
                      <a:pt x="83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83" name="Google Shape;1183;p38"/>
              <p:cNvSpPr/>
              <p:nvPr/>
            </p:nvSpPr>
            <p:spPr>
              <a:xfrm>
                <a:off x="509025" y="1073975"/>
                <a:ext cx="31250" cy="12700"/>
              </a:xfrm>
              <a:custGeom>
                <a:avLst/>
                <a:gdLst/>
                <a:ahLst/>
                <a:cxnLst/>
                <a:rect l="l" t="t" r="r" b="b"/>
                <a:pathLst>
                  <a:path w="1250" h="508" extrusionOk="0">
                    <a:moveTo>
                      <a:pt x="1250" y="507"/>
                    </a:moveTo>
                    <a:lnTo>
                      <a:pt x="0" y="507"/>
                    </a:lnTo>
                    <a:lnTo>
                      <a:pt x="1250" y="507"/>
                    </a:lnTo>
                    <a:lnTo>
                      <a:pt x="1250" y="0"/>
                    </a:lnTo>
                    <a:lnTo>
                      <a:pt x="1250" y="0"/>
                    </a:lnTo>
                    <a:lnTo>
                      <a:pt x="1250" y="507"/>
                    </a:lnTo>
                    <a:close/>
                  </a:path>
                </a:pathLst>
              </a:custGeom>
              <a:solidFill>
                <a:srgbClr val="5D78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84" name="Google Shape;1184;p38"/>
              <p:cNvSpPr/>
              <p:nvPr/>
            </p:nvSpPr>
            <p:spPr>
              <a:xfrm>
                <a:off x="331300" y="1004550"/>
                <a:ext cx="208975" cy="82125"/>
              </a:xfrm>
              <a:custGeom>
                <a:avLst/>
                <a:gdLst/>
                <a:ahLst/>
                <a:cxnLst/>
                <a:rect l="l" t="t" r="r" b="b"/>
                <a:pathLst>
                  <a:path w="8359" h="3285" extrusionOk="0">
                    <a:moveTo>
                      <a:pt x="1195" y="1"/>
                    </a:moveTo>
                    <a:lnTo>
                      <a:pt x="1195" y="1"/>
                    </a:lnTo>
                    <a:cubicBezTo>
                      <a:pt x="510" y="205"/>
                      <a:pt x="9" y="839"/>
                      <a:pt x="1" y="1589"/>
                    </a:cubicBezTo>
                    <a:lnTo>
                      <a:pt x="1" y="1591"/>
                    </a:lnTo>
                    <a:lnTo>
                      <a:pt x="1" y="1598"/>
                    </a:lnTo>
                    <a:lnTo>
                      <a:pt x="1" y="1604"/>
                    </a:lnTo>
                    <a:lnTo>
                      <a:pt x="1" y="1608"/>
                    </a:lnTo>
                    <a:cubicBezTo>
                      <a:pt x="1" y="2046"/>
                      <a:pt x="169" y="2445"/>
                      <a:pt x="445" y="2745"/>
                    </a:cubicBezTo>
                    <a:cubicBezTo>
                      <a:pt x="752" y="3076"/>
                      <a:pt x="1190" y="3284"/>
                      <a:pt x="1678" y="3284"/>
                    </a:cubicBezTo>
                    <a:lnTo>
                      <a:pt x="8359" y="3284"/>
                    </a:lnTo>
                    <a:lnTo>
                      <a:pt x="8359" y="2777"/>
                    </a:lnTo>
                    <a:lnTo>
                      <a:pt x="2460" y="2777"/>
                    </a:lnTo>
                    <a:cubicBezTo>
                      <a:pt x="1996" y="2777"/>
                      <a:pt x="1578" y="2590"/>
                      <a:pt x="1275" y="2286"/>
                    </a:cubicBezTo>
                    <a:cubicBezTo>
                      <a:pt x="971" y="1983"/>
                      <a:pt x="783" y="1563"/>
                      <a:pt x="783" y="1101"/>
                    </a:cubicBezTo>
                    <a:cubicBezTo>
                      <a:pt x="783" y="679"/>
                      <a:pt x="938" y="296"/>
                      <a:pt x="1195"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85" name="Google Shape;1185;p38"/>
              <p:cNvSpPr/>
              <p:nvPr/>
            </p:nvSpPr>
            <p:spPr>
              <a:xfrm>
                <a:off x="331300" y="1239175"/>
                <a:ext cx="208975" cy="83900"/>
              </a:xfrm>
              <a:custGeom>
                <a:avLst/>
                <a:gdLst/>
                <a:ahLst/>
                <a:cxnLst/>
                <a:rect l="l" t="t" r="r" b="b"/>
                <a:pathLst>
                  <a:path w="8359" h="3356" extrusionOk="0">
                    <a:moveTo>
                      <a:pt x="1678" y="1"/>
                    </a:moveTo>
                    <a:cubicBezTo>
                      <a:pt x="752" y="1"/>
                      <a:pt x="1" y="752"/>
                      <a:pt x="1" y="1679"/>
                    </a:cubicBezTo>
                    <a:cubicBezTo>
                      <a:pt x="1" y="2605"/>
                      <a:pt x="752" y="3356"/>
                      <a:pt x="1678" y="3356"/>
                    </a:cubicBezTo>
                    <a:lnTo>
                      <a:pt x="8359" y="3356"/>
                    </a:lnTo>
                    <a:lnTo>
                      <a:pt x="83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86" name="Google Shape;1186;p38"/>
              <p:cNvSpPr/>
              <p:nvPr/>
            </p:nvSpPr>
            <p:spPr>
              <a:xfrm>
                <a:off x="509025" y="1310375"/>
                <a:ext cx="31250" cy="12700"/>
              </a:xfrm>
              <a:custGeom>
                <a:avLst/>
                <a:gdLst/>
                <a:ahLst/>
                <a:cxnLst/>
                <a:rect l="l" t="t" r="r" b="b"/>
                <a:pathLst>
                  <a:path w="1250" h="508" extrusionOk="0">
                    <a:moveTo>
                      <a:pt x="1250" y="508"/>
                    </a:moveTo>
                    <a:lnTo>
                      <a:pt x="0" y="508"/>
                    </a:lnTo>
                    <a:lnTo>
                      <a:pt x="1250" y="508"/>
                    </a:lnTo>
                    <a:lnTo>
                      <a:pt x="1250" y="0"/>
                    </a:lnTo>
                    <a:lnTo>
                      <a:pt x="1250" y="0"/>
                    </a:lnTo>
                    <a:lnTo>
                      <a:pt x="1250" y="508"/>
                    </a:lnTo>
                    <a:close/>
                  </a:path>
                </a:pathLst>
              </a:custGeom>
              <a:solidFill>
                <a:srgbClr val="5D78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87" name="Google Shape;1187;p38"/>
              <p:cNvSpPr/>
              <p:nvPr/>
            </p:nvSpPr>
            <p:spPr>
              <a:xfrm>
                <a:off x="331300" y="1240975"/>
                <a:ext cx="208975" cy="82100"/>
              </a:xfrm>
              <a:custGeom>
                <a:avLst/>
                <a:gdLst/>
                <a:ahLst/>
                <a:cxnLst/>
                <a:rect l="l" t="t" r="r" b="b"/>
                <a:pathLst>
                  <a:path w="8359" h="3284" extrusionOk="0">
                    <a:moveTo>
                      <a:pt x="1195" y="0"/>
                    </a:moveTo>
                    <a:lnTo>
                      <a:pt x="1195" y="0"/>
                    </a:lnTo>
                    <a:cubicBezTo>
                      <a:pt x="516" y="203"/>
                      <a:pt x="16" y="827"/>
                      <a:pt x="1" y="1570"/>
                    </a:cubicBezTo>
                    <a:lnTo>
                      <a:pt x="1" y="1571"/>
                    </a:lnTo>
                    <a:lnTo>
                      <a:pt x="1" y="1578"/>
                    </a:lnTo>
                    <a:lnTo>
                      <a:pt x="1" y="1581"/>
                    </a:lnTo>
                    <a:lnTo>
                      <a:pt x="1" y="1587"/>
                    </a:lnTo>
                    <a:lnTo>
                      <a:pt x="1" y="1592"/>
                    </a:lnTo>
                    <a:lnTo>
                      <a:pt x="1" y="1597"/>
                    </a:lnTo>
                    <a:lnTo>
                      <a:pt x="1" y="1606"/>
                    </a:lnTo>
                    <a:lnTo>
                      <a:pt x="1" y="1607"/>
                    </a:lnTo>
                    <a:cubicBezTo>
                      <a:pt x="1" y="2045"/>
                      <a:pt x="169" y="2445"/>
                      <a:pt x="445" y="2743"/>
                    </a:cubicBezTo>
                    <a:cubicBezTo>
                      <a:pt x="752" y="3076"/>
                      <a:pt x="1190" y="3284"/>
                      <a:pt x="1678" y="3284"/>
                    </a:cubicBezTo>
                    <a:lnTo>
                      <a:pt x="8359" y="3284"/>
                    </a:lnTo>
                    <a:lnTo>
                      <a:pt x="8359" y="2776"/>
                    </a:lnTo>
                    <a:lnTo>
                      <a:pt x="2460" y="2776"/>
                    </a:lnTo>
                    <a:cubicBezTo>
                      <a:pt x="1996" y="2776"/>
                      <a:pt x="1578" y="2588"/>
                      <a:pt x="1275" y="2286"/>
                    </a:cubicBezTo>
                    <a:cubicBezTo>
                      <a:pt x="971" y="1982"/>
                      <a:pt x="783" y="1562"/>
                      <a:pt x="783" y="1099"/>
                    </a:cubicBezTo>
                    <a:cubicBezTo>
                      <a:pt x="783" y="679"/>
                      <a:pt x="938" y="294"/>
                      <a:pt x="1195"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88" name="Google Shape;1188;p38"/>
              <p:cNvSpPr/>
              <p:nvPr/>
            </p:nvSpPr>
            <p:spPr>
              <a:xfrm>
                <a:off x="331300" y="1475600"/>
                <a:ext cx="208975" cy="83875"/>
              </a:xfrm>
              <a:custGeom>
                <a:avLst/>
                <a:gdLst/>
                <a:ahLst/>
                <a:cxnLst/>
                <a:rect l="l" t="t" r="r" b="b"/>
                <a:pathLst>
                  <a:path w="8359" h="3355" extrusionOk="0">
                    <a:moveTo>
                      <a:pt x="1678" y="0"/>
                    </a:moveTo>
                    <a:cubicBezTo>
                      <a:pt x="752" y="0"/>
                      <a:pt x="1" y="751"/>
                      <a:pt x="1" y="1677"/>
                    </a:cubicBezTo>
                    <a:cubicBezTo>
                      <a:pt x="1" y="2604"/>
                      <a:pt x="752" y="3354"/>
                      <a:pt x="1678" y="3354"/>
                    </a:cubicBezTo>
                    <a:lnTo>
                      <a:pt x="8359" y="3354"/>
                    </a:lnTo>
                    <a:lnTo>
                      <a:pt x="835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89" name="Google Shape;1189;p38"/>
              <p:cNvSpPr/>
              <p:nvPr/>
            </p:nvSpPr>
            <p:spPr>
              <a:xfrm>
                <a:off x="509025" y="1546775"/>
                <a:ext cx="31250" cy="12700"/>
              </a:xfrm>
              <a:custGeom>
                <a:avLst/>
                <a:gdLst/>
                <a:ahLst/>
                <a:cxnLst/>
                <a:rect l="l" t="t" r="r" b="b"/>
                <a:pathLst>
                  <a:path w="1250" h="508" extrusionOk="0">
                    <a:moveTo>
                      <a:pt x="1250" y="507"/>
                    </a:moveTo>
                    <a:lnTo>
                      <a:pt x="0" y="507"/>
                    </a:lnTo>
                    <a:lnTo>
                      <a:pt x="1250" y="507"/>
                    </a:lnTo>
                    <a:lnTo>
                      <a:pt x="1250" y="1"/>
                    </a:lnTo>
                    <a:lnTo>
                      <a:pt x="1250" y="1"/>
                    </a:lnTo>
                    <a:lnTo>
                      <a:pt x="1250" y="507"/>
                    </a:lnTo>
                    <a:close/>
                  </a:path>
                </a:pathLst>
              </a:custGeom>
              <a:solidFill>
                <a:srgbClr val="5D78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90" name="Google Shape;1190;p38"/>
              <p:cNvSpPr/>
              <p:nvPr/>
            </p:nvSpPr>
            <p:spPr>
              <a:xfrm>
                <a:off x="331300" y="1477350"/>
                <a:ext cx="208975" cy="82125"/>
              </a:xfrm>
              <a:custGeom>
                <a:avLst/>
                <a:gdLst/>
                <a:ahLst/>
                <a:cxnLst/>
                <a:rect l="l" t="t" r="r" b="b"/>
                <a:pathLst>
                  <a:path w="8359" h="3285" extrusionOk="0">
                    <a:moveTo>
                      <a:pt x="1195" y="0"/>
                    </a:moveTo>
                    <a:cubicBezTo>
                      <a:pt x="514" y="205"/>
                      <a:pt x="13" y="833"/>
                      <a:pt x="1" y="1579"/>
                    </a:cubicBezTo>
                    <a:lnTo>
                      <a:pt x="1" y="1582"/>
                    </a:lnTo>
                    <a:lnTo>
                      <a:pt x="1" y="1588"/>
                    </a:lnTo>
                    <a:lnTo>
                      <a:pt x="1" y="1593"/>
                    </a:lnTo>
                    <a:lnTo>
                      <a:pt x="1" y="1598"/>
                    </a:lnTo>
                    <a:lnTo>
                      <a:pt x="1" y="1606"/>
                    </a:lnTo>
                    <a:lnTo>
                      <a:pt x="1" y="1607"/>
                    </a:lnTo>
                    <a:cubicBezTo>
                      <a:pt x="1" y="2046"/>
                      <a:pt x="169" y="2445"/>
                      <a:pt x="445" y="2744"/>
                    </a:cubicBezTo>
                    <a:cubicBezTo>
                      <a:pt x="752" y="3076"/>
                      <a:pt x="1190" y="3284"/>
                      <a:pt x="1678" y="3284"/>
                    </a:cubicBezTo>
                    <a:lnTo>
                      <a:pt x="8359" y="3284"/>
                    </a:lnTo>
                    <a:lnTo>
                      <a:pt x="8359" y="2778"/>
                    </a:lnTo>
                    <a:lnTo>
                      <a:pt x="2460" y="2778"/>
                    </a:lnTo>
                    <a:cubicBezTo>
                      <a:pt x="1996" y="2778"/>
                      <a:pt x="1578" y="2590"/>
                      <a:pt x="1275" y="2287"/>
                    </a:cubicBezTo>
                    <a:cubicBezTo>
                      <a:pt x="971" y="1983"/>
                      <a:pt x="783" y="1564"/>
                      <a:pt x="783" y="1101"/>
                    </a:cubicBezTo>
                    <a:cubicBezTo>
                      <a:pt x="783" y="680"/>
                      <a:pt x="938" y="295"/>
                      <a:pt x="1195"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91" name="Google Shape;1191;p38"/>
              <p:cNvSpPr/>
              <p:nvPr/>
            </p:nvSpPr>
            <p:spPr>
              <a:xfrm>
                <a:off x="331300" y="1712000"/>
                <a:ext cx="208975" cy="83875"/>
              </a:xfrm>
              <a:custGeom>
                <a:avLst/>
                <a:gdLst/>
                <a:ahLst/>
                <a:cxnLst/>
                <a:rect l="l" t="t" r="r" b="b"/>
                <a:pathLst>
                  <a:path w="8359" h="3355" extrusionOk="0">
                    <a:moveTo>
                      <a:pt x="1678" y="1"/>
                    </a:moveTo>
                    <a:cubicBezTo>
                      <a:pt x="752" y="1"/>
                      <a:pt x="1" y="751"/>
                      <a:pt x="1" y="1677"/>
                    </a:cubicBezTo>
                    <a:cubicBezTo>
                      <a:pt x="1" y="2603"/>
                      <a:pt x="752" y="3354"/>
                      <a:pt x="1678" y="3354"/>
                    </a:cubicBezTo>
                    <a:lnTo>
                      <a:pt x="8359" y="3354"/>
                    </a:lnTo>
                    <a:lnTo>
                      <a:pt x="83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92" name="Google Shape;1192;p38"/>
              <p:cNvSpPr/>
              <p:nvPr/>
            </p:nvSpPr>
            <p:spPr>
              <a:xfrm>
                <a:off x="509025" y="1783175"/>
                <a:ext cx="31250" cy="12700"/>
              </a:xfrm>
              <a:custGeom>
                <a:avLst/>
                <a:gdLst/>
                <a:ahLst/>
                <a:cxnLst/>
                <a:rect l="l" t="t" r="r" b="b"/>
                <a:pathLst>
                  <a:path w="1250" h="508" extrusionOk="0">
                    <a:moveTo>
                      <a:pt x="1250" y="507"/>
                    </a:moveTo>
                    <a:lnTo>
                      <a:pt x="0" y="507"/>
                    </a:lnTo>
                    <a:lnTo>
                      <a:pt x="1250" y="507"/>
                    </a:lnTo>
                    <a:lnTo>
                      <a:pt x="1250" y="0"/>
                    </a:lnTo>
                    <a:lnTo>
                      <a:pt x="1250" y="0"/>
                    </a:lnTo>
                    <a:lnTo>
                      <a:pt x="1250" y="507"/>
                    </a:lnTo>
                    <a:close/>
                  </a:path>
                </a:pathLst>
              </a:custGeom>
              <a:solidFill>
                <a:srgbClr val="5D78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93" name="Google Shape;1193;p38"/>
              <p:cNvSpPr/>
              <p:nvPr/>
            </p:nvSpPr>
            <p:spPr>
              <a:xfrm>
                <a:off x="331300" y="1713750"/>
                <a:ext cx="208975" cy="82125"/>
              </a:xfrm>
              <a:custGeom>
                <a:avLst/>
                <a:gdLst/>
                <a:ahLst/>
                <a:cxnLst/>
                <a:rect l="l" t="t" r="r" b="b"/>
                <a:pathLst>
                  <a:path w="8359" h="3285" extrusionOk="0">
                    <a:moveTo>
                      <a:pt x="1195" y="1"/>
                    </a:moveTo>
                    <a:cubicBezTo>
                      <a:pt x="514" y="205"/>
                      <a:pt x="13" y="833"/>
                      <a:pt x="1" y="1580"/>
                    </a:cubicBezTo>
                    <a:lnTo>
                      <a:pt x="1" y="1582"/>
                    </a:lnTo>
                    <a:lnTo>
                      <a:pt x="1" y="1589"/>
                    </a:lnTo>
                    <a:lnTo>
                      <a:pt x="1" y="1592"/>
                    </a:lnTo>
                    <a:lnTo>
                      <a:pt x="1" y="1599"/>
                    </a:lnTo>
                    <a:lnTo>
                      <a:pt x="1" y="1605"/>
                    </a:lnTo>
                    <a:lnTo>
                      <a:pt x="1" y="1607"/>
                    </a:lnTo>
                    <a:cubicBezTo>
                      <a:pt x="1" y="2046"/>
                      <a:pt x="169" y="2445"/>
                      <a:pt x="445" y="2745"/>
                    </a:cubicBezTo>
                    <a:cubicBezTo>
                      <a:pt x="752" y="3076"/>
                      <a:pt x="1190" y="3284"/>
                      <a:pt x="1678" y="3284"/>
                    </a:cubicBezTo>
                    <a:lnTo>
                      <a:pt x="8359" y="3284"/>
                    </a:lnTo>
                    <a:lnTo>
                      <a:pt x="8359" y="2777"/>
                    </a:lnTo>
                    <a:lnTo>
                      <a:pt x="2460" y="2777"/>
                    </a:lnTo>
                    <a:cubicBezTo>
                      <a:pt x="1996" y="2777"/>
                      <a:pt x="1578" y="2590"/>
                      <a:pt x="1275" y="2286"/>
                    </a:cubicBezTo>
                    <a:cubicBezTo>
                      <a:pt x="971" y="1984"/>
                      <a:pt x="783" y="1564"/>
                      <a:pt x="783" y="1101"/>
                    </a:cubicBezTo>
                    <a:cubicBezTo>
                      <a:pt x="783" y="681"/>
                      <a:pt x="938" y="296"/>
                      <a:pt x="1195"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94" name="Google Shape;1194;p38"/>
              <p:cNvSpPr/>
              <p:nvPr/>
            </p:nvSpPr>
            <p:spPr>
              <a:xfrm>
                <a:off x="331300" y="1948375"/>
                <a:ext cx="208975" cy="83900"/>
              </a:xfrm>
              <a:custGeom>
                <a:avLst/>
                <a:gdLst/>
                <a:ahLst/>
                <a:cxnLst/>
                <a:rect l="l" t="t" r="r" b="b"/>
                <a:pathLst>
                  <a:path w="8359" h="3356" extrusionOk="0">
                    <a:moveTo>
                      <a:pt x="1678" y="1"/>
                    </a:moveTo>
                    <a:cubicBezTo>
                      <a:pt x="752" y="1"/>
                      <a:pt x="1" y="752"/>
                      <a:pt x="1" y="1679"/>
                    </a:cubicBezTo>
                    <a:cubicBezTo>
                      <a:pt x="1" y="2605"/>
                      <a:pt x="752" y="3356"/>
                      <a:pt x="1678" y="3356"/>
                    </a:cubicBezTo>
                    <a:lnTo>
                      <a:pt x="8359" y="3356"/>
                    </a:lnTo>
                    <a:lnTo>
                      <a:pt x="835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95" name="Google Shape;1195;p38"/>
              <p:cNvSpPr/>
              <p:nvPr/>
            </p:nvSpPr>
            <p:spPr>
              <a:xfrm>
                <a:off x="509025" y="2019600"/>
                <a:ext cx="31250" cy="12675"/>
              </a:xfrm>
              <a:custGeom>
                <a:avLst/>
                <a:gdLst/>
                <a:ahLst/>
                <a:cxnLst/>
                <a:rect l="l" t="t" r="r" b="b"/>
                <a:pathLst>
                  <a:path w="1250" h="507" extrusionOk="0">
                    <a:moveTo>
                      <a:pt x="1250" y="507"/>
                    </a:moveTo>
                    <a:lnTo>
                      <a:pt x="0" y="507"/>
                    </a:lnTo>
                    <a:lnTo>
                      <a:pt x="1250" y="507"/>
                    </a:lnTo>
                    <a:lnTo>
                      <a:pt x="1250" y="0"/>
                    </a:lnTo>
                    <a:lnTo>
                      <a:pt x="1250" y="0"/>
                    </a:lnTo>
                    <a:lnTo>
                      <a:pt x="1250" y="507"/>
                    </a:lnTo>
                    <a:close/>
                  </a:path>
                </a:pathLst>
              </a:custGeom>
              <a:solidFill>
                <a:srgbClr val="5D78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96" name="Google Shape;1196;p38"/>
              <p:cNvSpPr/>
              <p:nvPr/>
            </p:nvSpPr>
            <p:spPr>
              <a:xfrm>
                <a:off x="331300" y="1950175"/>
                <a:ext cx="208975" cy="82100"/>
              </a:xfrm>
              <a:custGeom>
                <a:avLst/>
                <a:gdLst/>
                <a:ahLst/>
                <a:cxnLst/>
                <a:rect l="l" t="t" r="r" b="b"/>
                <a:pathLst>
                  <a:path w="8359" h="3284" extrusionOk="0">
                    <a:moveTo>
                      <a:pt x="1195" y="0"/>
                    </a:moveTo>
                    <a:cubicBezTo>
                      <a:pt x="516" y="204"/>
                      <a:pt x="16" y="828"/>
                      <a:pt x="1" y="1570"/>
                    </a:cubicBezTo>
                    <a:lnTo>
                      <a:pt x="1" y="1572"/>
                    </a:lnTo>
                    <a:lnTo>
                      <a:pt x="1" y="1579"/>
                    </a:lnTo>
                    <a:lnTo>
                      <a:pt x="1" y="1582"/>
                    </a:lnTo>
                    <a:lnTo>
                      <a:pt x="1" y="1588"/>
                    </a:lnTo>
                    <a:lnTo>
                      <a:pt x="1" y="1592"/>
                    </a:lnTo>
                    <a:lnTo>
                      <a:pt x="1" y="1597"/>
                    </a:lnTo>
                    <a:lnTo>
                      <a:pt x="1" y="1606"/>
                    </a:lnTo>
                    <a:lnTo>
                      <a:pt x="1" y="1607"/>
                    </a:lnTo>
                    <a:cubicBezTo>
                      <a:pt x="1" y="2533"/>
                      <a:pt x="752" y="3284"/>
                      <a:pt x="1678" y="3284"/>
                    </a:cubicBezTo>
                    <a:lnTo>
                      <a:pt x="8359" y="3284"/>
                    </a:lnTo>
                    <a:lnTo>
                      <a:pt x="8359" y="2777"/>
                    </a:lnTo>
                    <a:lnTo>
                      <a:pt x="2460" y="2777"/>
                    </a:lnTo>
                    <a:cubicBezTo>
                      <a:pt x="1996" y="2777"/>
                      <a:pt x="1578" y="2588"/>
                      <a:pt x="1275" y="2287"/>
                    </a:cubicBezTo>
                    <a:cubicBezTo>
                      <a:pt x="971" y="1982"/>
                      <a:pt x="783" y="1562"/>
                      <a:pt x="783" y="1099"/>
                    </a:cubicBezTo>
                    <a:cubicBezTo>
                      <a:pt x="783" y="679"/>
                      <a:pt x="938" y="295"/>
                      <a:pt x="1195"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97" name="Google Shape;1197;p38"/>
              <p:cNvSpPr/>
              <p:nvPr/>
            </p:nvSpPr>
            <p:spPr>
              <a:xfrm>
                <a:off x="2535700" y="1002775"/>
                <a:ext cx="208950" cy="83900"/>
              </a:xfrm>
              <a:custGeom>
                <a:avLst/>
                <a:gdLst/>
                <a:ahLst/>
                <a:cxnLst/>
                <a:rect l="l" t="t" r="r" b="b"/>
                <a:pathLst>
                  <a:path w="8358" h="3356" extrusionOk="0">
                    <a:moveTo>
                      <a:pt x="1" y="0"/>
                    </a:moveTo>
                    <a:lnTo>
                      <a:pt x="1" y="3355"/>
                    </a:lnTo>
                    <a:lnTo>
                      <a:pt x="6681" y="3355"/>
                    </a:lnTo>
                    <a:cubicBezTo>
                      <a:pt x="7607" y="3355"/>
                      <a:pt x="8358" y="2604"/>
                      <a:pt x="8358" y="1679"/>
                    </a:cubicBezTo>
                    <a:lnTo>
                      <a:pt x="8358" y="1677"/>
                    </a:lnTo>
                    <a:cubicBezTo>
                      <a:pt x="8358" y="752"/>
                      <a:pt x="7607" y="0"/>
                      <a:pt x="668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98" name="Google Shape;1198;p38"/>
              <p:cNvSpPr/>
              <p:nvPr/>
            </p:nvSpPr>
            <p:spPr>
              <a:xfrm>
                <a:off x="2535675" y="1073975"/>
                <a:ext cx="50" cy="12700"/>
              </a:xfrm>
              <a:custGeom>
                <a:avLst/>
                <a:gdLst/>
                <a:ahLst/>
                <a:cxnLst/>
                <a:rect l="l" t="t" r="r" b="b"/>
                <a:pathLst>
                  <a:path w="2" h="508" extrusionOk="0">
                    <a:moveTo>
                      <a:pt x="1" y="0"/>
                    </a:moveTo>
                    <a:lnTo>
                      <a:pt x="1" y="507"/>
                    </a:lnTo>
                    <a:lnTo>
                      <a:pt x="2" y="507"/>
                    </a:lnTo>
                    <a:lnTo>
                      <a:pt x="2" y="0"/>
                    </a:ln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199" name="Google Shape;1199;p38"/>
              <p:cNvSpPr/>
              <p:nvPr/>
            </p:nvSpPr>
            <p:spPr>
              <a:xfrm>
                <a:off x="2715525" y="1044900"/>
                <a:ext cx="29125" cy="39775"/>
              </a:xfrm>
              <a:custGeom>
                <a:avLst/>
                <a:gdLst/>
                <a:ahLst/>
                <a:cxnLst/>
                <a:rect l="l" t="t" r="r" b="b"/>
                <a:pathLst>
                  <a:path w="1165" h="1591" extrusionOk="0">
                    <a:moveTo>
                      <a:pt x="1165" y="1"/>
                    </a:moveTo>
                    <a:cubicBezTo>
                      <a:pt x="1164" y="195"/>
                      <a:pt x="1130" y="381"/>
                      <a:pt x="1069" y="554"/>
                    </a:cubicBezTo>
                    <a:lnTo>
                      <a:pt x="1069" y="554"/>
                    </a:lnTo>
                    <a:cubicBezTo>
                      <a:pt x="1130" y="381"/>
                      <a:pt x="1164" y="195"/>
                      <a:pt x="1165" y="1"/>
                    </a:cubicBezTo>
                    <a:close/>
                    <a:moveTo>
                      <a:pt x="1069" y="554"/>
                    </a:moveTo>
                    <a:lnTo>
                      <a:pt x="1069" y="554"/>
                    </a:lnTo>
                    <a:cubicBezTo>
                      <a:pt x="895" y="1045"/>
                      <a:pt x="498" y="1430"/>
                      <a:pt x="1" y="1590"/>
                    </a:cubicBezTo>
                    <a:cubicBezTo>
                      <a:pt x="258" y="1508"/>
                      <a:pt x="487" y="1366"/>
                      <a:pt x="674" y="1180"/>
                    </a:cubicBezTo>
                    <a:cubicBezTo>
                      <a:pt x="848" y="1005"/>
                      <a:pt x="984" y="792"/>
                      <a:pt x="1069" y="554"/>
                    </a:cubicBez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00" name="Google Shape;1200;p38"/>
              <p:cNvSpPr/>
              <p:nvPr/>
            </p:nvSpPr>
            <p:spPr>
              <a:xfrm>
                <a:off x="2703250" y="1084650"/>
                <a:ext cx="12300" cy="2000"/>
              </a:xfrm>
              <a:custGeom>
                <a:avLst/>
                <a:gdLst/>
                <a:ahLst/>
                <a:cxnLst/>
                <a:rect l="l" t="t" r="r" b="b"/>
                <a:pathLst>
                  <a:path w="492" h="80" extrusionOk="0">
                    <a:moveTo>
                      <a:pt x="1" y="79"/>
                    </a:moveTo>
                    <a:cubicBezTo>
                      <a:pt x="172" y="77"/>
                      <a:pt x="337" y="49"/>
                      <a:pt x="492" y="0"/>
                    </a:cubicBezTo>
                    <a:lnTo>
                      <a:pt x="492" y="0"/>
                    </a:lnTo>
                    <a:cubicBezTo>
                      <a:pt x="337" y="49"/>
                      <a:pt x="172" y="77"/>
                      <a:pt x="1" y="79"/>
                    </a:cubicBezTo>
                    <a:close/>
                  </a:path>
                </a:pathLst>
              </a:custGeom>
              <a:solidFill>
                <a:srgbClr val="6363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01" name="Google Shape;1201;p38"/>
              <p:cNvSpPr/>
              <p:nvPr/>
            </p:nvSpPr>
            <p:spPr>
              <a:xfrm>
                <a:off x="2744625" y="1044250"/>
                <a:ext cx="25" cy="425"/>
              </a:xfrm>
              <a:custGeom>
                <a:avLst/>
                <a:gdLst/>
                <a:ahLst/>
                <a:cxnLst/>
                <a:rect l="l" t="t" r="r" b="b"/>
                <a:pathLst>
                  <a:path w="1" h="17" extrusionOk="0">
                    <a:moveTo>
                      <a:pt x="1" y="16"/>
                    </a:moveTo>
                    <a:lnTo>
                      <a:pt x="1" y="10"/>
                    </a:lnTo>
                    <a:lnTo>
                      <a:pt x="1" y="16"/>
                    </a:lnTo>
                    <a:close/>
                    <a:moveTo>
                      <a:pt x="1" y="3"/>
                    </a:moveTo>
                    <a:lnTo>
                      <a:pt x="1" y="1"/>
                    </a:lnTo>
                    <a:lnTo>
                      <a:pt x="1" y="3"/>
                    </a:ln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02" name="Google Shape;1202;p38"/>
              <p:cNvSpPr/>
              <p:nvPr/>
            </p:nvSpPr>
            <p:spPr>
              <a:xfrm>
                <a:off x="2535700" y="1004550"/>
                <a:ext cx="208950" cy="82125"/>
              </a:xfrm>
              <a:custGeom>
                <a:avLst/>
                <a:gdLst/>
                <a:ahLst/>
                <a:cxnLst/>
                <a:rect l="l" t="t" r="r" b="b"/>
                <a:pathLst>
                  <a:path w="8358" h="3285" extrusionOk="0">
                    <a:moveTo>
                      <a:pt x="7164" y="1"/>
                    </a:moveTo>
                    <a:lnTo>
                      <a:pt x="7164" y="1"/>
                    </a:lnTo>
                    <a:cubicBezTo>
                      <a:pt x="7421" y="294"/>
                      <a:pt x="7575" y="679"/>
                      <a:pt x="7575" y="1100"/>
                    </a:cubicBezTo>
                    <a:cubicBezTo>
                      <a:pt x="7575" y="1563"/>
                      <a:pt x="7387" y="1983"/>
                      <a:pt x="7084" y="2286"/>
                    </a:cubicBezTo>
                    <a:cubicBezTo>
                      <a:pt x="6780" y="2590"/>
                      <a:pt x="6361" y="2777"/>
                      <a:pt x="5897" y="2777"/>
                    </a:cubicBezTo>
                    <a:lnTo>
                      <a:pt x="1" y="2777"/>
                    </a:lnTo>
                    <a:lnTo>
                      <a:pt x="1" y="3284"/>
                    </a:lnTo>
                    <a:lnTo>
                      <a:pt x="6681" y="3284"/>
                    </a:lnTo>
                    <a:cubicBezTo>
                      <a:pt x="6689" y="3284"/>
                      <a:pt x="6696" y="3283"/>
                      <a:pt x="6703" y="3283"/>
                    </a:cubicBezTo>
                    <a:cubicBezTo>
                      <a:pt x="6874" y="3281"/>
                      <a:pt x="7039" y="3253"/>
                      <a:pt x="7194" y="3204"/>
                    </a:cubicBezTo>
                    <a:cubicBezTo>
                      <a:pt x="7869" y="2987"/>
                      <a:pt x="8358" y="2354"/>
                      <a:pt x="8358" y="1608"/>
                    </a:cubicBezTo>
                    <a:lnTo>
                      <a:pt x="8358" y="1604"/>
                    </a:lnTo>
                    <a:lnTo>
                      <a:pt x="8358" y="1598"/>
                    </a:lnTo>
                    <a:lnTo>
                      <a:pt x="8358" y="1591"/>
                    </a:lnTo>
                    <a:lnTo>
                      <a:pt x="8358" y="1589"/>
                    </a:lnTo>
                    <a:cubicBezTo>
                      <a:pt x="8350" y="839"/>
                      <a:pt x="7848" y="205"/>
                      <a:pt x="7164"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03" name="Google Shape;1203;p38"/>
              <p:cNvSpPr/>
              <p:nvPr/>
            </p:nvSpPr>
            <p:spPr>
              <a:xfrm>
                <a:off x="2535700" y="1239175"/>
                <a:ext cx="208950" cy="83900"/>
              </a:xfrm>
              <a:custGeom>
                <a:avLst/>
                <a:gdLst/>
                <a:ahLst/>
                <a:cxnLst/>
                <a:rect l="l" t="t" r="r" b="b"/>
                <a:pathLst>
                  <a:path w="8358" h="3356" extrusionOk="0">
                    <a:moveTo>
                      <a:pt x="1" y="1"/>
                    </a:moveTo>
                    <a:lnTo>
                      <a:pt x="1" y="3356"/>
                    </a:lnTo>
                    <a:lnTo>
                      <a:pt x="6680" y="3356"/>
                    </a:lnTo>
                    <a:cubicBezTo>
                      <a:pt x="7607" y="3356"/>
                      <a:pt x="8358" y="2605"/>
                      <a:pt x="8358" y="1679"/>
                    </a:cubicBezTo>
                    <a:cubicBezTo>
                      <a:pt x="8358" y="752"/>
                      <a:pt x="7607" y="1"/>
                      <a:pt x="66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04" name="Google Shape;1204;p38"/>
              <p:cNvSpPr/>
              <p:nvPr/>
            </p:nvSpPr>
            <p:spPr>
              <a:xfrm>
                <a:off x="2535675" y="1281325"/>
                <a:ext cx="208975" cy="41750"/>
              </a:xfrm>
              <a:custGeom>
                <a:avLst/>
                <a:gdLst/>
                <a:ahLst/>
                <a:cxnLst/>
                <a:rect l="l" t="t" r="r" b="b"/>
                <a:pathLst>
                  <a:path w="8359" h="1670" extrusionOk="0">
                    <a:moveTo>
                      <a:pt x="8359" y="0"/>
                    </a:moveTo>
                    <a:cubicBezTo>
                      <a:pt x="8358" y="136"/>
                      <a:pt x="8341" y="268"/>
                      <a:pt x="8310" y="394"/>
                    </a:cubicBezTo>
                    <a:lnTo>
                      <a:pt x="8310" y="394"/>
                    </a:lnTo>
                    <a:cubicBezTo>
                      <a:pt x="8341" y="268"/>
                      <a:pt x="8358" y="136"/>
                      <a:pt x="8359" y="0"/>
                    </a:cubicBezTo>
                    <a:close/>
                    <a:moveTo>
                      <a:pt x="8310" y="394"/>
                    </a:moveTo>
                    <a:lnTo>
                      <a:pt x="8310" y="394"/>
                    </a:lnTo>
                    <a:cubicBezTo>
                      <a:pt x="8171" y="960"/>
                      <a:pt x="7745" y="1412"/>
                      <a:pt x="7195" y="1590"/>
                    </a:cubicBezTo>
                    <a:cubicBezTo>
                      <a:pt x="7452" y="1507"/>
                      <a:pt x="7681" y="1365"/>
                      <a:pt x="7868" y="1179"/>
                    </a:cubicBezTo>
                    <a:cubicBezTo>
                      <a:pt x="8080" y="966"/>
                      <a:pt x="8236" y="696"/>
                      <a:pt x="8310" y="394"/>
                    </a:cubicBezTo>
                    <a:close/>
                    <a:moveTo>
                      <a:pt x="1" y="1162"/>
                    </a:moveTo>
                    <a:lnTo>
                      <a:pt x="1" y="1670"/>
                    </a:lnTo>
                    <a:lnTo>
                      <a:pt x="2" y="1670"/>
                    </a:lnTo>
                    <a:lnTo>
                      <a:pt x="2" y="1162"/>
                    </a:ln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05" name="Google Shape;1205;p38"/>
              <p:cNvSpPr/>
              <p:nvPr/>
            </p:nvSpPr>
            <p:spPr>
              <a:xfrm>
                <a:off x="2702675" y="1321150"/>
                <a:ext cx="12550" cy="1925"/>
              </a:xfrm>
              <a:custGeom>
                <a:avLst/>
                <a:gdLst/>
                <a:ahLst/>
                <a:cxnLst/>
                <a:rect l="l" t="t" r="r" b="b"/>
                <a:pathLst>
                  <a:path w="502" h="77" extrusionOk="0">
                    <a:moveTo>
                      <a:pt x="501" y="1"/>
                    </a:moveTo>
                    <a:cubicBezTo>
                      <a:pt x="344" y="49"/>
                      <a:pt x="176" y="77"/>
                      <a:pt x="1" y="77"/>
                    </a:cubicBezTo>
                    <a:lnTo>
                      <a:pt x="2" y="77"/>
                    </a:lnTo>
                    <a:cubicBezTo>
                      <a:pt x="176" y="77"/>
                      <a:pt x="344" y="49"/>
                      <a:pt x="501" y="1"/>
                    </a:cubicBezTo>
                    <a:close/>
                  </a:path>
                </a:pathLst>
              </a:custGeom>
              <a:solidFill>
                <a:srgbClr val="6363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06" name="Google Shape;1206;p38"/>
              <p:cNvSpPr/>
              <p:nvPr/>
            </p:nvSpPr>
            <p:spPr>
              <a:xfrm>
                <a:off x="2722000" y="1243875"/>
                <a:ext cx="250" cy="150"/>
              </a:xfrm>
              <a:custGeom>
                <a:avLst/>
                <a:gdLst/>
                <a:ahLst/>
                <a:cxnLst/>
                <a:rect l="l" t="t" r="r" b="b"/>
                <a:pathLst>
                  <a:path w="10" h="6" extrusionOk="0">
                    <a:moveTo>
                      <a:pt x="1" y="1"/>
                    </a:moveTo>
                    <a:lnTo>
                      <a:pt x="1" y="1"/>
                    </a:lnTo>
                    <a:cubicBezTo>
                      <a:pt x="3" y="3"/>
                      <a:pt x="7" y="4"/>
                      <a:pt x="10" y="5"/>
                    </a:cubicBezTo>
                    <a:cubicBezTo>
                      <a:pt x="7" y="4"/>
                      <a:pt x="3" y="2"/>
                      <a:pt x="1" y="1"/>
                    </a:cubicBez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07" name="Google Shape;1207;p38"/>
              <p:cNvSpPr/>
              <p:nvPr/>
            </p:nvSpPr>
            <p:spPr>
              <a:xfrm>
                <a:off x="2535700" y="1240975"/>
                <a:ext cx="208950" cy="82100"/>
              </a:xfrm>
              <a:custGeom>
                <a:avLst/>
                <a:gdLst/>
                <a:ahLst/>
                <a:cxnLst/>
                <a:rect l="l" t="t" r="r" b="b"/>
                <a:pathLst>
                  <a:path w="8358" h="3284" extrusionOk="0">
                    <a:moveTo>
                      <a:pt x="7164" y="0"/>
                    </a:moveTo>
                    <a:cubicBezTo>
                      <a:pt x="7421" y="294"/>
                      <a:pt x="7575" y="679"/>
                      <a:pt x="7575" y="1099"/>
                    </a:cubicBezTo>
                    <a:cubicBezTo>
                      <a:pt x="7575" y="1562"/>
                      <a:pt x="7387" y="1982"/>
                      <a:pt x="7084" y="2286"/>
                    </a:cubicBezTo>
                    <a:cubicBezTo>
                      <a:pt x="6780" y="2588"/>
                      <a:pt x="6361" y="2776"/>
                      <a:pt x="5897" y="2776"/>
                    </a:cubicBezTo>
                    <a:lnTo>
                      <a:pt x="1" y="2776"/>
                    </a:lnTo>
                    <a:lnTo>
                      <a:pt x="1" y="3284"/>
                    </a:lnTo>
                    <a:lnTo>
                      <a:pt x="6680" y="3284"/>
                    </a:lnTo>
                    <a:cubicBezTo>
                      <a:pt x="6860" y="3284"/>
                      <a:pt x="7032" y="3255"/>
                      <a:pt x="7194" y="3203"/>
                    </a:cubicBezTo>
                    <a:cubicBezTo>
                      <a:pt x="7869" y="2986"/>
                      <a:pt x="8358" y="2354"/>
                      <a:pt x="8358" y="1607"/>
                    </a:cubicBezTo>
                    <a:lnTo>
                      <a:pt x="8358" y="1606"/>
                    </a:lnTo>
                    <a:lnTo>
                      <a:pt x="8358" y="1597"/>
                    </a:lnTo>
                    <a:lnTo>
                      <a:pt x="8358" y="1592"/>
                    </a:lnTo>
                    <a:lnTo>
                      <a:pt x="8358" y="1587"/>
                    </a:lnTo>
                    <a:lnTo>
                      <a:pt x="8358" y="1581"/>
                    </a:lnTo>
                    <a:lnTo>
                      <a:pt x="8358" y="1578"/>
                    </a:lnTo>
                    <a:lnTo>
                      <a:pt x="8358" y="1571"/>
                    </a:lnTo>
                    <a:lnTo>
                      <a:pt x="8358" y="1570"/>
                    </a:lnTo>
                    <a:cubicBezTo>
                      <a:pt x="8344" y="971"/>
                      <a:pt x="8018" y="451"/>
                      <a:pt x="7536" y="164"/>
                    </a:cubicBezTo>
                    <a:cubicBezTo>
                      <a:pt x="7534" y="162"/>
                      <a:pt x="7532" y="161"/>
                      <a:pt x="7530" y="159"/>
                    </a:cubicBezTo>
                    <a:cubicBezTo>
                      <a:pt x="7523" y="156"/>
                      <a:pt x="7516" y="152"/>
                      <a:pt x="7510" y="148"/>
                    </a:cubicBezTo>
                    <a:cubicBezTo>
                      <a:pt x="7510" y="148"/>
                      <a:pt x="7509" y="147"/>
                      <a:pt x="7508" y="147"/>
                    </a:cubicBezTo>
                    <a:cubicBezTo>
                      <a:pt x="7506" y="146"/>
                      <a:pt x="7505" y="145"/>
                      <a:pt x="7503" y="145"/>
                    </a:cubicBezTo>
                    <a:cubicBezTo>
                      <a:pt x="7502" y="144"/>
                      <a:pt x="7501" y="142"/>
                      <a:pt x="7500" y="142"/>
                    </a:cubicBezTo>
                    <a:cubicBezTo>
                      <a:pt x="7499" y="141"/>
                      <a:pt x="7496" y="141"/>
                      <a:pt x="7495" y="140"/>
                    </a:cubicBezTo>
                    <a:cubicBezTo>
                      <a:pt x="7494" y="139"/>
                      <a:pt x="7492" y="138"/>
                      <a:pt x="7490" y="137"/>
                    </a:cubicBezTo>
                    <a:cubicBezTo>
                      <a:pt x="7490" y="137"/>
                      <a:pt x="7489" y="136"/>
                      <a:pt x="7487" y="136"/>
                    </a:cubicBezTo>
                    <a:cubicBezTo>
                      <a:pt x="7485" y="135"/>
                      <a:pt x="7482" y="132"/>
                      <a:pt x="7481" y="131"/>
                    </a:cubicBezTo>
                    <a:lnTo>
                      <a:pt x="7480" y="131"/>
                    </a:lnTo>
                    <a:cubicBezTo>
                      <a:pt x="7477" y="130"/>
                      <a:pt x="7474" y="128"/>
                      <a:pt x="7471" y="127"/>
                    </a:cubicBezTo>
                    <a:cubicBezTo>
                      <a:pt x="7467" y="125"/>
                      <a:pt x="7465" y="124"/>
                      <a:pt x="7462" y="121"/>
                    </a:cubicBezTo>
                    <a:cubicBezTo>
                      <a:pt x="7459" y="120"/>
                      <a:pt x="7455" y="119"/>
                      <a:pt x="7453" y="117"/>
                    </a:cubicBezTo>
                    <a:cubicBezTo>
                      <a:pt x="7390" y="85"/>
                      <a:pt x="7324" y="56"/>
                      <a:pt x="7257" y="31"/>
                    </a:cubicBezTo>
                    <a:cubicBezTo>
                      <a:pt x="7257" y="31"/>
                      <a:pt x="7256" y="30"/>
                      <a:pt x="7256" y="30"/>
                    </a:cubicBezTo>
                    <a:cubicBezTo>
                      <a:pt x="7254" y="29"/>
                      <a:pt x="7250" y="29"/>
                      <a:pt x="7249" y="28"/>
                    </a:cubicBezTo>
                    <a:cubicBezTo>
                      <a:pt x="7247" y="27"/>
                      <a:pt x="7247" y="27"/>
                      <a:pt x="7246" y="27"/>
                    </a:cubicBezTo>
                    <a:cubicBezTo>
                      <a:pt x="7244" y="26"/>
                      <a:pt x="7242" y="26"/>
                      <a:pt x="7240" y="25"/>
                    </a:cubicBezTo>
                    <a:cubicBezTo>
                      <a:pt x="7239" y="25"/>
                      <a:pt x="7237" y="23"/>
                      <a:pt x="7236" y="23"/>
                    </a:cubicBezTo>
                    <a:cubicBezTo>
                      <a:pt x="7235" y="22"/>
                      <a:pt x="7234" y="22"/>
                      <a:pt x="7233" y="22"/>
                    </a:cubicBezTo>
                    <a:cubicBezTo>
                      <a:pt x="7209" y="13"/>
                      <a:pt x="7187" y="7"/>
                      <a:pt x="7164"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08" name="Google Shape;1208;p38"/>
              <p:cNvSpPr/>
              <p:nvPr/>
            </p:nvSpPr>
            <p:spPr>
              <a:xfrm>
                <a:off x="2535700" y="1475600"/>
                <a:ext cx="208950" cy="83875"/>
              </a:xfrm>
              <a:custGeom>
                <a:avLst/>
                <a:gdLst/>
                <a:ahLst/>
                <a:cxnLst/>
                <a:rect l="l" t="t" r="r" b="b"/>
                <a:pathLst>
                  <a:path w="8358" h="3355" extrusionOk="0">
                    <a:moveTo>
                      <a:pt x="1" y="0"/>
                    </a:moveTo>
                    <a:lnTo>
                      <a:pt x="1" y="3354"/>
                    </a:lnTo>
                    <a:lnTo>
                      <a:pt x="6680" y="3354"/>
                    </a:lnTo>
                    <a:cubicBezTo>
                      <a:pt x="7607" y="3354"/>
                      <a:pt x="8358" y="2604"/>
                      <a:pt x="8358" y="1677"/>
                    </a:cubicBezTo>
                    <a:cubicBezTo>
                      <a:pt x="8358" y="751"/>
                      <a:pt x="7607" y="0"/>
                      <a:pt x="668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09" name="Google Shape;1209;p38"/>
              <p:cNvSpPr/>
              <p:nvPr/>
            </p:nvSpPr>
            <p:spPr>
              <a:xfrm>
                <a:off x="2535675" y="1517650"/>
                <a:ext cx="208975" cy="41825"/>
              </a:xfrm>
              <a:custGeom>
                <a:avLst/>
                <a:gdLst/>
                <a:ahLst/>
                <a:cxnLst/>
                <a:rect l="l" t="t" r="r" b="b"/>
                <a:pathLst>
                  <a:path w="8359" h="1673" extrusionOk="0">
                    <a:moveTo>
                      <a:pt x="8359" y="0"/>
                    </a:moveTo>
                    <a:cubicBezTo>
                      <a:pt x="8356" y="745"/>
                      <a:pt x="7869" y="1375"/>
                      <a:pt x="7195" y="1592"/>
                    </a:cubicBezTo>
                    <a:cubicBezTo>
                      <a:pt x="7452" y="1510"/>
                      <a:pt x="7681" y="1367"/>
                      <a:pt x="7868" y="1182"/>
                    </a:cubicBezTo>
                    <a:cubicBezTo>
                      <a:pt x="8170" y="879"/>
                      <a:pt x="8357" y="462"/>
                      <a:pt x="8359" y="0"/>
                    </a:cubicBezTo>
                    <a:close/>
                    <a:moveTo>
                      <a:pt x="1" y="1166"/>
                    </a:moveTo>
                    <a:lnTo>
                      <a:pt x="1" y="1672"/>
                    </a:lnTo>
                    <a:lnTo>
                      <a:pt x="2" y="1672"/>
                    </a:lnTo>
                    <a:lnTo>
                      <a:pt x="2" y="1166"/>
                    </a:ln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10" name="Google Shape;1210;p38"/>
              <p:cNvSpPr/>
              <p:nvPr/>
            </p:nvSpPr>
            <p:spPr>
              <a:xfrm>
                <a:off x="2702675" y="1557550"/>
                <a:ext cx="12550" cy="1925"/>
              </a:xfrm>
              <a:custGeom>
                <a:avLst/>
                <a:gdLst/>
                <a:ahLst/>
                <a:cxnLst/>
                <a:rect l="l" t="t" r="r" b="b"/>
                <a:pathLst>
                  <a:path w="502" h="77" extrusionOk="0">
                    <a:moveTo>
                      <a:pt x="501" y="0"/>
                    </a:moveTo>
                    <a:cubicBezTo>
                      <a:pt x="344" y="50"/>
                      <a:pt x="176" y="76"/>
                      <a:pt x="1" y="76"/>
                    </a:cubicBezTo>
                    <a:lnTo>
                      <a:pt x="2" y="76"/>
                    </a:lnTo>
                    <a:cubicBezTo>
                      <a:pt x="176" y="76"/>
                      <a:pt x="344" y="50"/>
                      <a:pt x="501" y="0"/>
                    </a:cubicBezTo>
                    <a:close/>
                  </a:path>
                </a:pathLst>
              </a:custGeom>
              <a:solidFill>
                <a:srgbClr val="6363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11" name="Google Shape;1211;p38"/>
              <p:cNvSpPr/>
              <p:nvPr/>
            </p:nvSpPr>
            <p:spPr>
              <a:xfrm>
                <a:off x="2724200" y="1481525"/>
                <a:ext cx="475" cy="300"/>
              </a:xfrm>
              <a:custGeom>
                <a:avLst/>
                <a:gdLst/>
                <a:ahLst/>
                <a:cxnLst/>
                <a:rect l="l" t="t" r="r" b="b"/>
                <a:pathLst>
                  <a:path w="19" h="12" extrusionOk="0">
                    <a:moveTo>
                      <a:pt x="1" y="0"/>
                    </a:moveTo>
                    <a:lnTo>
                      <a:pt x="1" y="0"/>
                    </a:lnTo>
                    <a:cubicBezTo>
                      <a:pt x="8" y="5"/>
                      <a:pt x="12" y="8"/>
                      <a:pt x="19" y="11"/>
                    </a:cubicBezTo>
                    <a:cubicBezTo>
                      <a:pt x="12" y="8"/>
                      <a:pt x="8" y="4"/>
                      <a:pt x="1" y="0"/>
                    </a:cubicBez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12" name="Google Shape;1212;p38"/>
              <p:cNvSpPr/>
              <p:nvPr/>
            </p:nvSpPr>
            <p:spPr>
              <a:xfrm>
                <a:off x="2715525" y="1477600"/>
                <a:ext cx="25" cy="25"/>
              </a:xfrm>
              <a:custGeom>
                <a:avLst/>
                <a:gdLst/>
                <a:ahLst/>
                <a:cxnLst/>
                <a:rect l="l" t="t" r="r" b="b"/>
                <a:pathLst>
                  <a:path w="1" h="1" extrusionOk="0">
                    <a:moveTo>
                      <a:pt x="1" y="0"/>
                    </a:moveTo>
                    <a:lnTo>
                      <a:pt x="1" y="0"/>
                    </a:lnTo>
                    <a:lnTo>
                      <a:pt x="1" y="0"/>
                    </a:lnTo>
                    <a:lnTo>
                      <a:pt x="1" y="0"/>
                    </a:lnTo>
                    <a:close/>
                  </a:path>
                </a:pathLst>
              </a:custGeom>
              <a:solidFill>
                <a:srgbClr val="6363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13" name="Google Shape;1213;p38"/>
              <p:cNvSpPr/>
              <p:nvPr/>
            </p:nvSpPr>
            <p:spPr>
              <a:xfrm>
                <a:off x="2535700" y="1477350"/>
                <a:ext cx="208950" cy="82125"/>
              </a:xfrm>
              <a:custGeom>
                <a:avLst/>
                <a:gdLst/>
                <a:ahLst/>
                <a:cxnLst/>
                <a:rect l="l" t="t" r="r" b="b"/>
                <a:pathLst>
                  <a:path w="8358" h="3285" extrusionOk="0">
                    <a:moveTo>
                      <a:pt x="7164" y="0"/>
                    </a:moveTo>
                    <a:lnTo>
                      <a:pt x="7164" y="0"/>
                    </a:lnTo>
                    <a:cubicBezTo>
                      <a:pt x="7421" y="295"/>
                      <a:pt x="7575" y="680"/>
                      <a:pt x="7575" y="1101"/>
                    </a:cubicBezTo>
                    <a:cubicBezTo>
                      <a:pt x="7575" y="1564"/>
                      <a:pt x="7387" y="1983"/>
                      <a:pt x="7084" y="2287"/>
                    </a:cubicBezTo>
                    <a:cubicBezTo>
                      <a:pt x="6780" y="2590"/>
                      <a:pt x="6361" y="2778"/>
                      <a:pt x="5897" y="2778"/>
                    </a:cubicBezTo>
                    <a:lnTo>
                      <a:pt x="1" y="2778"/>
                    </a:lnTo>
                    <a:lnTo>
                      <a:pt x="1" y="3284"/>
                    </a:lnTo>
                    <a:lnTo>
                      <a:pt x="6680" y="3284"/>
                    </a:lnTo>
                    <a:cubicBezTo>
                      <a:pt x="6860" y="3284"/>
                      <a:pt x="7032" y="3256"/>
                      <a:pt x="7194" y="3204"/>
                    </a:cubicBezTo>
                    <a:cubicBezTo>
                      <a:pt x="7869" y="2987"/>
                      <a:pt x="8358" y="2354"/>
                      <a:pt x="8358" y="1607"/>
                    </a:cubicBezTo>
                    <a:lnTo>
                      <a:pt x="8358" y="1605"/>
                    </a:lnTo>
                    <a:lnTo>
                      <a:pt x="8358" y="1598"/>
                    </a:lnTo>
                    <a:lnTo>
                      <a:pt x="8358" y="1593"/>
                    </a:lnTo>
                    <a:lnTo>
                      <a:pt x="8358" y="1588"/>
                    </a:lnTo>
                    <a:lnTo>
                      <a:pt x="8358" y="1582"/>
                    </a:lnTo>
                    <a:lnTo>
                      <a:pt x="8358" y="1579"/>
                    </a:lnTo>
                    <a:cubicBezTo>
                      <a:pt x="8348" y="996"/>
                      <a:pt x="8039" y="485"/>
                      <a:pt x="7581" y="192"/>
                    </a:cubicBezTo>
                    <a:cubicBezTo>
                      <a:pt x="7580" y="192"/>
                      <a:pt x="7579" y="191"/>
                      <a:pt x="7578" y="191"/>
                    </a:cubicBezTo>
                    <a:cubicBezTo>
                      <a:pt x="7577" y="189"/>
                      <a:pt x="7575" y="188"/>
                      <a:pt x="7573" y="187"/>
                    </a:cubicBezTo>
                    <a:cubicBezTo>
                      <a:pt x="7572" y="186"/>
                      <a:pt x="7571" y="186"/>
                      <a:pt x="7570" y="185"/>
                    </a:cubicBezTo>
                    <a:cubicBezTo>
                      <a:pt x="7569" y="184"/>
                      <a:pt x="7568" y="184"/>
                      <a:pt x="7565" y="183"/>
                    </a:cubicBezTo>
                    <a:cubicBezTo>
                      <a:pt x="7564" y="182"/>
                      <a:pt x="7561" y="179"/>
                      <a:pt x="7559" y="178"/>
                    </a:cubicBezTo>
                    <a:cubicBezTo>
                      <a:pt x="7552" y="175"/>
                      <a:pt x="7548" y="171"/>
                      <a:pt x="7541" y="167"/>
                    </a:cubicBezTo>
                    <a:cubicBezTo>
                      <a:pt x="7437" y="105"/>
                      <a:pt x="7326" y="54"/>
                      <a:pt x="7209" y="15"/>
                    </a:cubicBezTo>
                    <a:lnTo>
                      <a:pt x="7206" y="15"/>
                    </a:lnTo>
                    <a:cubicBezTo>
                      <a:pt x="7205" y="14"/>
                      <a:pt x="7203" y="14"/>
                      <a:pt x="7202" y="13"/>
                    </a:cubicBezTo>
                    <a:cubicBezTo>
                      <a:pt x="7199" y="13"/>
                      <a:pt x="7198" y="11"/>
                      <a:pt x="7197" y="11"/>
                    </a:cubicBezTo>
                    <a:cubicBezTo>
                      <a:pt x="7195" y="10"/>
                      <a:pt x="7195" y="10"/>
                      <a:pt x="7194" y="10"/>
                    </a:cubicBezTo>
                    <a:cubicBezTo>
                      <a:pt x="7184" y="7"/>
                      <a:pt x="7174" y="4"/>
                      <a:pt x="7164"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14" name="Google Shape;1214;p38"/>
              <p:cNvSpPr/>
              <p:nvPr/>
            </p:nvSpPr>
            <p:spPr>
              <a:xfrm>
                <a:off x="2535700" y="1712000"/>
                <a:ext cx="208950" cy="83875"/>
              </a:xfrm>
              <a:custGeom>
                <a:avLst/>
                <a:gdLst/>
                <a:ahLst/>
                <a:cxnLst/>
                <a:rect l="l" t="t" r="r" b="b"/>
                <a:pathLst>
                  <a:path w="8358" h="3355" extrusionOk="0">
                    <a:moveTo>
                      <a:pt x="1" y="1"/>
                    </a:moveTo>
                    <a:lnTo>
                      <a:pt x="1" y="3354"/>
                    </a:lnTo>
                    <a:lnTo>
                      <a:pt x="6680" y="3354"/>
                    </a:lnTo>
                    <a:cubicBezTo>
                      <a:pt x="7607" y="3354"/>
                      <a:pt x="8358" y="2603"/>
                      <a:pt x="8358" y="1677"/>
                    </a:cubicBezTo>
                    <a:cubicBezTo>
                      <a:pt x="8358" y="751"/>
                      <a:pt x="7607" y="1"/>
                      <a:pt x="66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15" name="Google Shape;1215;p38"/>
              <p:cNvSpPr/>
              <p:nvPr/>
            </p:nvSpPr>
            <p:spPr>
              <a:xfrm>
                <a:off x="2535675" y="1754100"/>
                <a:ext cx="208975" cy="41775"/>
              </a:xfrm>
              <a:custGeom>
                <a:avLst/>
                <a:gdLst/>
                <a:ahLst/>
                <a:cxnLst/>
                <a:rect l="l" t="t" r="r" b="b"/>
                <a:pathLst>
                  <a:path w="8359" h="1671" extrusionOk="0">
                    <a:moveTo>
                      <a:pt x="8359" y="1"/>
                    </a:moveTo>
                    <a:cubicBezTo>
                      <a:pt x="8358" y="195"/>
                      <a:pt x="8324" y="381"/>
                      <a:pt x="8263" y="554"/>
                    </a:cubicBezTo>
                    <a:lnTo>
                      <a:pt x="8263" y="554"/>
                    </a:lnTo>
                    <a:cubicBezTo>
                      <a:pt x="8324" y="381"/>
                      <a:pt x="8358" y="195"/>
                      <a:pt x="8359" y="1"/>
                    </a:cubicBezTo>
                    <a:close/>
                    <a:moveTo>
                      <a:pt x="8263" y="554"/>
                    </a:moveTo>
                    <a:cubicBezTo>
                      <a:pt x="8089" y="1045"/>
                      <a:pt x="7692" y="1430"/>
                      <a:pt x="7195" y="1590"/>
                    </a:cubicBezTo>
                    <a:cubicBezTo>
                      <a:pt x="7452" y="1508"/>
                      <a:pt x="7681" y="1366"/>
                      <a:pt x="7868" y="1180"/>
                    </a:cubicBezTo>
                    <a:cubicBezTo>
                      <a:pt x="8042" y="1005"/>
                      <a:pt x="8178" y="792"/>
                      <a:pt x="8263" y="554"/>
                    </a:cubicBezTo>
                    <a:close/>
                    <a:moveTo>
                      <a:pt x="1" y="1163"/>
                    </a:moveTo>
                    <a:lnTo>
                      <a:pt x="1" y="1670"/>
                    </a:lnTo>
                    <a:lnTo>
                      <a:pt x="2" y="1670"/>
                    </a:lnTo>
                    <a:lnTo>
                      <a:pt x="2" y="1163"/>
                    </a:ln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16" name="Google Shape;1216;p38"/>
              <p:cNvSpPr/>
              <p:nvPr/>
            </p:nvSpPr>
            <p:spPr>
              <a:xfrm>
                <a:off x="2702675" y="1793950"/>
                <a:ext cx="12550" cy="1925"/>
              </a:xfrm>
              <a:custGeom>
                <a:avLst/>
                <a:gdLst/>
                <a:ahLst/>
                <a:cxnLst/>
                <a:rect l="l" t="t" r="r" b="b"/>
                <a:pathLst>
                  <a:path w="502" h="77" extrusionOk="0">
                    <a:moveTo>
                      <a:pt x="501" y="1"/>
                    </a:moveTo>
                    <a:cubicBezTo>
                      <a:pt x="344" y="49"/>
                      <a:pt x="176" y="76"/>
                      <a:pt x="1" y="76"/>
                    </a:cubicBezTo>
                    <a:lnTo>
                      <a:pt x="2" y="76"/>
                    </a:lnTo>
                    <a:cubicBezTo>
                      <a:pt x="176" y="76"/>
                      <a:pt x="344" y="49"/>
                      <a:pt x="501" y="1"/>
                    </a:cubicBezTo>
                    <a:close/>
                  </a:path>
                </a:pathLst>
              </a:custGeom>
              <a:solidFill>
                <a:srgbClr val="6363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17" name="Google Shape;1217;p38"/>
              <p:cNvSpPr/>
              <p:nvPr/>
            </p:nvSpPr>
            <p:spPr>
              <a:xfrm>
                <a:off x="2744625" y="1753225"/>
                <a:ext cx="25" cy="675"/>
              </a:xfrm>
              <a:custGeom>
                <a:avLst/>
                <a:gdLst/>
                <a:ahLst/>
                <a:cxnLst/>
                <a:rect l="l" t="t" r="r" b="b"/>
                <a:pathLst>
                  <a:path w="1" h="27" extrusionOk="0">
                    <a:moveTo>
                      <a:pt x="1" y="26"/>
                    </a:moveTo>
                    <a:lnTo>
                      <a:pt x="1" y="20"/>
                    </a:lnTo>
                    <a:lnTo>
                      <a:pt x="1" y="26"/>
                    </a:lnTo>
                    <a:close/>
                    <a:moveTo>
                      <a:pt x="1" y="13"/>
                    </a:moveTo>
                    <a:lnTo>
                      <a:pt x="1" y="10"/>
                    </a:lnTo>
                    <a:lnTo>
                      <a:pt x="1" y="13"/>
                    </a:lnTo>
                    <a:close/>
                    <a:moveTo>
                      <a:pt x="1" y="3"/>
                    </a:moveTo>
                    <a:lnTo>
                      <a:pt x="1" y="1"/>
                    </a:lnTo>
                    <a:lnTo>
                      <a:pt x="1" y="3"/>
                    </a:ln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18" name="Google Shape;1218;p38"/>
              <p:cNvSpPr/>
              <p:nvPr/>
            </p:nvSpPr>
            <p:spPr>
              <a:xfrm>
                <a:off x="2535700" y="1713750"/>
                <a:ext cx="208950" cy="82125"/>
              </a:xfrm>
              <a:custGeom>
                <a:avLst/>
                <a:gdLst/>
                <a:ahLst/>
                <a:cxnLst/>
                <a:rect l="l" t="t" r="r" b="b"/>
                <a:pathLst>
                  <a:path w="8358" h="3285" extrusionOk="0">
                    <a:moveTo>
                      <a:pt x="7164" y="1"/>
                    </a:moveTo>
                    <a:lnTo>
                      <a:pt x="7164" y="1"/>
                    </a:lnTo>
                    <a:cubicBezTo>
                      <a:pt x="7421" y="296"/>
                      <a:pt x="7575" y="681"/>
                      <a:pt x="7575" y="1101"/>
                    </a:cubicBezTo>
                    <a:cubicBezTo>
                      <a:pt x="7575" y="1564"/>
                      <a:pt x="7387" y="1984"/>
                      <a:pt x="7084" y="2286"/>
                    </a:cubicBezTo>
                    <a:cubicBezTo>
                      <a:pt x="6780" y="2590"/>
                      <a:pt x="6361" y="2777"/>
                      <a:pt x="5897" y="2777"/>
                    </a:cubicBezTo>
                    <a:lnTo>
                      <a:pt x="1" y="2777"/>
                    </a:lnTo>
                    <a:lnTo>
                      <a:pt x="1" y="3284"/>
                    </a:lnTo>
                    <a:lnTo>
                      <a:pt x="6680" y="3284"/>
                    </a:lnTo>
                    <a:cubicBezTo>
                      <a:pt x="6860" y="3284"/>
                      <a:pt x="7032" y="3256"/>
                      <a:pt x="7194" y="3204"/>
                    </a:cubicBezTo>
                    <a:cubicBezTo>
                      <a:pt x="7869" y="2987"/>
                      <a:pt x="8358" y="2354"/>
                      <a:pt x="8358" y="1607"/>
                    </a:cubicBezTo>
                    <a:lnTo>
                      <a:pt x="8358" y="1605"/>
                    </a:lnTo>
                    <a:lnTo>
                      <a:pt x="8358" y="1597"/>
                    </a:lnTo>
                    <a:lnTo>
                      <a:pt x="8358" y="1592"/>
                    </a:lnTo>
                    <a:lnTo>
                      <a:pt x="8358" y="1589"/>
                    </a:lnTo>
                    <a:lnTo>
                      <a:pt x="8358" y="1582"/>
                    </a:lnTo>
                    <a:lnTo>
                      <a:pt x="8358" y="1580"/>
                    </a:lnTo>
                    <a:cubicBezTo>
                      <a:pt x="8345" y="833"/>
                      <a:pt x="7845" y="205"/>
                      <a:pt x="7164"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19" name="Google Shape;1219;p38"/>
              <p:cNvSpPr/>
              <p:nvPr/>
            </p:nvSpPr>
            <p:spPr>
              <a:xfrm>
                <a:off x="2535700" y="1948375"/>
                <a:ext cx="208950" cy="83900"/>
              </a:xfrm>
              <a:custGeom>
                <a:avLst/>
                <a:gdLst/>
                <a:ahLst/>
                <a:cxnLst/>
                <a:rect l="l" t="t" r="r" b="b"/>
                <a:pathLst>
                  <a:path w="8358" h="3356" extrusionOk="0">
                    <a:moveTo>
                      <a:pt x="1" y="1"/>
                    </a:moveTo>
                    <a:lnTo>
                      <a:pt x="1" y="3356"/>
                    </a:lnTo>
                    <a:lnTo>
                      <a:pt x="6680" y="3356"/>
                    </a:lnTo>
                    <a:cubicBezTo>
                      <a:pt x="7607" y="3356"/>
                      <a:pt x="8358" y="2605"/>
                      <a:pt x="8358" y="1679"/>
                    </a:cubicBezTo>
                    <a:cubicBezTo>
                      <a:pt x="8358" y="752"/>
                      <a:pt x="7607" y="1"/>
                      <a:pt x="668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20" name="Google Shape;1220;p38"/>
              <p:cNvSpPr/>
              <p:nvPr/>
            </p:nvSpPr>
            <p:spPr>
              <a:xfrm>
                <a:off x="2702675" y="2030350"/>
                <a:ext cx="12550" cy="1925"/>
              </a:xfrm>
              <a:custGeom>
                <a:avLst/>
                <a:gdLst/>
                <a:ahLst/>
                <a:cxnLst/>
                <a:rect l="l" t="t" r="r" b="b"/>
                <a:pathLst>
                  <a:path w="502" h="77" extrusionOk="0">
                    <a:moveTo>
                      <a:pt x="501" y="1"/>
                    </a:moveTo>
                    <a:cubicBezTo>
                      <a:pt x="344" y="49"/>
                      <a:pt x="176" y="77"/>
                      <a:pt x="1" y="77"/>
                    </a:cubicBezTo>
                    <a:lnTo>
                      <a:pt x="2" y="77"/>
                    </a:lnTo>
                    <a:cubicBezTo>
                      <a:pt x="176" y="77"/>
                      <a:pt x="344" y="49"/>
                      <a:pt x="501" y="1"/>
                    </a:cubicBezTo>
                    <a:close/>
                  </a:path>
                </a:pathLst>
              </a:custGeom>
              <a:solidFill>
                <a:srgbClr val="6363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21" name="Google Shape;1221;p38"/>
              <p:cNvSpPr/>
              <p:nvPr/>
            </p:nvSpPr>
            <p:spPr>
              <a:xfrm>
                <a:off x="2744625" y="1989425"/>
                <a:ext cx="25" cy="900"/>
              </a:xfrm>
              <a:custGeom>
                <a:avLst/>
                <a:gdLst/>
                <a:ahLst/>
                <a:cxnLst/>
                <a:rect l="l" t="t" r="r" b="b"/>
                <a:pathLst>
                  <a:path w="1" h="36" extrusionOk="0">
                    <a:moveTo>
                      <a:pt x="1" y="36"/>
                    </a:moveTo>
                    <a:lnTo>
                      <a:pt x="1" y="27"/>
                    </a:lnTo>
                    <a:lnTo>
                      <a:pt x="1" y="36"/>
                    </a:lnTo>
                    <a:close/>
                    <a:moveTo>
                      <a:pt x="1" y="22"/>
                    </a:moveTo>
                    <a:lnTo>
                      <a:pt x="1" y="18"/>
                    </a:lnTo>
                    <a:lnTo>
                      <a:pt x="1" y="22"/>
                    </a:lnTo>
                    <a:close/>
                    <a:moveTo>
                      <a:pt x="1" y="11"/>
                    </a:moveTo>
                    <a:lnTo>
                      <a:pt x="1" y="9"/>
                    </a:lnTo>
                    <a:lnTo>
                      <a:pt x="1" y="11"/>
                    </a:lnTo>
                    <a:close/>
                    <a:moveTo>
                      <a:pt x="1" y="2"/>
                    </a:moveTo>
                    <a:lnTo>
                      <a:pt x="1" y="0"/>
                    </a:lnTo>
                    <a:lnTo>
                      <a:pt x="1" y="2"/>
                    </a:ln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22" name="Google Shape;1222;p38"/>
              <p:cNvSpPr/>
              <p:nvPr/>
            </p:nvSpPr>
            <p:spPr>
              <a:xfrm>
                <a:off x="2535700" y="1950175"/>
                <a:ext cx="208950" cy="82100"/>
              </a:xfrm>
              <a:custGeom>
                <a:avLst/>
                <a:gdLst/>
                <a:ahLst/>
                <a:cxnLst/>
                <a:rect l="l" t="t" r="r" b="b"/>
                <a:pathLst>
                  <a:path w="8358" h="3284" extrusionOk="0">
                    <a:moveTo>
                      <a:pt x="7164" y="0"/>
                    </a:moveTo>
                    <a:cubicBezTo>
                      <a:pt x="7421" y="295"/>
                      <a:pt x="7575" y="679"/>
                      <a:pt x="7575" y="1099"/>
                    </a:cubicBezTo>
                    <a:cubicBezTo>
                      <a:pt x="7575" y="1562"/>
                      <a:pt x="7387" y="1982"/>
                      <a:pt x="7084" y="2287"/>
                    </a:cubicBezTo>
                    <a:cubicBezTo>
                      <a:pt x="6780" y="2588"/>
                      <a:pt x="6361" y="2777"/>
                      <a:pt x="5897" y="2777"/>
                    </a:cubicBezTo>
                    <a:lnTo>
                      <a:pt x="1" y="2777"/>
                    </a:lnTo>
                    <a:lnTo>
                      <a:pt x="1" y="3284"/>
                    </a:lnTo>
                    <a:lnTo>
                      <a:pt x="6680" y="3284"/>
                    </a:lnTo>
                    <a:cubicBezTo>
                      <a:pt x="6860" y="3284"/>
                      <a:pt x="7032" y="3255"/>
                      <a:pt x="7194" y="3204"/>
                    </a:cubicBezTo>
                    <a:cubicBezTo>
                      <a:pt x="7869" y="2987"/>
                      <a:pt x="8358" y="2354"/>
                      <a:pt x="8358" y="1607"/>
                    </a:cubicBezTo>
                    <a:lnTo>
                      <a:pt x="8358" y="1606"/>
                    </a:lnTo>
                    <a:lnTo>
                      <a:pt x="8358" y="1597"/>
                    </a:lnTo>
                    <a:lnTo>
                      <a:pt x="8358" y="1592"/>
                    </a:lnTo>
                    <a:lnTo>
                      <a:pt x="8358" y="1588"/>
                    </a:lnTo>
                    <a:lnTo>
                      <a:pt x="8358" y="1581"/>
                    </a:lnTo>
                    <a:lnTo>
                      <a:pt x="8358" y="1578"/>
                    </a:lnTo>
                    <a:lnTo>
                      <a:pt x="8358" y="1572"/>
                    </a:lnTo>
                    <a:lnTo>
                      <a:pt x="8358" y="1570"/>
                    </a:lnTo>
                    <a:cubicBezTo>
                      <a:pt x="8341" y="828"/>
                      <a:pt x="7842" y="204"/>
                      <a:pt x="7164"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23" name="Google Shape;1223;p38"/>
              <p:cNvSpPr/>
              <p:nvPr/>
            </p:nvSpPr>
            <p:spPr>
              <a:xfrm>
                <a:off x="1029200" y="317250"/>
                <a:ext cx="83900" cy="208950"/>
              </a:xfrm>
              <a:custGeom>
                <a:avLst/>
                <a:gdLst/>
                <a:ahLst/>
                <a:cxnLst/>
                <a:rect l="l" t="t" r="r" b="b"/>
                <a:pathLst>
                  <a:path w="3356" h="8358" extrusionOk="0">
                    <a:moveTo>
                      <a:pt x="1679" y="0"/>
                    </a:moveTo>
                    <a:cubicBezTo>
                      <a:pt x="752" y="0"/>
                      <a:pt x="1" y="752"/>
                      <a:pt x="1" y="1677"/>
                    </a:cubicBezTo>
                    <a:lnTo>
                      <a:pt x="1" y="8357"/>
                    </a:lnTo>
                    <a:lnTo>
                      <a:pt x="3356" y="8357"/>
                    </a:lnTo>
                    <a:lnTo>
                      <a:pt x="3356" y="1677"/>
                    </a:lnTo>
                    <a:cubicBezTo>
                      <a:pt x="3356" y="750"/>
                      <a:pt x="2606" y="0"/>
                      <a:pt x="16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24" name="Google Shape;1224;p38"/>
              <p:cNvSpPr/>
              <p:nvPr/>
            </p:nvSpPr>
            <p:spPr>
              <a:xfrm>
                <a:off x="1092625" y="323150"/>
                <a:ext cx="20475" cy="36050"/>
              </a:xfrm>
              <a:custGeom>
                <a:avLst/>
                <a:gdLst/>
                <a:ahLst/>
                <a:cxnLst/>
                <a:rect l="l" t="t" r="r" b="b"/>
                <a:pathLst>
                  <a:path w="819" h="1442" extrusionOk="0">
                    <a:moveTo>
                      <a:pt x="1" y="0"/>
                    </a:moveTo>
                    <a:cubicBezTo>
                      <a:pt x="492" y="294"/>
                      <a:pt x="819" y="829"/>
                      <a:pt x="819" y="1441"/>
                    </a:cubicBezTo>
                    <a:lnTo>
                      <a:pt x="819" y="1440"/>
                    </a:lnTo>
                    <a:cubicBezTo>
                      <a:pt x="819" y="978"/>
                      <a:pt x="631" y="558"/>
                      <a:pt x="329" y="254"/>
                    </a:cubicBezTo>
                    <a:cubicBezTo>
                      <a:pt x="230" y="157"/>
                      <a:pt x="121" y="72"/>
                      <a:pt x="1" y="0"/>
                    </a:cubicBez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25" name="Google Shape;1225;p38"/>
              <p:cNvSpPr/>
              <p:nvPr/>
            </p:nvSpPr>
            <p:spPr>
              <a:xfrm>
                <a:off x="1071150" y="317250"/>
                <a:ext cx="21500" cy="5925"/>
              </a:xfrm>
              <a:custGeom>
                <a:avLst/>
                <a:gdLst/>
                <a:ahLst/>
                <a:cxnLst/>
                <a:rect l="l" t="t" r="r" b="b"/>
                <a:pathLst>
                  <a:path w="860" h="237" extrusionOk="0">
                    <a:moveTo>
                      <a:pt x="1" y="0"/>
                    </a:moveTo>
                    <a:cubicBezTo>
                      <a:pt x="315" y="0"/>
                      <a:pt x="610" y="87"/>
                      <a:pt x="860" y="236"/>
                    </a:cubicBezTo>
                    <a:cubicBezTo>
                      <a:pt x="608" y="86"/>
                      <a:pt x="315" y="0"/>
                      <a:pt x="1" y="0"/>
                    </a:cubicBezTo>
                    <a:close/>
                  </a:path>
                </a:pathLst>
              </a:custGeom>
              <a:solidFill>
                <a:srgbClr val="6363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26" name="Google Shape;1226;p38"/>
              <p:cNvSpPr/>
              <p:nvPr/>
            </p:nvSpPr>
            <p:spPr>
              <a:xfrm>
                <a:off x="1070250" y="317250"/>
                <a:ext cx="900" cy="25"/>
              </a:xfrm>
              <a:custGeom>
                <a:avLst/>
                <a:gdLst/>
                <a:ahLst/>
                <a:cxnLst/>
                <a:rect l="l" t="t" r="r" b="b"/>
                <a:pathLst>
                  <a:path w="36" h="1" extrusionOk="0">
                    <a:moveTo>
                      <a:pt x="0" y="0"/>
                    </a:moveTo>
                    <a:cubicBezTo>
                      <a:pt x="0" y="0"/>
                      <a:pt x="1" y="0"/>
                      <a:pt x="2" y="0"/>
                    </a:cubicBezTo>
                    <a:cubicBezTo>
                      <a:pt x="1" y="0"/>
                      <a:pt x="0" y="0"/>
                      <a:pt x="0" y="0"/>
                    </a:cubicBezTo>
                    <a:close/>
                    <a:moveTo>
                      <a:pt x="8" y="0"/>
                    </a:moveTo>
                    <a:cubicBezTo>
                      <a:pt x="9" y="0"/>
                      <a:pt x="10" y="0"/>
                      <a:pt x="12" y="0"/>
                    </a:cubicBezTo>
                    <a:cubicBezTo>
                      <a:pt x="10" y="0"/>
                      <a:pt x="9" y="0"/>
                      <a:pt x="8" y="0"/>
                    </a:cubicBezTo>
                    <a:close/>
                    <a:moveTo>
                      <a:pt x="17" y="0"/>
                    </a:moveTo>
                    <a:cubicBezTo>
                      <a:pt x="19" y="0"/>
                      <a:pt x="20" y="0"/>
                      <a:pt x="22" y="0"/>
                    </a:cubicBezTo>
                    <a:cubicBezTo>
                      <a:pt x="20" y="0"/>
                      <a:pt x="19" y="0"/>
                      <a:pt x="17" y="0"/>
                    </a:cubicBezTo>
                    <a:close/>
                    <a:moveTo>
                      <a:pt x="27" y="0"/>
                    </a:moveTo>
                    <a:lnTo>
                      <a:pt x="36" y="0"/>
                    </a:lnTo>
                    <a:lnTo>
                      <a:pt x="27" y="0"/>
                    </a:lnTo>
                    <a:close/>
                  </a:path>
                </a:pathLst>
              </a:custGeom>
              <a:solidFill>
                <a:srgbClr val="6363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27" name="Google Shape;1227;p38"/>
              <p:cNvSpPr/>
              <p:nvPr/>
            </p:nvSpPr>
            <p:spPr>
              <a:xfrm>
                <a:off x="1031000" y="317250"/>
                <a:ext cx="82100" cy="208950"/>
              </a:xfrm>
              <a:custGeom>
                <a:avLst/>
                <a:gdLst/>
                <a:ahLst/>
                <a:cxnLst/>
                <a:rect l="l" t="t" r="r" b="b"/>
                <a:pathLst>
                  <a:path w="3284" h="8358" extrusionOk="0">
                    <a:moveTo>
                      <a:pt x="1570" y="0"/>
                    </a:moveTo>
                    <a:cubicBezTo>
                      <a:pt x="828" y="17"/>
                      <a:pt x="204" y="516"/>
                      <a:pt x="0" y="1194"/>
                    </a:cubicBezTo>
                    <a:cubicBezTo>
                      <a:pt x="295" y="937"/>
                      <a:pt x="680" y="782"/>
                      <a:pt x="1101" y="782"/>
                    </a:cubicBezTo>
                    <a:cubicBezTo>
                      <a:pt x="1564" y="782"/>
                      <a:pt x="1983" y="970"/>
                      <a:pt x="2287" y="1275"/>
                    </a:cubicBezTo>
                    <a:cubicBezTo>
                      <a:pt x="2589" y="1577"/>
                      <a:pt x="2778" y="1997"/>
                      <a:pt x="2778" y="2459"/>
                    </a:cubicBezTo>
                    <a:lnTo>
                      <a:pt x="2778" y="8357"/>
                    </a:lnTo>
                    <a:lnTo>
                      <a:pt x="3284" y="8357"/>
                    </a:lnTo>
                    <a:lnTo>
                      <a:pt x="3284" y="1677"/>
                    </a:lnTo>
                    <a:cubicBezTo>
                      <a:pt x="3284" y="1065"/>
                      <a:pt x="2957" y="530"/>
                      <a:pt x="2466" y="237"/>
                    </a:cubicBezTo>
                    <a:cubicBezTo>
                      <a:pt x="2216" y="87"/>
                      <a:pt x="1921" y="0"/>
                      <a:pt x="1607"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28" name="Google Shape;1228;p38"/>
              <p:cNvSpPr/>
              <p:nvPr/>
            </p:nvSpPr>
            <p:spPr>
              <a:xfrm>
                <a:off x="1265650" y="317250"/>
                <a:ext cx="83875" cy="208950"/>
              </a:xfrm>
              <a:custGeom>
                <a:avLst/>
                <a:gdLst/>
                <a:ahLst/>
                <a:cxnLst/>
                <a:rect l="l" t="t" r="r" b="b"/>
                <a:pathLst>
                  <a:path w="3355" h="8358" extrusionOk="0">
                    <a:moveTo>
                      <a:pt x="1676" y="0"/>
                    </a:moveTo>
                    <a:cubicBezTo>
                      <a:pt x="750" y="0"/>
                      <a:pt x="0" y="752"/>
                      <a:pt x="0" y="1677"/>
                    </a:cubicBezTo>
                    <a:lnTo>
                      <a:pt x="0" y="8357"/>
                    </a:lnTo>
                    <a:lnTo>
                      <a:pt x="3354" y="8357"/>
                    </a:lnTo>
                    <a:lnTo>
                      <a:pt x="3354" y="1677"/>
                    </a:lnTo>
                    <a:cubicBezTo>
                      <a:pt x="3354" y="750"/>
                      <a:pt x="2603" y="0"/>
                      <a:pt x="16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29" name="Google Shape;1229;p38"/>
              <p:cNvSpPr/>
              <p:nvPr/>
            </p:nvSpPr>
            <p:spPr>
              <a:xfrm>
                <a:off x="1329925" y="323675"/>
                <a:ext cx="19600" cy="35525"/>
              </a:xfrm>
              <a:custGeom>
                <a:avLst/>
                <a:gdLst/>
                <a:ahLst/>
                <a:cxnLst/>
                <a:rect l="l" t="t" r="r" b="b"/>
                <a:pathLst>
                  <a:path w="784" h="1421" extrusionOk="0">
                    <a:moveTo>
                      <a:pt x="1" y="0"/>
                    </a:moveTo>
                    <a:lnTo>
                      <a:pt x="1" y="2"/>
                    </a:lnTo>
                    <a:cubicBezTo>
                      <a:pt x="470" y="299"/>
                      <a:pt x="783" y="823"/>
                      <a:pt x="783" y="1420"/>
                    </a:cubicBezTo>
                    <a:lnTo>
                      <a:pt x="783" y="1419"/>
                    </a:lnTo>
                    <a:cubicBezTo>
                      <a:pt x="783" y="957"/>
                      <a:pt x="595" y="537"/>
                      <a:pt x="292" y="233"/>
                    </a:cubicBezTo>
                    <a:cubicBezTo>
                      <a:pt x="205" y="145"/>
                      <a:pt x="107" y="67"/>
                      <a:pt x="1" y="0"/>
                    </a:cubicBez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30" name="Google Shape;1230;p38"/>
              <p:cNvSpPr/>
              <p:nvPr/>
            </p:nvSpPr>
            <p:spPr>
              <a:xfrm>
                <a:off x="1307650" y="317250"/>
                <a:ext cx="22300" cy="6475"/>
              </a:xfrm>
              <a:custGeom>
                <a:avLst/>
                <a:gdLst/>
                <a:ahLst/>
                <a:cxnLst/>
                <a:rect l="l" t="t" r="r" b="b"/>
                <a:pathLst>
                  <a:path w="892" h="259" extrusionOk="0">
                    <a:moveTo>
                      <a:pt x="0" y="0"/>
                    </a:moveTo>
                    <a:lnTo>
                      <a:pt x="0" y="0"/>
                    </a:lnTo>
                    <a:cubicBezTo>
                      <a:pt x="327" y="1"/>
                      <a:pt x="633" y="96"/>
                      <a:pt x="892" y="259"/>
                    </a:cubicBezTo>
                    <a:lnTo>
                      <a:pt x="892" y="257"/>
                    </a:lnTo>
                    <a:cubicBezTo>
                      <a:pt x="633" y="96"/>
                      <a:pt x="327" y="1"/>
                      <a:pt x="0" y="0"/>
                    </a:cubicBezTo>
                    <a:close/>
                  </a:path>
                </a:pathLst>
              </a:custGeom>
              <a:solidFill>
                <a:srgbClr val="6363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31" name="Google Shape;1231;p38"/>
              <p:cNvSpPr/>
              <p:nvPr/>
            </p:nvSpPr>
            <p:spPr>
              <a:xfrm>
                <a:off x="1307100" y="317250"/>
                <a:ext cx="400" cy="25"/>
              </a:xfrm>
              <a:custGeom>
                <a:avLst/>
                <a:gdLst/>
                <a:ahLst/>
                <a:cxnLst/>
                <a:rect l="l" t="t" r="r" b="b"/>
                <a:pathLst>
                  <a:path w="16" h="1" extrusionOk="0">
                    <a:moveTo>
                      <a:pt x="0" y="0"/>
                    </a:moveTo>
                    <a:lnTo>
                      <a:pt x="3" y="0"/>
                    </a:lnTo>
                    <a:lnTo>
                      <a:pt x="0" y="0"/>
                    </a:lnTo>
                    <a:close/>
                    <a:moveTo>
                      <a:pt x="10" y="0"/>
                    </a:moveTo>
                    <a:lnTo>
                      <a:pt x="16" y="0"/>
                    </a:lnTo>
                    <a:lnTo>
                      <a:pt x="10" y="0"/>
                    </a:lnTo>
                    <a:close/>
                  </a:path>
                </a:pathLst>
              </a:custGeom>
              <a:solidFill>
                <a:srgbClr val="6363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32" name="Google Shape;1232;p38"/>
              <p:cNvSpPr/>
              <p:nvPr/>
            </p:nvSpPr>
            <p:spPr>
              <a:xfrm>
                <a:off x="1267400" y="317250"/>
                <a:ext cx="82125" cy="208950"/>
              </a:xfrm>
              <a:custGeom>
                <a:avLst/>
                <a:gdLst/>
                <a:ahLst/>
                <a:cxnLst/>
                <a:rect l="l" t="t" r="r" b="b"/>
                <a:pathLst>
                  <a:path w="3285" h="8358" extrusionOk="0">
                    <a:moveTo>
                      <a:pt x="1588" y="0"/>
                    </a:moveTo>
                    <a:cubicBezTo>
                      <a:pt x="838" y="8"/>
                      <a:pt x="206" y="510"/>
                      <a:pt x="0" y="1194"/>
                    </a:cubicBezTo>
                    <a:cubicBezTo>
                      <a:pt x="294" y="937"/>
                      <a:pt x="679" y="782"/>
                      <a:pt x="1101" y="782"/>
                    </a:cubicBezTo>
                    <a:cubicBezTo>
                      <a:pt x="1564" y="782"/>
                      <a:pt x="1982" y="970"/>
                      <a:pt x="2287" y="1275"/>
                    </a:cubicBezTo>
                    <a:cubicBezTo>
                      <a:pt x="2590" y="1577"/>
                      <a:pt x="2777" y="1997"/>
                      <a:pt x="2777" y="2459"/>
                    </a:cubicBezTo>
                    <a:lnTo>
                      <a:pt x="2777" y="8357"/>
                    </a:lnTo>
                    <a:lnTo>
                      <a:pt x="3284" y="8357"/>
                    </a:lnTo>
                    <a:lnTo>
                      <a:pt x="3284" y="1677"/>
                    </a:lnTo>
                    <a:cubicBezTo>
                      <a:pt x="3284" y="1080"/>
                      <a:pt x="2971" y="556"/>
                      <a:pt x="2502" y="259"/>
                    </a:cubicBezTo>
                    <a:cubicBezTo>
                      <a:pt x="2243" y="95"/>
                      <a:pt x="1935" y="0"/>
                      <a:pt x="1607"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33" name="Google Shape;1233;p38"/>
              <p:cNvSpPr/>
              <p:nvPr/>
            </p:nvSpPr>
            <p:spPr>
              <a:xfrm>
                <a:off x="1502025" y="317250"/>
                <a:ext cx="83900" cy="208950"/>
              </a:xfrm>
              <a:custGeom>
                <a:avLst/>
                <a:gdLst/>
                <a:ahLst/>
                <a:cxnLst/>
                <a:rect l="l" t="t" r="r" b="b"/>
                <a:pathLst>
                  <a:path w="3356" h="8358" extrusionOk="0">
                    <a:moveTo>
                      <a:pt x="1679" y="0"/>
                    </a:moveTo>
                    <a:cubicBezTo>
                      <a:pt x="752" y="0"/>
                      <a:pt x="1" y="752"/>
                      <a:pt x="1" y="1677"/>
                    </a:cubicBezTo>
                    <a:lnTo>
                      <a:pt x="1" y="8357"/>
                    </a:lnTo>
                    <a:lnTo>
                      <a:pt x="3356" y="8357"/>
                    </a:lnTo>
                    <a:lnTo>
                      <a:pt x="3356" y="1677"/>
                    </a:lnTo>
                    <a:cubicBezTo>
                      <a:pt x="3356" y="750"/>
                      <a:pt x="2604" y="0"/>
                      <a:pt x="16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34" name="Google Shape;1234;p38"/>
              <p:cNvSpPr/>
              <p:nvPr/>
            </p:nvSpPr>
            <p:spPr>
              <a:xfrm>
                <a:off x="1567200" y="324250"/>
                <a:ext cx="18725" cy="34950"/>
              </a:xfrm>
              <a:custGeom>
                <a:avLst/>
                <a:gdLst/>
                <a:ahLst/>
                <a:cxnLst/>
                <a:rect l="l" t="t" r="r" b="b"/>
                <a:pathLst>
                  <a:path w="749" h="1398" extrusionOk="0">
                    <a:moveTo>
                      <a:pt x="1" y="1"/>
                    </a:moveTo>
                    <a:lnTo>
                      <a:pt x="1" y="2"/>
                    </a:lnTo>
                    <a:cubicBezTo>
                      <a:pt x="451" y="302"/>
                      <a:pt x="749" y="815"/>
                      <a:pt x="749" y="1397"/>
                    </a:cubicBezTo>
                    <a:lnTo>
                      <a:pt x="749" y="1396"/>
                    </a:lnTo>
                    <a:cubicBezTo>
                      <a:pt x="749" y="934"/>
                      <a:pt x="560" y="514"/>
                      <a:pt x="258" y="210"/>
                    </a:cubicBezTo>
                    <a:cubicBezTo>
                      <a:pt x="179" y="132"/>
                      <a:pt x="93" y="62"/>
                      <a:pt x="1" y="1"/>
                    </a:cubicBez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35" name="Google Shape;1235;p38"/>
              <p:cNvSpPr/>
              <p:nvPr/>
            </p:nvSpPr>
            <p:spPr>
              <a:xfrm>
                <a:off x="1544050" y="317250"/>
                <a:ext cx="23175" cy="7050"/>
              </a:xfrm>
              <a:custGeom>
                <a:avLst/>
                <a:gdLst/>
                <a:ahLst/>
                <a:cxnLst/>
                <a:rect l="l" t="t" r="r" b="b"/>
                <a:pathLst>
                  <a:path w="927" h="282" extrusionOk="0">
                    <a:moveTo>
                      <a:pt x="1" y="0"/>
                    </a:moveTo>
                    <a:cubicBezTo>
                      <a:pt x="343" y="1"/>
                      <a:pt x="662" y="105"/>
                      <a:pt x="927" y="282"/>
                    </a:cubicBezTo>
                    <a:lnTo>
                      <a:pt x="927" y="281"/>
                    </a:lnTo>
                    <a:cubicBezTo>
                      <a:pt x="662" y="105"/>
                      <a:pt x="343" y="1"/>
                      <a:pt x="1" y="0"/>
                    </a:cubicBezTo>
                    <a:close/>
                  </a:path>
                </a:pathLst>
              </a:custGeom>
              <a:solidFill>
                <a:srgbClr val="6363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36" name="Google Shape;1236;p38"/>
              <p:cNvSpPr/>
              <p:nvPr/>
            </p:nvSpPr>
            <p:spPr>
              <a:xfrm>
                <a:off x="1543050" y="317250"/>
                <a:ext cx="900" cy="25"/>
              </a:xfrm>
              <a:custGeom>
                <a:avLst/>
                <a:gdLst/>
                <a:ahLst/>
                <a:cxnLst/>
                <a:rect l="l" t="t" r="r" b="b"/>
                <a:pathLst>
                  <a:path w="36" h="1" extrusionOk="0">
                    <a:moveTo>
                      <a:pt x="1" y="0"/>
                    </a:moveTo>
                    <a:cubicBezTo>
                      <a:pt x="1" y="0"/>
                      <a:pt x="2" y="0"/>
                      <a:pt x="2" y="0"/>
                    </a:cubicBezTo>
                    <a:cubicBezTo>
                      <a:pt x="2" y="0"/>
                      <a:pt x="1" y="0"/>
                      <a:pt x="1" y="0"/>
                    </a:cubicBezTo>
                    <a:close/>
                    <a:moveTo>
                      <a:pt x="9" y="0"/>
                    </a:moveTo>
                    <a:cubicBezTo>
                      <a:pt x="10" y="0"/>
                      <a:pt x="11" y="0"/>
                      <a:pt x="13" y="0"/>
                    </a:cubicBezTo>
                    <a:cubicBezTo>
                      <a:pt x="11" y="0"/>
                      <a:pt x="10" y="0"/>
                      <a:pt x="9" y="0"/>
                    </a:cubicBezTo>
                    <a:close/>
                    <a:moveTo>
                      <a:pt x="18" y="0"/>
                    </a:moveTo>
                    <a:cubicBezTo>
                      <a:pt x="20" y="0"/>
                      <a:pt x="21" y="0"/>
                      <a:pt x="22" y="0"/>
                    </a:cubicBezTo>
                    <a:cubicBezTo>
                      <a:pt x="21" y="0"/>
                      <a:pt x="20" y="0"/>
                      <a:pt x="18" y="0"/>
                    </a:cubicBezTo>
                    <a:close/>
                    <a:moveTo>
                      <a:pt x="28" y="0"/>
                    </a:moveTo>
                    <a:lnTo>
                      <a:pt x="35" y="0"/>
                    </a:lnTo>
                    <a:lnTo>
                      <a:pt x="28" y="0"/>
                    </a:lnTo>
                    <a:close/>
                  </a:path>
                </a:pathLst>
              </a:custGeom>
              <a:solidFill>
                <a:srgbClr val="6363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37" name="Google Shape;1237;p38"/>
              <p:cNvSpPr/>
              <p:nvPr/>
            </p:nvSpPr>
            <p:spPr>
              <a:xfrm>
                <a:off x="1503775" y="317250"/>
                <a:ext cx="82150" cy="208950"/>
              </a:xfrm>
              <a:custGeom>
                <a:avLst/>
                <a:gdLst/>
                <a:ahLst/>
                <a:cxnLst/>
                <a:rect l="l" t="t" r="r" b="b"/>
                <a:pathLst>
                  <a:path w="3286" h="8358" extrusionOk="0">
                    <a:moveTo>
                      <a:pt x="1572" y="0"/>
                    </a:moveTo>
                    <a:cubicBezTo>
                      <a:pt x="829" y="17"/>
                      <a:pt x="205" y="516"/>
                      <a:pt x="1" y="1194"/>
                    </a:cubicBezTo>
                    <a:cubicBezTo>
                      <a:pt x="297" y="937"/>
                      <a:pt x="681" y="782"/>
                      <a:pt x="1101" y="782"/>
                    </a:cubicBezTo>
                    <a:cubicBezTo>
                      <a:pt x="1564" y="782"/>
                      <a:pt x="1984" y="970"/>
                      <a:pt x="2287" y="1275"/>
                    </a:cubicBezTo>
                    <a:cubicBezTo>
                      <a:pt x="2590" y="1577"/>
                      <a:pt x="2778" y="1997"/>
                      <a:pt x="2778" y="2459"/>
                    </a:cubicBezTo>
                    <a:lnTo>
                      <a:pt x="2778" y="8357"/>
                    </a:lnTo>
                    <a:lnTo>
                      <a:pt x="3286" y="8357"/>
                    </a:lnTo>
                    <a:lnTo>
                      <a:pt x="3286" y="1677"/>
                    </a:lnTo>
                    <a:cubicBezTo>
                      <a:pt x="3286" y="1095"/>
                      <a:pt x="2988" y="582"/>
                      <a:pt x="2538" y="282"/>
                    </a:cubicBezTo>
                    <a:cubicBezTo>
                      <a:pt x="2272" y="104"/>
                      <a:pt x="1952" y="0"/>
                      <a:pt x="1609"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38" name="Google Shape;1238;p38"/>
              <p:cNvSpPr/>
              <p:nvPr/>
            </p:nvSpPr>
            <p:spPr>
              <a:xfrm>
                <a:off x="1738425" y="317250"/>
                <a:ext cx="83875" cy="208950"/>
              </a:xfrm>
              <a:custGeom>
                <a:avLst/>
                <a:gdLst/>
                <a:ahLst/>
                <a:cxnLst/>
                <a:rect l="l" t="t" r="r" b="b"/>
                <a:pathLst>
                  <a:path w="3355" h="8358" extrusionOk="0">
                    <a:moveTo>
                      <a:pt x="1678" y="0"/>
                    </a:moveTo>
                    <a:cubicBezTo>
                      <a:pt x="752" y="0"/>
                      <a:pt x="1" y="752"/>
                      <a:pt x="1" y="1677"/>
                    </a:cubicBezTo>
                    <a:lnTo>
                      <a:pt x="1" y="8357"/>
                    </a:lnTo>
                    <a:lnTo>
                      <a:pt x="3355" y="8357"/>
                    </a:lnTo>
                    <a:lnTo>
                      <a:pt x="3355" y="1677"/>
                    </a:lnTo>
                    <a:cubicBezTo>
                      <a:pt x="3355" y="750"/>
                      <a:pt x="2604" y="0"/>
                      <a:pt x="16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39" name="Google Shape;1239;p38"/>
              <p:cNvSpPr/>
              <p:nvPr/>
            </p:nvSpPr>
            <p:spPr>
              <a:xfrm>
                <a:off x="1804500" y="324850"/>
                <a:ext cx="17800" cy="34350"/>
              </a:xfrm>
              <a:custGeom>
                <a:avLst/>
                <a:gdLst/>
                <a:ahLst/>
                <a:cxnLst/>
                <a:rect l="l" t="t" r="r" b="b"/>
                <a:pathLst>
                  <a:path w="712" h="1374" extrusionOk="0">
                    <a:moveTo>
                      <a:pt x="1" y="0"/>
                    </a:moveTo>
                    <a:lnTo>
                      <a:pt x="1" y="1"/>
                    </a:lnTo>
                    <a:cubicBezTo>
                      <a:pt x="430" y="305"/>
                      <a:pt x="712" y="806"/>
                      <a:pt x="712" y="1373"/>
                    </a:cubicBezTo>
                    <a:lnTo>
                      <a:pt x="712" y="1372"/>
                    </a:lnTo>
                    <a:cubicBezTo>
                      <a:pt x="712" y="910"/>
                      <a:pt x="525" y="491"/>
                      <a:pt x="222" y="186"/>
                    </a:cubicBezTo>
                    <a:cubicBezTo>
                      <a:pt x="153" y="118"/>
                      <a:pt x="80" y="56"/>
                      <a:pt x="1" y="0"/>
                    </a:cubicBez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40" name="Google Shape;1240;p38"/>
              <p:cNvSpPr/>
              <p:nvPr/>
            </p:nvSpPr>
            <p:spPr>
              <a:xfrm>
                <a:off x="1780450" y="317250"/>
                <a:ext cx="24075" cy="7650"/>
              </a:xfrm>
              <a:custGeom>
                <a:avLst/>
                <a:gdLst/>
                <a:ahLst/>
                <a:cxnLst/>
                <a:rect l="l" t="t" r="r" b="b"/>
                <a:pathLst>
                  <a:path w="963" h="306" extrusionOk="0">
                    <a:moveTo>
                      <a:pt x="0" y="0"/>
                    </a:moveTo>
                    <a:lnTo>
                      <a:pt x="0" y="0"/>
                    </a:lnTo>
                    <a:cubicBezTo>
                      <a:pt x="358" y="1"/>
                      <a:pt x="690" y="113"/>
                      <a:pt x="963" y="305"/>
                    </a:cubicBezTo>
                    <a:lnTo>
                      <a:pt x="963" y="304"/>
                    </a:lnTo>
                    <a:cubicBezTo>
                      <a:pt x="690" y="113"/>
                      <a:pt x="358" y="1"/>
                      <a:pt x="0" y="0"/>
                    </a:cubicBezTo>
                    <a:close/>
                  </a:path>
                </a:pathLst>
              </a:custGeom>
              <a:solidFill>
                <a:srgbClr val="6363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41" name="Google Shape;1241;p38"/>
              <p:cNvSpPr/>
              <p:nvPr/>
            </p:nvSpPr>
            <p:spPr>
              <a:xfrm>
                <a:off x="1744675" y="325050"/>
                <a:ext cx="11400" cy="12150"/>
              </a:xfrm>
              <a:custGeom>
                <a:avLst/>
                <a:gdLst/>
                <a:ahLst/>
                <a:cxnLst/>
                <a:rect l="l" t="t" r="r" b="b"/>
                <a:pathLst>
                  <a:path w="456" h="486" extrusionOk="0">
                    <a:moveTo>
                      <a:pt x="455" y="0"/>
                    </a:moveTo>
                    <a:cubicBezTo>
                      <a:pt x="453" y="1"/>
                      <a:pt x="452" y="1"/>
                      <a:pt x="451" y="2"/>
                    </a:cubicBezTo>
                    <a:cubicBezTo>
                      <a:pt x="452" y="2"/>
                      <a:pt x="453" y="1"/>
                      <a:pt x="455" y="0"/>
                    </a:cubicBezTo>
                    <a:close/>
                    <a:moveTo>
                      <a:pt x="362" y="71"/>
                    </a:moveTo>
                    <a:lnTo>
                      <a:pt x="362" y="71"/>
                    </a:lnTo>
                    <a:cubicBezTo>
                      <a:pt x="354" y="78"/>
                      <a:pt x="346" y="83"/>
                      <a:pt x="338" y="90"/>
                    </a:cubicBezTo>
                    <a:cubicBezTo>
                      <a:pt x="346" y="85"/>
                      <a:pt x="354" y="78"/>
                      <a:pt x="362" y="71"/>
                    </a:cubicBezTo>
                    <a:close/>
                    <a:moveTo>
                      <a:pt x="3" y="480"/>
                    </a:moveTo>
                    <a:lnTo>
                      <a:pt x="3" y="480"/>
                    </a:lnTo>
                    <a:cubicBezTo>
                      <a:pt x="2" y="481"/>
                      <a:pt x="1" y="483"/>
                      <a:pt x="0" y="485"/>
                    </a:cubicBezTo>
                    <a:cubicBezTo>
                      <a:pt x="1" y="483"/>
                      <a:pt x="2" y="482"/>
                      <a:pt x="3" y="480"/>
                    </a:cubicBez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42" name="Google Shape;1242;p38"/>
              <p:cNvSpPr/>
              <p:nvPr/>
            </p:nvSpPr>
            <p:spPr>
              <a:xfrm>
                <a:off x="1771250" y="318225"/>
                <a:ext cx="125" cy="50"/>
              </a:xfrm>
              <a:custGeom>
                <a:avLst/>
                <a:gdLst/>
                <a:ahLst/>
                <a:cxnLst/>
                <a:rect l="l" t="t" r="r" b="b"/>
                <a:pathLst>
                  <a:path w="5" h="2" extrusionOk="0">
                    <a:moveTo>
                      <a:pt x="4" y="0"/>
                    </a:moveTo>
                    <a:cubicBezTo>
                      <a:pt x="2" y="0"/>
                      <a:pt x="2" y="0"/>
                      <a:pt x="1" y="2"/>
                    </a:cubicBezTo>
                    <a:cubicBezTo>
                      <a:pt x="2" y="0"/>
                      <a:pt x="3" y="0"/>
                      <a:pt x="4" y="0"/>
                    </a:cubicBezTo>
                    <a:close/>
                  </a:path>
                </a:pathLst>
              </a:custGeom>
              <a:solidFill>
                <a:srgbClr val="6363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43" name="Google Shape;1243;p38"/>
              <p:cNvSpPr/>
              <p:nvPr/>
            </p:nvSpPr>
            <p:spPr>
              <a:xfrm>
                <a:off x="1740175" y="317250"/>
                <a:ext cx="82125" cy="208950"/>
              </a:xfrm>
              <a:custGeom>
                <a:avLst/>
                <a:gdLst/>
                <a:ahLst/>
                <a:cxnLst/>
                <a:rect l="l" t="t" r="r" b="b"/>
                <a:pathLst>
                  <a:path w="3285" h="8358" extrusionOk="0">
                    <a:moveTo>
                      <a:pt x="1564" y="0"/>
                    </a:moveTo>
                    <a:cubicBezTo>
                      <a:pt x="1561" y="2"/>
                      <a:pt x="1558" y="2"/>
                      <a:pt x="1554" y="2"/>
                    </a:cubicBezTo>
                    <a:lnTo>
                      <a:pt x="1535" y="2"/>
                    </a:lnTo>
                    <a:cubicBezTo>
                      <a:pt x="1534" y="2"/>
                      <a:pt x="1532" y="2"/>
                      <a:pt x="1531" y="3"/>
                    </a:cubicBezTo>
                    <a:lnTo>
                      <a:pt x="1511" y="3"/>
                    </a:lnTo>
                    <a:cubicBezTo>
                      <a:pt x="1508" y="4"/>
                      <a:pt x="1504" y="4"/>
                      <a:pt x="1501" y="4"/>
                    </a:cubicBezTo>
                    <a:lnTo>
                      <a:pt x="1498" y="4"/>
                    </a:lnTo>
                    <a:cubicBezTo>
                      <a:pt x="1495" y="4"/>
                      <a:pt x="1493" y="4"/>
                      <a:pt x="1491" y="5"/>
                    </a:cubicBezTo>
                    <a:lnTo>
                      <a:pt x="1482" y="5"/>
                    </a:lnTo>
                    <a:cubicBezTo>
                      <a:pt x="1480" y="5"/>
                      <a:pt x="1479" y="5"/>
                      <a:pt x="1478" y="6"/>
                    </a:cubicBezTo>
                    <a:lnTo>
                      <a:pt x="1468" y="6"/>
                    </a:lnTo>
                    <a:cubicBezTo>
                      <a:pt x="1464" y="6"/>
                      <a:pt x="1462" y="7"/>
                      <a:pt x="1459" y="7"/>
                    </a:cubicBezTo>
                    <a:lnTo>
                      <a:pt x="1455" y="7"/>
                    </a:lnTo>
                    <a:cubicBezTo>
                      <a:pt x="1453" y="7"/>
                      <a:pt x="1451" y="8"/>
                      <a:pt x="1449" y="8"/>
                    </a:cubicBezTo>
                    <a:lnTo>
                      <a:pt x="1445" y="8"/>
                    </a:lnTo>
                    <a:cubicBezTo>
                      <a:pt x="1443" y="8"/>
                      <a:pt x="1441" y="8"/>
                      <a:pt x="1439" y="9"/>
                    </a:cubicBezTo>
                    <a:lnTo>
                      <a:pt x="1435" y="9"/>
                    </a:lnTo>
                    <a:cubicBezTo>
                      <a:pt x="1433" y="9"/>
                      <a:pt x="1431" y="9"/>
                      <a:pt x="1429" y="10"/>
                    </a:cubicBezTo>
                    <a:lnTo>
                      <a:pt x="1425" y="10"/>
                    </a:lnTo>
                    <a:cubicBezTo>
                      <a:pt x="1422" y="10"/>
                      <a:pt x="1421" y="10"/>
                      <a:pt x="1418" y="12"/>
                    </a:cubicBezTo>
                    <a:lnTo>
                      <a:pt x="1414" y="12"/>
                    </a:lnTo>
                    <a:cubicBezTo>
                      <a:pt x="1411" y="12"/>
                      <a:pt x="1409" y="13"/>
                      <a:pt x="1406" y="13"/>
                    </a:cubicBezTo>
                    <a:lnTo>
                      <a:pt x="1401" y="13"/>
                    </a:lnTo>
                    <a:cubicBezTo>
                      <a:pt x="1400" y="14"/>
                      <a:pt x="1399" y="14"/>
                      <a:pt x="1396" y="14"/>
                    </a:cubicBezTo>
                    <a:lnTo>
                      <a:pt x="1392" y="14"/>
                    </a:lnTo>
                    <a:cubicBezTo>
                      <a:pt x="1390" y="15"/>
                      <a:pt x="1389" y="15"/>
                      <a:pt x="1387" y="15"/>
                    </a:cubicBezTo>
                    <a:cubicBezTo>
                      <a:pt x="1385" y="15"/>
                      <a:pt x="1384" y="15"/>
                      <a:pt x="1382" y="16"/>
                    </a:cubicBezTo>
                    <a:lnTo>
                      <a:pt x="1379" y="16"/>
                    </a:lnTo>
                    <a:cubicBezTo>
                      <a:pt x="1376" y="16"/>
                      <a:pt x="1374" y="17"/>
                      <a:pt x="1373" y="17"/>
                    </a:cubicBezTo>
                    <a:lnTo>
                      <a:pt x="1369" y="17"/>
                    </a:lnTo>
                    <a:cubicBezTo>
                      <a:pt x="1365" y="18"/>
                      <a:pt x="1362" y="18"/>
                      <a:pt x="1359" y="19"/>
                    </a:cubicBezTo>
                    <a:lnTo>
                      <a:pt x="1354" y="19"/>
                    </a:lnTo>
                    <a:cubicBezTo>
                      <a:pt x="1353" y="19"/>
                      <a:pt x="1351" y="20"/>
                      <a:pt x="1350" y="20"/>
                    </a:cubicBezTo>
                    <a:lnTo>
                      <a:pt x="1345" y="20"/>
                    </a:lnTo>
                    <a:cubicBezTo>
                      <a:pt x="1344" y="22"/>
                      <a:pt x="1342" y="22"/>
                      <a:pt x="1340" y="22"/>
                    </a:cubicBezTo>
                    <a:cubicBezTo>
                      <a:pt x="1338" y="22"/>
                      <a:pt x="1337" y="23"/>
                      <a:pt x="1335" y="23"/>
                    </a:cubicBezTo>
                    <a:cubicBezTo>
                      <a:pt x="1334" y="23"/>
                      <a:pt x="1332" y="23"/>
                      <a:pt x="1331" y="24"/>
                    </a:cubicBezTo>
                    <a:lnTo>
                      <a:pt x="1327" y="24"/>
                    </a:lnTo>
                    <a:cubicBezTo>
                      <a:pt x="1324" y="25"/>
                      <a:pt x="1320" y="25"/>
                      <a:pt x="1315" y="26"/>
                    </a:cubicBezTo>
                    <a:lnTo>
                      <a:pt x="1313" y="26"/>
                    </a:lnTo>
                    <a:cubicBezTo>
                      <a:pt x="1311" y="27"/>
                      <a:pt x="1310" y="27"/>
                      <a:pt x="1307" y="27"/>
                    </a:cubicBezTo>
                    <a:cubicBezTo>
                      <a:pt x="1306" y="27"/>
                      <a:pt x="1304" y="28"/>
                      <a:pt x="1303" y="28"/>
                    </a:cubicBezTo>
                    <a:cubicBezTo>
                      <a:pt x="1301" y="28"/>
                      <a:pt x="1300" y="28"/>
                      <a:pt x="1297" y="29"/>
                    </a:cubicBezTo>
                    <a:lnTo>
                      <a:pt x="1294" y="29"/>
                    </a:lnTo>
                    <a:cubicBezTo>
                      <a:pt x="1293" y="30"/>
                      <a:pt x="1291" y="30"/>
                      <a:pt x="1288" y="30"/>
                    </a:cubicBezTo>
                    <a:cubicBezTo>
                      <a:pt x="1287" y="32"/>
                      <a:pt x="1286" y="32"/>
                      <a:pt x="1285" y="32"/>
                    </a:cubicBezTo>
                    <a:cubicBezTo>
                      <a:pt x="1278" y="33"/>
                      <a:pt x="1272" y="34"/>
                      <a:pt x="1264" y="36"/>
                    </a:cubicBezTo>
                    <a:lnTo>
                      <a:pt x="1262" y="36"/>
                    </a:lnTo>
                    <a:cubicBezTo>
                      <a:pt x="1261" y="37"/>
                      <a:pt x="1258" y="37"/>
                      <a:pt x="1255" y="37"/>
                    </a:cubicBezTo>
                    <a:cubicBezTo>
                      <a:pt x="1255" y="38"/>
                      <a:pt x="1254" y="38"/>
                      <a:pt x="1253" y="38"/>
                    </a:cubicBezTo>
                    <a:cubicBezTo>
                      <a:pt x="1251" y="38"/>
                      <a:pt x="1248" y="39"/>
                      <a:pt x="1247" y="39"/>
                    </a:cubicBezTo>
                    <a:cubicBezTo>
                      <a:pt x="1246" y="39"/>
                      <a:pt x="1245" y="39"/>
                      <a:pt x="1244" y="41"/>
                    </a:cubicBezTo>
                    <a:cubicBezTo>
                      <a:pt x="1242" y="41"/>
                      <a:pt x="1239" y="41"/>
                      <a:pt x="1237" y="42"/>
                    </a:cubicBezTo>
                    <a:lnTo>
                      <a:pt x="1235" y="42"/>
                    </a:lnTo>
                    <a:cubicBezTo>
                      <a:pt x="1228" y="44"/>
                      <a:pt x="1221" y="45"/>
                      <a:pt x="1214" y="47"/>
                    </a:cubicBezTo>
                    <a:lnTo>
                      <a:pt x="1212" y="47"/>
                    </a:lnTo>
                    <a:cubicBezTo>
                      <a:pt x="1209" y="48"/>
                      <a:pt x="1207" y="48"/>
                      <a:pt x="1205" y="49"/>
                    </a:cubicBezTo>
                    <a:lnTo>
                      <a:pt x="1203" y="49"/>
                    </a:lnTo>
                    <a:cubicBezTo>
                      <a:pt x="1201" y="51"/>
                      <a:pt x="1198" y="51"/>
                      <a:pt x="1196" y="52"/>
                    </a:cubicBezTo>
                    <a:lnTo>
                      <a:pt x="1195" y="52"/>
                    </a:lnTo>
                    <a:cubicBezTo>
                      <a:pt x="1185" y="54"/>
                      <a:pt x="1175" y="57"/>
                      <a:pt x="1164" y="59"/>
                    </a:cubicBezTo>
                    <a:cubicBezTo>
                      <a:pt x="1163" y="61"/>
                      <a:pt x="1163" y="61"/>
                      <a:pt x="1163" y="61"/>
                    </a:cubicBezTo>
                    <a:cubicBezTo>
                      <a:pt x="1160" y="61"/>
                      <a:pt x="1158" y="62"/>
                      <a:pt x="1155" y="63"/>
                    </a:cubicBezTo>
                    <a:lnTo>
                      <a:pt x="1154" y="63"/>
                    </a:lnTo>
                    <a:cubicBezTo>
                      <a:pt x="1144" y="66"/>
                      <a:pt x="1133" y="68"/>
                      <a:pt x="1123" y="72"/>
                    </a:cubicBezTo>
                    <a:cubicBezTo>
                      <a:pt x="1119" y="73"/>
                      <a:pt x="1117" y="74"/>
                      <a:pt x="1115" y="74"/>
                    </a:cubicBezTo>
                    <a:cubicBezTo>
                      <a:pt x="1114" y="74"/>
                      <a:pt x="1114" y="74"/>
                      <a:pt x="1114" y="75"/>
                    </a:cubicBezTo>
                    <a:cubicBezTo>
                      <a:pt x="1111" y="75"/>
                      <a:pt x="1109" y="76"/>
                      <a:pt x="1106" y="77"/>
                    </a:cubicBezTo>
                    <a:cubicBezTo>
                      <a:pt x="1095" y="81"/>
                      <a:pt x="1085" y="84"/>
                      <a:pt x="1075" y="87"/>
                    </a:cubicBezTo>
                    <a:lnTo>
                      <a:pt x="1074" y="87"/>
                    </a:lnTo>
                    <a:cubicBezTo>
                      <a:pt x="1058" y="93"/>
                      <a:pt x="1042" y="98"/>
                      <a:pt x="1027" y="104"/>
                    </a:cubicBezTo>
                    <a:lnTo>
                      <a:pt x="1026" y="104"/>
                    </a:lnTo>
                    <a:cubicBezTo>
                      <a:pt x="1014" y="108"/>
                      <a:pt x="1000" y="114"/>
                      <a:pt x="988" y="120"/>
                    </a:cubicBezTo>
                    <a:lnTo>
                      <a:pt x="987" y="120"/>
                    </a:lnTo>
                    <a:cubicBezTo>
                      <a:pt x="985" y="120"/>
                      <a:pt x="982" y="121"/>
                      <a:pt x="979" y="122"/>
                    </a:cubicBezTo>
                    <a:cubicBezTo>
                      <a:pt x="979" y="122"/>
                      <a:pt x="979" y="122"/>
                      <a:pt x="979" y="123"/>
                    </a:cubicBezTo>
                    <a:cubicBezTo>
                      <a:pt x="951" y="134"/>
                      <a:pt x="922" y="146"/>
                      <a:pt x="896" y="158"/>
                    </a:cubicBezTo>
                    <a:lnTo>
                      <a:pt x="896" y="160"/>
                    </a:lnTo>
                    <a:cubicBezTo>
                      <a:pt x="883" y="165"/>
                      <a:pt x="870" y="171"/>
                      <a:pt x="858" y="177"/>
                    </a:cubicBezTo>
                    <a:cubicBezTo>
                      <a:pt x="843" y="185"/>
                      <a:pt x="829" y="192"/>
                      <a:pt x="814" y="200"/>
                    </a:cubicBezTo>
                    <a:cubicBezTo>
                      <a:pt x="814" y="200"/>
                      <a:pt x="813" y="201"/>
                      <a:pt x="813" y="201"/>
                    </a:cubicBezTo>
                    <a:cubicBezTo>
                      <a:pt x="811" y="202"/>
                      <a:pt x="809" y="203"/>
                      <a:pt x="807" y="204"/>
                    </a:cubicBezTo>
                    <a:lnTo>
                      <a:pt x="805" y="204"/>
                    </a:lnTo>
                    <a:cubicBezTo>
                      <a:pt x="799" y="209"/>
                      <a:pt x="791" y="212"/>
                      <a:pt x="784" y="216"/>
                    </a:cubicBezTo>
                    <a:cubicBezTo>
                      <a:pt x="782" y="217"/>
                      <a:pt x="780" y="219"/>
                      <a:pt x="778" y="220"/>
                    </a:cubicBezTo>
                    <a:cubicBezTo>
                      <a:pt x="778" y="220"/>
                      <a:pt x="777" y="221"/>
                      <a:pt x="777" y="221"/>
                    </a:cubicBezTo>
                    <a:cubicBezTo>
                      <a:pt x="774" y="222"/>
                      <a:pt x="773" y="223"/>
                      <a:pt x="771" y="224"/>
                    </a:cubicBezTo>
                    <a:cubicBezTo>
                      <a:pt x="770" y="224"/>
                      <a:pt x="770" y="224"/>
                      <a:pt x="770" y="225"/>
                    </a:cubicBezTo>
                    <a:cubicBezTo>
                      <a:pt x="760" y="230"/>
                      <a:pt x="752" y="235"/>
                      <a:pt x="743" y="241"/>
                    </a:cubicBezTo>
                    <a:cubicBezTo>
                      <a:pt x="742" y="241"/>
                      <a:pt x="742" y="241"/>
                      <a:pt x="741" y="242"/>
                    </a:cubicBezTo>
                    <a:cubicBezTo>
                      <a:pt x="739" y="243"/>
                      <a:pt x="736" y="244"/>
                      <a:pt x="735" y="245"/>
                    </a:cubicBezTo>
                    <a:cubicBezTo>
                      <a:pt x="735" y="245"/>
                      <a:pt x="733" y="246"/>
                      <a:pt x="733" y="246"/>
                    </a:cubicBezTo>
                    <a:cubicBezTo>
                      <a:pt x="732" y="247"/>
                      <a:pt x="730" y="249"/>
                      <a:pt x="728" y="250"/>
                    </a:cubicBezTo>
                    <a:cubicBezTo>
                      <a:pt x="726" y="250"/>
                      <a:pt x="726" y="251"/>
                      <a:pt x="725" y="251"/>
                    </a:cubicBezTo>
                    <a:cubicBezTo>
                      <a:pt x="720" y="254"/>
                      <a:pt x="714" y="259"/>
                      <a:pt x="708" y="262"/>
                    </a:cubicBezTo>
                    <a:cubicBezTo>
                      <a:pt x="708" y="263"/>
                      <a:pt x="706" y="263"/>
                      <a:pt x="705" y="263"/>
                    </a:cubicBezTo>
                    <a:cubicBezTo>
                      <a:pt x="704" y="264"/>
                      <a:pt x="702" y="265"/>
                      <a:pt x="701" y="266"/>
                    </a:cubicBezTo>
                    <a:cubicBezTo>
                      <a:pt x="700" y="268"/>
                      <a:pt x="699" y="268"/>
                      <a:pt x="699" y="269"/>
                    </a:cubicBezTo>
                    <a:cubicBezTo>
                      <a:pt x="696" y="270"/>
                      <a:pt x="695" y="271"/>
                      <a:pt x="693" y="272"/>
                    </a:cubicBezTo>
                    <a:cubicBezTo>
                      <a:pt x="692" y="272"/>
                      <a:pt x="691" y="273"/>
                      <a:pt x="691" y="273"/>
                    </a:cubicBezTo>
                    <a:cubicBezTo>
                      <a:pt x="689" y="274"/>
                      <a:pt x="688" y="275"/>
                      <a:pt x="686" y="276"/>
                    </a:cubicBezTo>
                    <a:cubicBezTo>
                      <a:pt x="684" y="278"/>
                      <a:pt x="684" y="278"/>
                      <a:pt x="683" y="279"/>
                    </a:cubicBezTo>
                    <a:cubicBezTo>
                      <a:pt x="680" y="280"/>
                      <a:pt x="678" y="282"/>
                      <a:pt x="675" y="283"/>
                    </a:cubicBezTo>
                    <a:cubicBezTo>
                      <a:pt x="674" y="284"/>
                      <a:pt x="673" y="285"/>
                      <a:pt x="671" y="286"/>
                    </a:cubicBezTo>
                    <a:cubicBezTo>
                      <a:pt x="670" y="286"/>
                      <a:pt x="669" y="288"/>
                      <a:pt x="667" y="289"/>
                    </a:cubicBezTo>
                    <a:cubicBezTo>
                      <a:pt x="666" y="290"/>
                      <a:pt x="665" y="291"/>
                      <a:pt x="663" y="291"/>
                    </a:cubicBezTo>
                    <a:cubicBezTo>
                      <a:pt x="663" y="292"/>
                      <a:pt x="662" y="293"/>
                      <a:pt x="660" y="294"/>
                    </a:cubicBezTo>
                    <a:cubicBezTo>
                      <a:pt x="659" y="295"/>
                      <a:pt x="657" y="295"/>
                      <a:pt x="656" y="296"/>
                    </a:cubicBezTo>
                    <a:cubicBezTo>
                      <a:pt x="655" y="298"/>
                      <a:pt x="653" y="299"/>
                      <a:pt x="652" y="299"/>
                    </a:cubicBezTo>
                    <a:cubicBezTo>
                      <a:pt x="651" y="300"/>
                      <a:pt x="650" y="301"/>
                      <a:pt x="649" y="302"/>
                    </a:cubicBezTo>
                    <a:cubicBezTo>
                      <a:pt x="646" y="303"/>
                      <a:pt x="646" y="303"/>
                      <a:pt x="645" y="304"/>
                    </a:cubicBezTo>
                    <a:cubicBezTo>
                      <a:pt x="642" y="306"/>
                      <a:pt x="640" y="308"/>
                      <a:pt x="637" y="310"/>
                    </a:cubicBezTo>
                    <a:cubicBezTo>
                      <a:pt x="636" y="310"/>
                      <a:pt x="635" y="311"/>
                      <a:pt x="635" y="312"/>
                    </a:cubicBezTo>
                    <a:cubicBezTo>
                      <a:pt x="633" y="313"/>
                      <a:pt x="632" y="314"/>
                      <a:pt x="631" y="314"/>
                    </a:cubicBezTo>
                    <a:cubicBezTo>
                      <a:pt x="629" y="315"/>
                      <a:pt x="627" y="316"/>
                      <a:pt x="626" y="318"/>
                    </a:cubicBezTo>
                    <a:cubicBezTo>
                      <a:pt x="625" y="319"/>
                      <a:pt x="624" y="319"/>
                      <a:pt x="623" y="320"/>
                    </a:cubicBezTo>
                    <a:cubicBezTo>
                      <a:pt x="622" y="321"/>
                      <a:pt x="621" y="322"/>
                      <a:pt x="619" y="323"/>
                    </a:cubicBezTo>
                    <a:cubicBezTo>
                      <a:pt x="617" y="324"/>
                      <a:pt x="616" y="324"/>
                      <a:pt x="615" y="325"/>
                    </a:cubicBezTo>
                    <a:cubicBezTo>
                      <a:pt x="614" y="326"/>
                      <a:pt x="613" y="328"/>
                      <a:pt x="612" y="329"/>
                    </a:cubicBezTo>
                    <a:cubicBezTo>
                      <a:pt x="610" y="330"/>
                      <a:pt x="607" y="331"/>
                      <a:pt x="605" y="333"/>
                    </a:cubicBezTo>
                    <a:lnTo>
                      <a:pt x="604" y="333"/>
                    </a:lnTo>
                    <a:cubicBezTo>
                      <a:pt x="603" y="335"/>
                      <a:pt x="600" y="338"/>
                      <a:pt x="597" y="339"/>
                    </a:cubicBezTo>
                    <a:cubicBezTo>
                      <a:pt x="596" y="340"/>
                      <a:pt x="595" y="341"/>
                      <a:pt x="594" y="341"/>
                    </a:cubicBezTo>
                    <a:cubicBezTo>
                      <a:pt x="593" y="342"/>
                      <a:pt x="591" y="343"/>
                      <a:pt x="590" y="344"/>
                    </a:cubicBezTo>
                    <a:cubicBezTo>
                      <a:pt x="588" y="345"/>
                      <a:pt x="587" y="347"/>
                      <a:pt x="587" y="347"/>
                    </a:cubicBezTo>
                    <a:cubicBezTo>
                      <a:pt x="585" y="348"/>
                      <a:pt x="584" y="350"/>
                      <a:pt x="582" y="351"/>
                    </a:cubicBezTo>
                    <a:cubicBezTo>
                      <a:pt x="581" y="351"/>
                      <a:pt x="581" y="352"/>
                      <a:pt x="580" y="352"/>
                    </a:cubicBezTo>
                    <a:cubicBezTo>
                      <a:pt x="577" y="354"/>
                      <a:pt x="576" y="355"/>
                      <a:pt x="574" y="358"/>
                    </a:cubicBezTo>
                    <a:cubicBezTo>
                      <a:pt x="573" y="358"/>
                      <a:pt x="573" y="358"/>
                      <a:pt x="573" y="359"/>
                    </a:cubicBezTo>
                    <a:cubicBezTo>
                      <a:pt x="570" y="360"/>
                      <a:pt x="567" y="362"/>
                      <a:pt x="565" y="364"/>
                    </a:cubicBezTo>
                    <a:cubicBezTo>
                      <a:pt x="562" y="367"/>
                      <a:pt x="560" y="369"/>
                      <a:pt x="557" y="370"/>
                    </a:cubicBezTo>
                    <a:cubicBezTo>
                      <a:pt x="556" y="371"/>
                      <a:pt x="556" y="371"/>
                      <a:pt x="556" y="371"/>
                    </a:cubicBezTo>
                    <a:cubicBezTo>
                      <a:pt x="554" y="373"/>
                      <a:pt x="552" y="374"/>
                      <a:pt x="550" y="377"/>
                    </a:cubicBezTo>
                    <a:cubicBezTo>
                      <a:pt x="550" y="377"/>
                      <a:pt x="548" y="377"/>
                      <a:pt x="548" y="378"/>
                    </a:cubicBezTo>
                    <a:cubicBezTo>
                      <a:pt x="546" y="380"/>
                      <a:pt x="544" y="381"/>
                      <a:pt x="542" y="383"/>
                    </a:cubicBezTo>
                    <a:cubicBezTo>
                      <a:pt x="534" y="390"/>
                      <a:pt x="526" y="397"/>
                      <a:pt x="518" y="402"/>
                    </a:cubicBezTo>
                    <a:cubicBezTo>
                      <a:pt x="518" y="402"/>
                      <a:pt x="518" y="403"/>
                      <a:pt x="517" y="403"/>
                    </a:cubicBezTo>
                    <a:cubicBezTo>
                      <a:pt x="400" y="503"/>
                      <a:pt x="297" y="619"/>
                      <a:pt x="212" y="748"/>
                    </a:cubicBezTo>
                    <a:lnTo>
                      <a:pt x="211" y="748"/>
                    </a:lnTo>
                    <a:cubicBezTo>
                      <a:pt x="206" y="756"/>
                      <a:pt x="200" y="765"/>
                      <a:pt x="196" y="773"/>
                    </a:cubicBezTo>
                    <a:cubicBezTo>
                      <a:pt x="195" y="774"/>
                      <a:pt x="195" y="774"/>
                      <a:pt x="195" y="774"/>
                    </a:cubicBezTo>
                    <a:cubicBezTo>
                      <a:pt x="192" y="776"/>
                      <a:pt x="191" y="778"/>
                      <a:pt x="190" y="781"/>
                    </a:cubicBezTo>
                    <a:cubicBezTo>
                      <a:pt x="190" y="782"/>
                      <a:pt x="189" y="783"/>
                      <a:pt x="189" y="783"/>
                    </a:cubicBezTo>
                    <a:cubicBezTo>
                      <a:pt x="188" y="785"/>
                      <a:pt x="187" y="787"/>
                      <a:pt x="186" y="789"/>
                    </a:cubicBezTo>
                    <a:cubicBezTo>
                      <a:pt x="185" y="789"/>
                      <a:pt x="185" y="791"/>
                      <a:pt x="183" y="792"/>
                    </a:cubicBezTo>
                    <a:cubicBezTo>
                      <a:pt x="182" y="793"/>
                      <a:pt x="181" y="795"/>
                      <a:pt x="180" y="797"/>
                    </a:cubicBezTo>
                    <a:cubicBezTo>
                      <a:pt x="179" y="798"/>
                      <a:pt x="179" y="798"/>
                      <a:pt x="179" y="799"/>
                    </a:cubicBezTo>
                    <a:cubicBezTo>
                      <a:pt x="177" y="802"/>
                      <a:pt x="176" y="805"/>
                      <a:pt x="175" y="807"/>
                    </a:cubicBezTo>
                    <a:cubicBezTo>
                      <a:pt x="173" y="808"/>
                      <a:pt x="172" y="809"/>
                      <a:pt x="172" y="811"/>
                    </a:cubicBezTo>
                    <a:cubicBezTo>
                      <a:pt x="171" y="812"/>
                      <a:pt x="170" y="813"/>
                      <a:pt x="169" y="815"/>
                    </a:cubicBezTo>
                    <a:cubicBezTo>
                      <a:pt x="168" y="816"/>
                      <a:pt x="168" y="818"/>
                      <a:pt x="167" y="819"/>
                    </a:cubicBezTo>
                    <a:cubicBezTo>
                      <a:pt x="166" y="821"/>
                      <a:pt x="166" y="822"/>
                      <a:pt x="165" y="823"/>
                    </a:cubicBezTo>
                    <a:cubicBezTo>
                      <a:pt x="163" y="824"/>
                      <a:pt x="163" y="826"/>
                      <a:pt x="161" y="827"/>
                    </a:cubicBezTo>
                    <a:cubicBezTo>
                      <a:pt x="161" y="828"/>
                      <a:pt x="161" y="828"/>
                      <a:pt x="161" y="829"/>
                    </a:cubicBezTo>
                    <a:cubicBezTo>
                      <a:pt x="94" y="943"/>
                      <a:pt x="40" y="1065"/>
                      <a:pt x="1" y="1194"/>
                    </a:cubicBezTo>
                    <a:cubicBezTo>
                      <a:pt x="296" y="937"/>
                      <a:pt x="681" y="782"/>
                      <a:pt x="1100" y="782"/>
                    </a:cubicBezTo>
                    <a:cubicBezTo>
                      <a:pt x="1565" y="782"/>
                      <a:pt x="1984" y="970"/>
                      <a:pt x="2288" y="1275"/>
                    </a:cubicBezTo>
                    <a:cubicBezTo>
                      <a:pt x="2590" y="1577"/>
                      <a:pt x="2778" y="1997"/>
                      <a:pt x="2778" y="2459"/>
                    </a:cubicBezTo>
                    <a:lnTo>
                      <a:pt x="2778" y="8357"/>
                    </a:lnTo>
                    <a:lnTo>
                      <a:pt x="3285" y="8357"/>
                    </a:lnTo>
                    <a:lnTo>
                      <a:pt x="3285" y="1677"/>
                    </a:lnTo>
                    <a:cubicBezTo>
                      <a:pt x="3285" y="1110"/>
                      <a:pt x="3003" y="609"/>
                      <a:pt x="2574" y="305"/>
                    </a:cubicBezTo>
                    <a:cubicBezTo>
                      <a:pt x="2300" y="113"/>
                      <a:pt x="1967" y="0"/>
                      <a:pt x="1608"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44" name="Google Shape;1244;p38"/>
              <p:cNvSpPr/>
              <p:nvPr/>
            </p:nvSpPr>
            <p:spPr>
              <a:xfrm>
                <a:off x="1974850" y="317250"/>
                <a:ext cx="83875" cy="208950"/>
              </a:xfrm>
              <a:custGeom>
                <a:avLst/>
                <a:gdLst/>
                <a:ahLst/>
                <a:cxnLst/>
                <a:rect l="l" t="t" r="r" b="b"/>
                <a:pathLst>
                  <a:path w="3355" h="8358" extrusionOk="0">
                    <a:moveTo>
                      <a:pt x="1677" y="0"/>
                    </a:moveTo>
                    <a:cubicBezTo>
                      <a:pt x="751" y="0"/>
                      <a:pt x="0" y="752"/>
                      <a:pt x="0" y="1677"/>
                    </a:cubicBezTo>
                    <a:lnTo>
                      <a:pt x="0" y="8357"/>
                    </a:lnTo>
                    <a:lnTo>
                      <a:pt x="3354" y="8357"/>
                    </a:lnTo>
                    <a:lnTo>
                      <a:pt x="3354" y="1677"/>
                    </a:lnTo>
                    <a:cubicBezTo>
                      <a:pt x="3354" y="750"/>
                      <a:pt x="2603" y="0"/>
                      <a:pt x="167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45" name="Google Shape;1245;p38"/>
              <p:cNvSpPr/>
              <p:nvPr/>
            </p:nvSpPr>
            <p:spPr>
              <a:xfrm>
                <a:off x="2041775" y="325475"/>
                <a:ext cx="16950" cy="33725"/>
              </a:xfrm>
              <a:custGeom>
                <a:avLst/>
                <a:gdLst/>
                <a:ahLst/>
                <a:cxnLst/>
                <a:rect l="l" t="t" r="r" b="b"/>
                <a:pathLst>
                  <a:path w="678" h="1349" extrusionOk="0">
                    <a:moveTo>
                      <a:pt x="0" y="1"/>
                    </a:moveTo>
                    <a:lnTo>
                      <a:pt x="0" y="2"/>
                    </a:lnTo>
                    <a:cubicBezTo>
                      <a:pt x="411" y="308"/>
                      <a:pt x="677" y="796"/>
                      <a:pt x="677" y="1348"/>
                    </a:cubicBezTo>
                    <a:lnTo>
                      <a:pt x="677" y="1347"/>
                    </a:lnTo>
                    <a:cubicBezTo>
                      <a:pt x="677" y="885"/>
                      <a:pt x="490" y="465"/>
                      <a:pt x="186" y="161"/>
                    </a:cubicBezTo>
                    <a:cubicBezTo>
                      <a:pt x="128" y="103"/>
                      <a:pt x="66" y="50"/>
                      <a:pt x="0" y="1"/>
                    </a:cubicBez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46" name="Google Shape;1246;p38"/>
              <p:cNvSpPr/>
              <p:nvPr/>
            </p:nvSpPr>
            <p:spPr>
              <a:xfrm>
                <a:off x="2016775" y="317250"/>
                <a:ext cx="25025" cy="8275"/>
              </a:xfrm>
              <a:custGeom>
                <a:avLst/>
                <a:gdLst/>
                <a:ahLst/>
                <a:cxnLst/>
                <a:rect l="l" t="t" r="r" b="b"/>
                <a:pathLst>
                  <a:path w="1001" h="331" extrusionOk="0">
                    <a:moveTo>
                      <a:pt x="0" y="0"/>
                    </a:moveTo>
                    <a:lnTo>
                      <a:pt x="0" y="0"/>
                    </a:lnTo>
                    <a:cubicBezTo>
                      <a:pt x="375" y="0"/>
                      <a:pt x="721" y="124"/>
                      <a:pt x="1000" y="331"/>
                    </a:cubicBezTo>
                    <a:lnTo>
                      <a:pt x="1000" y="330"/>
                    </a:lnTo>
                    <a:cubicBezTo>
                      <a:pt x="720" y="123"/>
                      <a:pt x="375" y="0"/>
                      <a:pt x="0" y="0"/>
                    </a:cubicBezTo>
                    <a:close/>
                  </a:path>
                </a:pathLst>
              </a:custGeom>
              <a:solidFill>
                <a:srgbClr val="6363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47" name="Google Shape;1247;p38"/>
              <p:cNvSpPr/>
              <p:nvPr/>
            </p:nvSpPr>
            <p:spPr>
              <a:xfrm>
                <a:off x="2016075" y="317250"/>
                <a:ext cx="650" cy="25"/>
              </a:xfrm>
              <a:custGeom>
                <a:avLst/>
                <a:gdLst/>
                <a:ahLst/>
                <a:cxnLst/>
                <a:rect l="l" t="t" r="r" b="b"/>
                <a:pathLst>
                  <a:path w="26" h="1" extrusionOk="0">
                    <a:moveTo>
                      <a:pt x="0" y="0"/>
                    </a:moveTo>
                    <a:lnTo>
                      <a:pt x="3" y="0"/>
                    </a:lnTo>
                    <a:lnTo>
                      <a:pt x="0" y="0"/>
                    </a:lnTo>
                    <a:close/>
                    <a:moveTo>
                      <a:pt x="9" y="0"/>
                    </a:moveTo>
                    <a:cubicBezTo>
                      <a:pt x="10" y="0"/>
                      <a:pt x="11" y="0"/>
                      <a:pt x="14" y="0"/>
                    </a:cubicBezTo>
                    <a:cubicBezTo>
                      <a:pt x="11" y="0"/>
                      <a:pt x="10" y="0"/>
                      <a:pt x="9" y="0"/>
                    </a:cubicBezTo>
                    <a:close/>
                    <a:moveTo>
                      <a:pt x="19" y="0"/>
                    </a:moveTo>
                    <a:lnTo>
                      <a:pt x="26" y="0"/>
                    </a:lnTo>
                    <a:lnTo>
                      <a:pt x="19" y="0"/>
                    </a:lnTo>
                    <a:close/>
                  </a:path>
                </a:pathLst>
              </a:custGeom>
              <a:solidFill>
                <a:srgbClr val="6363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48" name="Google Shape;1248;p38"/>
              <p:cNvSpPr/>
              <p:nvPr/>
            </p:nvSpPr>
            <p:spPr>
              <a:xfrm>
                <a:off x="1976600" y="317250"/>
                <a:ext cx="82125" cy="208950"/>
              </a:xfrm>
              <a:custGeom>
                <a:avLst/>
                <a:gdLst/>
                <a:ahLst/>
                <a:cxnLst/>
                <a:rect l="l" t="t" r="r" b="b"/>
                <a:pathLst>
                  <a:path w="3285" h="8358" extrusionOk="0">
                    <a:moveTo>
                      <a:pt x="1579" y="0"/>
                    </a:moveTo>
                    <a:cubicBezTo>
                      <a:pt x="833" y="13"/>
                      <a:pt x="205" y="512"/>
                      <a:pt x="0" y="1194"/>
                    </a:cubicBezTo>
                    <a:cubicBezTo>
                      <a:pt x="295" y="937"/>
                      <a:pt x="680" y="782"/>
                      <a:pt x="1101" y="782"/>
                    </a:cubicBezTo>
                    <a:cubicBezTo>
                      <a:pt x="1564" y="782"/>
                      <a:pt x="1983" y="970"/>
                      <a:pt x="2287" y="1275"/>
                    </a:cubicBezTo>
                    <a:cubicBezTo>
                      <a:pt x="2590" y="1577"/>
                      <a:pt x="2777" y="1997"/>
                      <a:pt x="2777" y="2459"/>
                    </a:cubicBezTo>
                    <a:lnTo>
                      <a:pt x="2777" y="8357"/>
                    </a:lnTo>
                    <a:lnTo>
                      <a:pt x="3284" y="8357"/>
                    </a:lnTo>
                    <a:lnTo>
                      <a:pt x="3284" y="1677"/>
                    </a:lnTo>
                    <a:cubicBezTo>
                      <a:pt x="3284" y="1125"/>
                      <a:pt x="3018" y="637"/>
                      <a:pt x="2607" y="331"/>
                    </a:cubicBezTo>
                    <a:cubicBezTo>
                      <a:pt x="2328" y="124"/>
                      <a:pt x="1982" y="0"/>
                      <a:pt x="1607"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49" name="Google Shape;1249;p38"/>
              <p:cNvSpPr/>
              <p:nvPr/>
            </p:nvSpPr>
            <p:spPr>
              <a:xfrm>
                <a:off x="1974850" y="2508850"/>
                <a:ext cx="83875" cy="208950"/>
              </a:xfrm>
              <a:custGeom>
                <a:avLst/>
                <a:gdLst/>
                <a:ahLst/>
                <a:cxnLst/>
                <a:rect l="l" t="t" r="r" b="b"/>
                <a:pathLst>
                  <a:path w="3355" h="8358" extrusionOk="0">
                    <a:moveTo>
                      <a:pt x="0" y="1"/>
                    </a:moveTo>
                    <a:lnTo>
                      <a:pt x="0" y="6681"/>
                    </a:lnTo>
                    <a:cubicBezTo>
                      <a:pt x="0" y="7608"/>
                      <a:pt x="751" y="8358"/>
                      <a:pt x="1677" y="8358"/>
                    </a:cubicBezTo>
                    <a:cubicBezTo>
                      <a:pt x="2603" y="8358"/>
                      <a:pt x="3354" y="7608"/>
                      <a:pt x="3354" y="6681"/>
                    </a:cubicBezTo>
                    <a:lnTo>
                      <a:pt x="33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50" name="Google Shape;1250;p38"/>
              <p:cNvSpPr/>
              <p:nvPr/>
            </p:nvSpPr>
            <p:spPr>
              <a:xfrm>
                <a:off x="1974850" y="2675975"/>
                <a:ext cx="17875" cy="34275"/>
              </a:xfrm>
              <a:custGeom>
                <a:avLst/>
                <a:gdLst/>
                <a:ahLst/>
                <a:cxnLst/>
                <a:rect l="l" t="t" r="r" b="b"/>
                <a:pathLst>
                  <a:path w="715" h="1371" extrusionOk="0">
                    <a:moveTo>
                      <a:pt x="0" y="1"/>
                    </a:moveTo>
                    <a:cubicBezTo>
                      <a:pt x="2" y="463"/>
                      <a:pt x="188" y="879"/>
                      <a:pt x="491" y="1183"/>
                    </a:cubicBezTo>
                    <a:cubicBezTo>
                      <a:pt x="559" y="1251"/>
                      <a:pt x="634" y="1314"/>
                      <a:pt x="715" y="1370"/>
                    </a:cubicBezTo>
                    <a:cubicBezTo>
                      <a:pt x="283" y="1067"/>
                      <a:pt x="2" y="567"/>
                      <a:pt x="0" y="1"/>
                    </a:cubicBez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51" name="Google Shape;1251;p38"/>
              <p:cNvSpPr/>
              <p:nvPr/>
            </p:nvSpPr>
            <p:spPr>
              <a:xfrm>
                <a:off x="1993250" y="2710600"/>
                <a:ext cx="23550" cy="7200"/>
              </a:xfrm>
              <a:custGeom>
                <a:avLst/>
                <a:gdLst/>
                <a:ahLst/>
                <a:cxnLst/>
                <a:rect l="l" t="t" r="r" b="b"/>
                <a:pathLst>
                  <a:path w="942" h="288" extrusionOk="0">
                    <a:moveTo>
                      <a:pt x="0" y="0"/>
                    </a:moveTo>
                    <a:cubicBezTo>
                      <a:pt x="269" y="181"/>
                      <a:pt x="592" y="288"/>
                      <a:pt x="940" y="288"/>
                    </a:cubicBezTo>
                    <a:lnTo>
                      <a:pt x="941" y="288"/>
                    </a:lnTo>
                    <a:cubicBezTo>
                      <a:pt x="592" y="288"/>
                      <a:pt x="269" y="181"/>
                      <a:pt x="0" y="0"/>
                    </a:cubicBezTo>
                    <a:close/>
                  </a:path>
                </a:pathLst>
              </a:custGeom>
              <a:solidFill>
                <a:srgbClr val="6363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52" name="Google Shape;1252;p38"/>
              <p:cNvSpPr/>
              <p:nvPr/>
            </p:nvSpPr>
            <p:spPr>
              <a:xfrm>
                <a:off x="1974850" y="2508825"/>
                <a:ext cx="12675" cy="50"/>
              </a:xfrm>
              <a:custGeom>
                <a:avLst/>
                <a:gdLst/>
                <a:ahLst/>
                <a:cxnLst/>
                <a:rect l="l" t="t" r="r" b="b"/>
                <a:pathLst>
                  <a:path w="507" h="2" extrusionOk="0">
                    <a:moveTo>
                      <a:pt x="0" y="1"/>
                    </a:moveTo>
                    <a:lnTo>
                      <a:pt x="0" y="2"/>
                    </a:lnTo>
                    <a:lnTo>
                      <a:pt x="506" y="2"/>
                    </a:lnTo>
                    <a:lnTo>
                      <a:pt x="506" y="1"/>
                    </a:ln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53" name="Google Shape;1253;p38"/>
              <p:cNvSpPr/>
              <p:nvPr/>
            </p:nvSpPr>
            <p:spPr>
              <a:xfrm>
                <a:off x="1974850" y="2508850"/>
                <a:ext cx="82100" cy="208950"/>
              </a:xfrm>
              <a:custGeom>
                <a:avLst/>
                <a:gdLst/>
                <a:ahLst/>
                <a:cxnLst/>
                <a:rect l="l" t="t" r="r" b="b"/>
                <a:pathLst>
                  <a:path w="3284" h="8358" extrusionOk="0">
                    <a:moveTo>
                      <a:pt x="0" y="1"/>
                    </a:moveTo>
                    <a:lnTo>
                      <a:pt x="0" y="6681"/>
                    </a:lnTo>
                    <a:cubicBezTo>
                      <a:pt x="0" y="7249"/>
                      <a:pt x="282" y="7751"/>
                      <a:pt x="715" y="8055"/>
                    </a:cubicBezTo>
                    <a:cubicBezTo>
                      <a:pt x="987" y="8245"/>
                      <a:pt x="1319" y="8358"/>
                      <a:pt x="1677" y="8358"/>
                    </a:cubicBezTo>
                    <a:lnTo>
                      <a:pt x="1704" y="8358"/>
                    </a:lnTo>
                    <a:cubicBezTo>
                      <a:pt x="2452" y="8346"/>
                      <a:pt x="3079" y="7845"/>
                      <a:pt x="3284" y="7164"/>
                    </a:cubicBezTo>
                    <a:lnTo>
                      <a:pt x="3284" y="7164"/>
                    </a:lnTo>
                    <a:cubicBezTo>
                      <a:pt x="2989" y="7421"/>
                      <a:pt x="2604" y="7577"/>
                      <a:pt x="2183" y="7577"/>
                    </a:cubicBezTo>
                    <a:cubicBezTo>
                      <a:pt x="1721" y="7577"/>
                      <a:pt x="1301" y="7389"/>
                      <a:pt x="997" y="7085"/>
                    </a:cubicBezTo>
                    <a:cubicBezTo>
                      <a:pt x="695" y="6781"/>
                      <a:pt x="506" y="6363"/>
                      <a:pt x="506" y="5899"/>
                    </a:cubicBezTo>
                    <a:lnTo>
                      <a:pt x="506" y="1"/>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54" name="Google Shape;1254;p38"/>
              <p:cNvSpPr/>
              <p:nvPr/>
            </p:nvSpPr>
            <p:spPr>
              <a:xfrm>
                <a:off x="1738425" y="2508850"/>
                <a:ext cx="83875" cy="208950"/>
              </a:xfrm>
              <a:custGeom>
                <a:avLst/>
                <a:gdLst/>
                <a:ahLst/>
                <a:cxnLst/>
                <a:rect l="l" t="t" r="r" b="b"/>
                <a:pathLst>
                  <a:path w="3355" h="8358" extrusionOk="0">
                    <a:moveTo>
                      <a:pt x="1" y="1"/>
                    </a:moveTo>
                    <a:lnTo>
                      <a:pt x="1" y="6681"/>
                    </a:lnTo>
                    <a:cubicBezTo>
                      <a:pt x="1" y="7608"/>
                      <a:pt x="752" y="8358"/>
                      <a:pt x="1678" y="8358"/>
                    </a:cubicBezTo>
                    <a:cubicBezTo>
                      <a:pt x="2604" y="8358"/>
                      <a:pt x="3355" y="7608"/>
                      <a:pt x="3355" y="6681"/>
                    </a:cubicBezTo>
                    <a:lnTo>
                      <a:pt x="335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55" name="Google Shape;1255;p38"/>
              <p:cNvSpPr/>
              <p:nvPr/>
            </p:nvSpPr>
            <p:spPr>
              <a:xfrm>
                <a:off x="1738425" y="2676100"/>
                <a:ext cx="18475" cy="34525"/>
              </a:xfrm>
              <a:custGeom>
                <a:avLst/>
                <a:gdLst/>
                <a:ahLst/>
                <a:cxnLst/>
                <a:rect l="l" t="t" r="r" b="b"/>
                <a:pathLst>
                  <a:path w="739" h="1381" extrusionOk="0">
                    <a:moveTo>
                      <a:pt x="1" y="0"/>
                    </a:moveTo>
                    <a:cubicBezTo>
                      <a:pt x="3" y="461"/>
                      <a:pt x="191" y="875"/>
                      <a:pt x="492" y="1178"/>
                    </a:cubicBezTo>
                    <a:cubicBezTo>
                      <a:pt x="567" y="1253"/>
                      <a:pt x="650" y="1321"/>
                      <a:pt x="739" y="1381"/>
                    </a:cubicBezTo>
                    <a:lnTo>
                      <a:pt x="739" y="1380"/>
                    </a:lnTo>
                    <a:cubicBezTo>
                      <a:pt x="296" y="1080"/>
                      <a:pt x="4" y="575"/>
                      <a:pt x="1" y="0"/>
                    </a:cubicBez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56" name="Google Shape;1256;p38"/>
              <p:cNvSpPr/>
              <p:nvPr/>
            </p:nvSpPr>
            <p:spPr>
              <a:xfrm>
                <a:off x="1756875" y="2710575"/>
                <a:ext cx="23425" cy="7225"/>
              </a:xfrm>
              <a:custGeom>
                <a:avLst/>
                <a:gdLst/>
                <a:ahLst/>
                <a:cxnLst/>
                <a:rect l="l" t="t" r="r" b="b"/>
                <a:pathLst>
                  <a:path w="937" h="289" extrusionOk="0">
                    <a:moveTo>
                      <a:pt x="1" y="1"/>
                    </a:moveTo>
                    <a:lnTo>
                      <a:pt x="1" y="2"/>
                    </a:lnTo>
                    <a:cubicBezTo>
                      <a:pt x="268" y="183"/>
                      <a:pt x="590" y="288"/>
                      <a:pt x="937" y="289"/>
                    </a:cubicBezTo>
                    <a:lnTo>
                      <a:pt x="937" y="289"/>
                    </a:lnTo>
                    <a:cubicBezTo>
                      <a:pt x="590" y="288"/>
                      <a:pt x="268" y="183"/>
                      <a:pt x="1" y="1"/>
                    </a:cubicBezTo>
                    <a:close/>
                  </a:path>
                </a:pathLst>
              </a:custGeom>
              <a:solidFill>
                <a:srgbClr val="6363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57" name="Google Shape;1257;p38"/>
              <p:cNvSpPr/>
              <p:nvPr/>
            </p:nvSpPr>
            <p:spPr>
              <a:xfrm>
                <a:off x="1738425" y="2508825"/>
                <a:ext cx="12700" cy="50"/>
              </a:xfrm>
              <a:custGeom>
                <a:avLst/>
                <a:gdLst/>
                <a:ahLst/>
                <a:cxnLst/>
                <a:rect l="l" t="t" r="r" b="b"/>
                <a:pathLst>
                  <a:path w="508" h="2" extrusionOk="0">
                    <a:moveTo>
                      <a:pt x="1" y="1"/>
                    </a:moveTo>
                    <a:lnTo>
                      <a:pt x="1" y="2"/>
                    </a:lnTo>
                    <a:lnTo>
                      <a:pt x="507" y="2"/>
                    </a:lnTo>
                    <a:lnTo>
                      <a:pt x="507" y="1"/>
                    </a:ln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58" name="Google Shape;1258;p38"/>
              <p:cNvSpPr/>
              <p:nvPr/>
            </p:nvSpPr>
            <p:spPr>
              <a:xfrm>
                <a:off x="1738425" y="2508850"/>
                <a:ext cx="82125" cy="208950"/>
              </a:xfrm>
              <a:custGeom>
                <a:avLst/>
                <a:gdLst/>
                <a:ahLst/>
                <a:cxnLst/>
                <a:rect l="l" t="t" r="r" b="b"/>
                <a:pathLst>
                  <a:path w="3285" h="8358" extrusionOk="0">
                    <a:moveTo>
                      <a:pt x="1" y="1"/>
                    </a:moveTo>
                    <a:lnTo>
                      <a:pt x="1" y="6681"/>
                    </a:lnTo>
                    <a:cubicBezTo>
                      <a:pt x="1" y="7259"/>
                      <a:pt x="293" y="7768"/>
                      <a:pt x="739" y="8070"/>
                    </a:cubicBezTo>
                    <a:cubicBezTo>
                      <a:pt x="1007" y="8252"/>
                      <a:pt x="1329" y="8358"/>
                      <a:pt x="1678" y="8358"/>
                    </a:cubicBezTo>
                    <a:lnTo>
                      <a:pt x="1706" y="8358"/>
                    </a:lnTo>
                    <a:cubicBezTo>
                      <a:pt x="2452" y="8346"/>
                      <a:pt x="3080" y="7845"/>
                      <a:pt x="3285" y="7164"/>
                    </a:cubicBezTo>
                    <a:lnTo>
                      <a:pt x="3285" y="7164"/>
                    </a:lnTo>
                    <a:cubicBezTo>
                      <a:pt x="2990" y="7421"/>
                      <a:pt x="2605" y="7577"/>
                      <a:pt x="2184" y="7577"/>
                    </a:cubicBezTo>
                    <a:cubicBezTo>
                      <a:pt x="1722" y="7577"/>
                      <a:pt x="1302" y="7389"/>
                      <a:pt x="998" y="7085"/>
                    </a:cubicBezTo>
                    <a:cubicBezTo>
                      <a:pt x="695" y="6781"/>
                      <a:pt x="507" y="6363"/>
                      <a:pt x="507" y="5899"/>
                    </a:cubicBezTo>
                    <a:lnTo>
                      <a:pt x="507" y="1"/>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59" name="Google Shape;1259;p38"/>
              <p:cNvSpPr/>
              <p:nvPr/>
            </p:nvSpPr>
            <p:spPr>
              <a:xfrm>
                <a:off x="1502025" y="2508850"/>
                <a:ext cx="83900" cy="208950"/>
              </a:xfrm>
              <a:custGeom>
                <a:avLst/>
                <a:gdLst/>
                <a:ahLst/>
                <a:cxnLst/>
                <a:rect l="l" t="t" r="r" b="b"/>
                <a:pathLst>
                  <a:path w="3356" h="8358" extrusionOk="0">
                    <a:moveTo>
                      <a:pt x="1" y="1"/>
                    </a:moveTo>
                    <a:lnTo>
                      <a:pt x="1" y="6681"/>
                    </a:lnTo>
                    <a:cubicBezTo>
                      <a:pt x="1" y="7608"/>
                      <a:pt x="752" y="8358"/>
                      <a:pt x="1679" y="8358"/>
                    </a:cubicBezTo>
                    <a:cubicBezTo>
                      <a:pt x="2604" y="8358"/>
                      <a:pt x="3356" y="7608"/>
                      <a:pt x="3356" y="6681"/>
                    </a:cubicBezTo>
                    <a:lnTo>
                      <a:pt x="33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60" name="Google Shape;1260;p38"/>
              <p:cNvSpPr/>
              <p:nvPr/>
            </p:nvSpPr>
            <p:spPr>
              <a:xfrm>
                <a:off x="1502025" y="2676000"/>
                <a:ext cx="21475" cy="36500"/>
              </a:xfrm>
              <a:custGeom>
                <a:avLst/>
                <a:gdLst/>
                <a:ahLst/>
                <a:cxnLst/>
                <a:rect l="l" t="t" r="r" b="b"/>
                <a:pathLst>
                  <a:path w="859" h="1460" extrusionOk="0">
                    <a:moveTo>
                      <a:pt x="1" y="0"/>
                    </a:moveTo>
                    <a:cubicBezTo>
                      <a:pt x="2" y="462"/>
                      <a:pt x="190" y="878"/>
                      <a:pt x="491" y="1182"/>
                    </a:cubicBezTo>
                    <a:cubicBezTo>
                      <a:pt x="600" y="1290"/>
                      <a:pt x="724" y="1384"/>
                      <a:pt x="858" y="1459"/>
                    </a:cubicBezTo>
                    <a:cubicBezTo>
                      <a:pt x="348" y="1172"/>
                      <a:pt x="2" y="627"/>
                      <a:pt x="1" y="0"/>
                    </a:cubicBez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61" name="Google Shape;1261;p38"/>
              <p:cNvSpPr/>
              <p:nvPr/>
            </p:nvSpPr>
            <p:spPr>
              <a:xfrm>
                <a:off x="1523475" y="2712475"/>
                <a:ext cx="20525" cy="5325"/>
              </a:xfrm>
              <a:custGeom>
                <a:avLst/>
                <a:gdLst/>
                <a:ahLst/>
                <a:cxnLst/>
                <a:rect l="l" t="t" r="r" b="b"/>
                <a:pathLst>
                  <a:path w="821" h="213" extrusionOk="0">
                    <a:moveTo>
                      <a:pt x="0" y="0"/>
                    </a:moveTo>
                    <a:cubicBezTo>
                      <a:pt x="243" y="136"/>
                      <a:pt x="522" y="213"/>
                      <a:pt x="819" y="213"/>
                    </a:cubicBezTo>
                    <a:lnTo>
                      <a:pt x="821" y="213"/>
                    </a:lnTo>
                    <a:cubicBezTo>
                      <a:pt x="522" y="213"/>
                      <a:pt x="243" y="135"/>
                      <a:pt x="0" y="0"/>
                    </a:cubicBezTo>
                    <a:close/>
                  </a:path>
                </a:pathLst>
              </a:custGeom>
              <a:solidFill>
                <a:srgbClr val="6363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62" name="Google Shape;1262;p38"/>
              <p:cNvSpPr/>
              <p:nvPr/>
            </p:nvSpPr>
            <p:spPr>
              <a:xfrm>
                <a:off x="1502025" y="2508825"/>
                <a:ext cx="12675" cy="50"/>
              </a:xfrm>
              <a:custGeom>
                <a:avLst/>
                <a:gdLst/>
                <a:ahLst/>
                <a:cxnLst/>
                <a:rect l="l" t="t" r="r" b="b"/>
                <a:pathLst>
                  <a:path w="507" h="2" extrusionOk="0">
                    <a:moveTo>
                      <a:pt x="1" y="1"/>
                    </a:moveTo>
                    <a:lnTo>
                      <a:pt x="1" y="2"/>
                    </a:lnTo>
                    <a:lnTo>
                      <a:pt x="507" y="2"/>
                    </a:lnTo>
                    <a:lnTo>
                      <a:pt x="507" y="1"/>
                    </a:ln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63" name="Google Shape;1263;p38"/>
              <p:cNvSpPr/>
              <p:nvPr/>
            </p:nvSpPr>
            <p:spPr>
              <a:xfrm>
                <a:off x="1502025" y="2508850"/>
                <a:ext cx="82125" cy="208950"/>
              </a:xfrm>
              <a:custGeom>
                <a:avLst/>
                <a:gdLst/>
                <a:ahLst/>
                <a:cxnLst/>
                <a:rect l="l" t="t" r="r" b="b"/>
                <a:pathLst>
                  <a:path w="3285" h="8358" extrusionOk="0">
                    <a:moveTo>
                      <a:pt x="1" y="1"/>
                    </a:moveTo>
                    <a:lnTo>
                      <a:pt x="1" y="6681"/>
                    </a:lnTo>
                    <a:cubicBezTo>
                      <a:pt x="1" y="7310"/>
                      <a:pt x="347" y="7857"/>
                      <a:pt x="858" y="8145"/>
                    </a:cubicBezTo>
                    <a:cubicBezTo>
                      <a:pt x="1101" y="8280"/>
                      <a:pt x="1380" y="8358"/>
                      <a:pt x="1679" y="8358"/>
                    </a:cubicBezTo>
                    <a:lnTo>
                      <a:pt x="1695" y="8358"/>
                    </a:lnTo>
                    <a:cubicBezTo>
                      <a:pt x="2247" y="8352"/>
                      <a:pt x="2736" y="8080"/>
                      <a:pt x="3037" y="7663"/>
                    </a:cubicBezTo>
                    <a:cubicBezTo>
                      <a:pt x="3037" y="7663"/>
                      <a:pt x="3038" y="7661"/>
                      <a:pt x="3039" y="7661"/>
                    </a:cubicBezTo>
                    <a:cubicBezTo>
                      <a:pt x="3039" y="7660"/>
                      <a:pt x="3041" y="7659"/>
                      <a:pt x="3042" y="7658"/>
                    </a:cubicBezTo>
                    <a:cubicBezTo>
                      <a:pt x="3043" y="7657"/>
                      <a:pt x="3044" y="7655"/>
                      <a:pt x="3044" y="7653"/>
                    </a:cubicBezTo>
                    <a:cubicBezTo>
                      <a:pt x="3045" y="7652"/>
                      <a:pt x="3046" y="7651"/>
                      <a:pt x="3046" y="7650"/>
                    </a:cubicBezTo>
                    <a:cubicBezTo>
                      <a:pt x="3048" y="7649"/>
                      <a:pt x="3049" y="7647"/>
                      <a:pt x="3051" y="7643"/>
                    </a:cubicBezTo>
                    <a:lnTo>
                      <a:pt x="3052" y="7643"/>
                    </a:lnTo>
                    <a:cubicBezTo>
                      <a:pt x="3134" y="7525"/>
                      <a:pt x="3202" y="7396"/>
                      <a:pt x="3252" y="7258"/>
                    </a:cubicBezTo>
                    <a:cubicBezTo>
                      <a:pt x="3254" y="7256"/>
                      <a:pt x="3254" y="7255"/>
                      <a:pt x="3255" y="7253"/>
                    </a:cubicBezTo>
                    <a:cubicBezTo>
                      <a:pt x="3255" y="7252"/>
                      <a:pt x="3255" y="7252"/>
                      <a:pt x="3255" y="7252"/>
                    </a:cubicBezTo>
                    <a:cubicBezTo>
                      <a:pt x="3265" y="7222"/>
                      <a:pt x="3275" y="7193"/>
                      <a:pt x="3284" y="7164"/>
                    </a:cubicBezTo>
                    <a:lnTo>
                      <a:pt x="3284" y="7164"/>
                    </a:lnTo>
                    <a:cubicBezTo>
                      <a:pt x="2991" y="7421"/>
                      <a:pt x="2604" y="7577"/>
                      <a:pt x="2185" y="7577"/>
                    </a:cubicBezTo>
                    <a:cubicBezTo>
                      <a:pt x="1721" y="7577"/>
                      <a:pt x="1302" y="7389"/>
                      <a:pt x="998" y="7085"/>
                    </a:cubicBezTo>
                    <a:cubicBezTo>
                      <a:pt x="696" y="6781"/>
                      <a:pt x="507" y="6363"/>
                      <a:pt x="507" y="5899"/>
                    </a:cubicBezTo>
                    <a:lnTo>
                      <a:pt x="507" y="1"/>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64" name="Google Shape;1264;p38"/>
              <p:cNvSpPr/>
              <p:nvPr/>
            </p:nvSpPr>
            <p:spPr>
              <a:xfrm>
                <a:off x="1265650" y="2508850"/>
                <a:ext cx="83875" cy="208950"/>
              </a:xfrm>
              <a:custGeom>
                <a:avLst/>
                <a:gdLst/>
                <a:ahLst/>
                <a:cxnLst/>
                <a:rect l="l" t="t" r="r" b="b"/>
                <a:pathLst>
                  <a:path w="3355" h="8358" extrusionOk="0">
                    <a:moveTo>
                      <a:pt x="0" y="1"/>
                    </a:moveTo>
                    <a:lnTo>
                      <a:pt x="0" y="6681"/>
                    </a:lnTo>
                    <a:cubicBezTo>
                      <a:pt x="0" y="7608"/>
                      <a:pt x="750" y="8358"/>
                      <a:pt x="1676" y="8358"/>
                    </a:cubicBezTo>
                    <a:cubicBezTo>
                      <a:pt x="2603" y="8358"/>
                      <a:pt x="3354" y="7608"/>
                      <a:pt x="3354" y="6681"/>
                    </a:cubicBezTo>
                    <a:lnTo>
                      <a:pt x="33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65" name="Google Shape;1265;p38"/>
              <p:cNvSpPr/>
              <p:nvPr/>
            </p:nvSpPr>
            <p:spPr>
              <a:xfrm>
                <a:off x="1265650" y="2675950"/>
                <a:ext cx="19575" cy="35425"/>
              </a:xfrm>
              <a:custGeom>
                <a:avLst/>
                <a:gdLst/>
                <a:ahLst/>
                <a:cxnLst/>
                <a:rect l="l" t="t" r="r" b="b"/>
                <a:pathLst>
                  <a:path w="783" h="1417" extrusionOk="0">
                    <a:moveTo>
                      <a:pt x="0" y="0"/>
                    </a:moveTo>
                    <a:cubicBezTo>
                      <a:pt x="1" y="463"/>
                      <a:pt x="188" y="880"/>
                      <a:pt x="491" y="1184"/>
                    </a:cubicBezTo>
                    <a:cubicBezTo>
                      <a:pt x="579" y="1271"/>
                      <a:pt x="677" y="1350"/>
                      <a:pt x="783" y="1417"/>
                    </a:cubicBezTo>
                    <a:lnTo>
                      <a:pt x="783" y="1416"/>
                    </a:lnTo>
                    <a:cubicBezTo>
                      <a:pt x="313" y="1119"/>
                      <a:pt x="2" y="596"/>
                      <a:pt x="0" y="0"/>
                    </a:cubicBez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66" name="Google Shape;1266;p38"/>
              <p:cNvSpPr/>
              <p:nvPr/>
            </p:nvSpPr>
            <p:spPr>
              <a:xfrm>
                <a:off x="1285200" y="2711325"/>
                <a:ext cx="22300" cy="6475"/>
              </a:xfrm>
              <a:custGeom>
                <a:avLst/>
                <a:gdLst/>
                <a:ahLst/>
                <a:cxnLst/>
                <a:rect l="l" t="t" r="r" b="b"/>
                <a:pathLst>
                  <a:path w="892" h="259" extrusionOk="0">
                    <a:moveTo>
                      <a:pt x="1" y="1"/>
                    </a:moveTo>
                    <a:lnTo>
                      <a:pt x="1" y="2"/>
                    </a:lnTo>
                    <a:cubicBezTo>
                      <a:pt x="259" y="164"/>
                      <a:pt x="564" y="258"/>
                      <a:pt x="891" y="259"/>
                    </a:cubicBezTo>
                    <a:lnTo>
                      <a:pt x="891" y="259"/>
                    </a:lnTo>
                    <a:cubicBezTo>
                      <a:pt x="564" y="258"/>
                      <a:pt x="259" y="164"/>
                      <a:pt x="1" y="1"/>
                    </a:cubicBezTo>
                    <a:close/>
                  </a:path>
                </a:pathLst>
              </a:custGeom>
              <a:solidFill>
                <a:srgbClr val="6363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67" name="Google Shape;1267;p38"/>
              <p:cNvSpPr/>
              <p:nvPr/>
            </p:nvSpPr>
            <p:spPr>
              <a:xfrm>
                <a:off x="1265650" y="2508825"/>
                <a:ext cx="12675" cy="50"/>
              </a:xfrm>
              <a:custGeom>
                <a:avLst/>
                <a:gdLst/>
                <a:ahLst/>
                <a:cxnLst/>
                <a:rect l="l" t="t" r="r" b="b"/>
                <a:pathLst>
                  <a:path w="507" h="2" extrusionOk="0">
                    <a:moveTo>
                      <a:pt x="0" y="1"/>
                    </a:moveTo>
                    <a:lnTo>
                      <a:pt x="0" y="2"/>
                    </a:lnTo>
                    <a:lnTo>
                      <a:pt x="507" y="2"/>
                    </a:lnTo>
                    <a:lnTo>
                      <a:pt x="507" y="1"/>
                    </a:ln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68" name="Google Shape;1268;p38"/>
              <p:cNvSpPr/>
              <p:nvPr/>
            </p:nvSpPr>
            <p:spPr>
              <a:xfrm>
                <a:off x="1265650" y="2508850"/>
                <a:ext cx="82075" cy="208950"/>
              </a:xfrm>
              <a:custGeom>
                <a:avLst/>
                <a:gdLst/>
                <a:ahLst/>
                <a:cxnLst/>
                <a:rect l="l" t="t" r="r" b="b"/>
                <a:pathLst>
                  <a:path w="3283" h="8358" extrusionOk="0">
                    <a:moveTo>
                      <a:pt x="0" y="1"/>
                    </a:moveTo>
                    <a:lnTo>
                      <a:pt x="0" y="6681"/>
                    </a:lnTo>
                    <a:cubicBezTo>
                      <a:pt x="0" y="7278"/>
                      <a:pt x="312" y="7803"/>
                      <a:pt x="783" y="8100"/>
                    </a:cubicBezTo>
                    <a:cubicBezTo>
                      <a:pt x="1042" y="8263"/>
                      <a:pt x="1348" y="8358"/>
                      <a:pt x="1676" y="8358"/>
                    </a:cubicBezTo>
                    <a:lnTo>
                      <a:pt x="1704" y="8358"/>
                    </a:lnTo>
                    <a:cubicBezTo>
                      <a:pt x="2452" y="8346"/>
                      <a:pt x="3079" y="7845"/>
                      <a:pt x="3283" y="7164"/>
                    </a:cubicBezTo>
                    <a:lnTo>
                      <a:pt x="3283" y="7164"/>
                    </a:lnTo>
                    <a:cubicBezTo>
                      <a:pt x="2988" y="7421"/>
                      <a:pt x="2604" y="7577"/>
                      <a:pt x="2182" y="7577"/>
                    </a:cubicBezTo>
                    <a:cubicBezTo>
                      <a:pt x="1721" y="7577"/>
                      <a:pt x="1301" y="7389"/>
                      <a:pt x="997" y="7085"/>
                    </a:cubicBezTo>
                    <a:cubicBezTo>
                      <a:pt x="694" y="6781"/>
                      <a:pt x="507" y="6363"/>
                      <a:pt x="507" y="5899"/>
                    </a:cubicBezTo>
                    <a:lnTo>
                      <a:pt x="507" y="1"/>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69" name="Google Shape;1269;p38"/>
              <p:cNvSpPr/>
              <p:nvPr/>
            </p:nvSpPr>
            <p:spPr>
              <a:xfrm>
                <a:off x="1029200" y="2508850"/>
                <a:ext cx="83900" cy="208950"/>
              </a:xfrm>
              <a:custGeom>
                <a:avLst/>
                <a:gdLst/>
                <a:ahLst/>
                <a:cxnLst/>
                <a:rect l="l" t="t" r="r" b="b"/>
                <a:pathLst>
                  <a:path w="3356" h="8358" extrusionOk="0">
                    <a:moveTo>
                      <a:pt x="1" y="1"/>
                    </a:moveTo>
                    <a:lnTo>
                      <a:pt x="1" y="6681"/>
                    </a:lnTo>
                    <a:cubicBezTo>
                      <a:pt x="1" y="7608"/>
                      <a:pt x="752" y="8358"/>
                      <a:pt x="1679" y="8358"/>
                    </a:cubicBezTo>
                    <a:cubicBezTo>
                      <a:pt x="2606" y="8358"/>
                      <a:pt x="3356" y="7608"/>
                      <a:pt x="3356" y="6681"/>
                    </a:cubicBezTo>
                    <a:lnTo>
                      <a:pt x="3356"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70" name="Google Shape;1270;p38"/>
              <p:cNvSpPr/>
              <p:nvPr/>
            </p:nvSpPr>
            <p:spPr>
              <a:xfrm>
                <a:off x="1029200" y="2675975"/>
                <a:ext cx="21400" cy="36475"/>
              </a:xfrm>
              <a:custGeom>
                <a:avLst/>
                <a:gdLst/>
                <a:ahLst/>
                <a:cxnLst/>
                <a:rect l="l" t="t" r="r" b="b"/>
                <a:pathLst>
                  <a:path w="856" h="1459" extrusionOk="0">
                    <a:moveTo>
                      <a:pt x="1" y="0"/>
                    </a:moveTo>
                    <a:cubicBezTo>
                      <a:pt x="2" y="298"/>
                      <a:pt x="80" y="577"/>
                      <a:pt x="217" y="819"/>
                    </a:cubicBezTo>
                    <a:lnTo>
                      <a:pt x="217" y="819"/>
                    </a:lnTo>
                    <a:cubicBezTo>
                      <a:pt x="80" y="577"/>
                      <a:pt x="2" y="298"/>
                      <a:pt x="1" y="0"/>
                    </a:cubicBezTo>
                    <a:close/>
                    <a:moveTo>
                      <a:pt x="217" y="819"/>
                    </a:moveTo>
                    <a:cubicBezTo>
                      <a:pt x="292" y="953"/>
                      <a:pt x="385" y="1075"/>
                      <a:pt x="492" y="1183"/>
                    </a:cubicBezTo>
                    <a:cubicBezTo>
                      <a:pt x="600" y="1290"/>
                      <a:pt x="723" y="1383"/>
                      <a:pt x="855" y="1458"/>
                    </a:cubicBezTo>
                    <a:cubicBezTo>
                      <a:pt x="589" y="1307"/>
                      <a:pt x="367" y="1086"/>
                      <a:pt x="217" y="819"/>
                    </a:cubicBez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71" name="Google Shape;1271;p38"/>
              <p:cNvSpPr/>
              <p:nvPr/>
            </p:nvSpPr>
            <p:spPr>
              <a:xfrm>
                <a:off x="1050575" y="2712425"/>
                <a:ext cx="21300" cy="5375"/>
              </a:xfrm>
              <a:custGeom>
                <a:avLst/>
                <a:gdLst/>
                <a:ahLst/>
                <a:cxnLst/>
                <a:rect l="l" t="t" r="r" b="b"/>
                <a:pathLst>
                  <a:path w="852" h="215" extrusionOk="0">
                    <a:moveTo>
                      <a:pt x="824" y="215"/>
                    </a:moveTo>
                    <a:cubicBezTo>
                      <a:pt x="525" y="215"/>
                      <a:pt x="244" y="137"/>
                      <a:pt x="0" y="0"/>
                    </a:cubicBezTo>
                    <a:lnTo>
                      <a:pt x="0" y="0"/>
                    </a:lnTo>
                    <a:cubicBezTo>
                      <a:pt x="244" y="137"/>
                      <a:pt x="525" y="215"/>
                      <a:pt x="824" y="215"/>
                    </a:cubicBezTo>
                    <a:lnTo>
                      <a:pt x="824" y="215"/>
                    </a:lnTo>
                    <a:close/>
                    <a:moveTo>
                      <a:pt x="825" y="215"/>
                    </a:moveTo>
                    <a:lnTo>
                      <a:pt x="833" y="215"/>
                    </a:lnTo>
                    <a:lnTo>
                      <a:pt x="825" y="215"/>
                    </a:lnTo>
                    <a:close/>
                    <a:moveTo>
                      <a:pt x="838" y="215"/>
                    </a:moveTo>
                    <a:lnTo>
                      <a:pt x="842" y="215"/>
                    </a:lnTo>
                    <a:lnTo>
                      <a:pt x="838" y="215"/>
                    </a:lnTo>
                    <a:close/>
                    <a:moveTo>
                      <a:pt x="848" y="215"/>
                    </a:moveTo>
                    <a:lnTo>
                      <a:pt x="852" y="215"/>
                    </a:lnTo>
                    <a:lnTo>
                      <a:pt x="848" y="215"/>
                    </a:lnTo>
                    <a:close/>
                  </a:path>
                </a:pathLst>
              </a:custGeom>
              <a:solidFill>
                <a:srgbClr val="6363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72" name="Google Shape;1272;p38"/>
              <p:cNvSpPr/>
              <p:nvPr/>
            </p:nvSpPr>
            <p:spPr>
              <a:xfrm>
                <a:off x="1029200" y="2508825"/>
                <a:ext cx="81525" cy="181175"/>
              </a:xfrm>
              <a:custGeom>
                <a:avLst/>
                <a:gdLst/>
                <a:ahLst/>
                <a:cxnLst/>
                <a:rect l="l" t="t" r="r" b="b"/>
                <a:pathLst>
                  <a:path w="3261" h="7247" extrusionOk="0">
                    <a:moveTo>
                      <a:pt x="1" y="1"/>
                    </a:moveTo>
                    <a:lnTo>
                      <a:pt x="1" y="2"/>
                    </a:lnTo>
                    <a:lnTo>
                      <a:pt x="508" y="2"/>
                    </a:lnTo>
                    <a:lnTo>
                      <a:pt x="508" y="1"/>
                    </a:lnTo>
                    <a:close/>
                    <a:moveTo>
                      <a:pt x="3260" y="7243"/>
                    </a:moveTo>
                    <a:lnTo>
                      <a:pt x="3260" y="7243"/>
                    </a:lnTo>
                    <a:cubicBezTo>
                      <a:pt x="3259" y="7245"/>
                      <a:pt x="3259" y="7245"/>
                      <a:pt x="3259" y="7246"/>
                    </a:cubicBezTo>
                    <a:cubicBezTo>
                      <a:pt x="3259" y="7245"/>
                      <a:pt x="3260" y="7245"/>
                      <a:pt x="3260" y="7243"/>
                    </a:cubicBezTo>
                    <a:close/>
                  </a:path>
                </a:pathLst>
              </a:custGeom>
              <a:solidFill>
                <a:srgbClr val="7875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73" name="Google Shape;1273;p38"/>
              <p:cNvSpPr/>
              <p:nvPr/>
            </p:nvSpPr>
            <p:spPr>
              <a:xfrm>
                <a:off x="1029200" y="2508850"/>
                <a:ext cx="82150" cy="208950"/>
              </a:xfrm>
              <a:custGeom>
                <a:avLst/>
                <a:gdLst/>
                <a:ahLst/>
                <a:cxnLst/>
                <a:rect l="l" t="t" r="r" b="b"/>
                <a:pathLst>
                  <a:path w="3286" h="8358" extrusionOk="0">
                    <a:moveTo>
                      <a:pt x="1" y="1"/>
                    </a:moveTo>
                    <a:lnTo>
                      <a:pt x="1" y="6681"/>
                    </a:lnTo>
                    <a:cubicBezTo>
                      <a:pt x="1" y="7308"/>
                      <a:pt x="346" y="7855"/>
                      <a:pt x="855" y="8143"/>
                    </a:cubicBezTo>
                    <a:cubicBezTo>
                      <a:pt x="1099" y="8280"/>
                      <a:pt x="1380" y="8358"/>
                      <a:pt x="1679" y="8358"/>
                    </a:cubicBezTo>
                    <a:lnTo>
                      <a:pt x="1707" y="8358"/>
                    </a:lnTo>
                    <a:cubicBezTo>
                      <a:pt x="2110" y="8351"/>
                      <a:pt x="2479" y="8202"/>
                      <a:pt x="2766" y="7958"/>
                    </a:cubicBezTo>
                    <a:cubicBezTo>
                      <a:pt x="2766" y="7958"/>
                      <a:pt x="2766" y="7958"/>
                      <a:pt x="2766" y="7957"/>
                    </a:cubicBezTo>
                    <a:cubicBezTo>
                      <a:pt x="2768" y="7956"/>
                      <a:pt x="2769" y="7955"/>
                      <a:pt x="2772" y="7954"/>
                    </a:cubicBezTo>
                    <a:cubicBezTo>
                      <a:pt x="2773" y="7953"/>
                      <a:pt x="2773" y="7952"/>
                      <a:pt x="2774" y="7952"/>
                    </a:cubicBezTo>
                    <a:cubicBezTo>
                      <a:pt x="2775" y="7951"/>
                      <a:pt x="2776" y="7948"/>
                      <a:pt x="2778" y="7947"/>
                    </a:cubicBezTo>
                    <a:cubicBezTo>
                      <a:pt x="2779" y="7947"/>
                      <a:pt x="2781" y="7945"/>
                      <a:pt x="2782" y="7945"/>
                    </a:cubicBezTo>
                    <a:cubicBezTo>
                      <a:pt x="2783" y="7944"/>
                      <a:pt x="2784" y="7943"/>
                      <a:pt x="2784" y="7942"/>
                    </a:cubicBezTo>
                    <a:cubicBezTo>
                      <a:pt x="2787" y="7941"/>
                      <a:pt x="2789" y="7938"/>
                      <a:pt x="2792" y="7936"/>
                    </a:cubicBezTo>
                    <a:lnTo>
                      <a:pt x="2793" y="7936"/>
                    </a:lnTo>
                    <a:cubicBezTo>
                      <a:pt x="2794" y="7934"/>
                      <a:pt x="2796" y="7932"/>
                      <a:pt x="2798" y="7929"/>
                    </a:cubicBezTo>
                    <a:cubicBezTo>
                      <a:pt x="2798" y="7929"/>
                      <a:pt x="2799" y="7929"/>
                      <a:pt x="2799" y="7928"/>
                    </a:cubicBezTo>
                    <a:cubicBezTo>
                      <a:pt x="2802" y="7927"/>
                      <a:pt x="2804" y="7925"/>
                      <a:pt x="2806" y="7923"/>
                    </a:cubicBezTo>
                    <a:lnTo>
                      <a:pt x="2807" y="7923"/>
                    </a:lnTo>
                    <a:cubicBezTo>
                      <a:pt x="3005" y="7741"/>
                      <a:pt x="3160" y="7514"/>
                      <a:pt x="3255" y="7258"/>
                    </a:cubicBezTo>
                    <a:cubicBezTo>
                      <a:pt x="3255" y="7257"/>
                      <a:pt x="3255" y="7256"/>
                      <a:pt x="3255" y="7256"/>
                    </a:cubicBezTo>
                    <a:cubicBezTo>
                      <a:pt x="3256" y="7254"/>
                      <a:pt x="3257" y="7252"/>
                      <a:pt x="3257" y="7249"/>
                    </a:cubicBezTo>
                    <a:cubicBezTo>
                      <a:pt x="3258" y="7248"/>
                      <a:pt x="3258" y="7247"/>
                      <a:pt x="3259" y="7245"/>
                    </a:cubicBezTo>
                    <a:cubicBezTo>
                      <a:pt x="3259" y="7244"/>
                      <a:pt x="3260" y="7244"/>
                      <a:pt x="3260" y="7242"/>
                    </a:cubicBezTo>
                    <a:cubicBezTo>
                      <a:pt x="3269" y="7216"/>
                      <a:pt x="3278" y="7191"/>
                      <a:pt x="3286" y="7164"/>
                    </a:cubicBezTo>
                    <a:lnTo>
                      <a:pt x="3286" y="7164"/>
                    </a:lnTo>
                    <a:cubicBezTo>
                      <a:pt x="2991" y="7421"/>
                      <a:pt x="2606" y="7577"/>
                      <a:pt x="2185" y="7577"/>
                    </a:cubicBezTo>
                    <a:cubicBezTo>
                      <a:pt x="1722" y="7577"/>
                      <a:pt x="1303" y="7389"/>
                      <a:pt x="999" y="7085"/>
                    </a:cubicBezTo>
                    <a:cubicBezTo>
                      <a:pt x="696" y="6781"/>
                      <a:pt x="508" y="6363"/>
                      <a:pt x="508" y="5899"/>
                    </a:cubicBezTo>
                    <a:lnTo>
                      <a:pt x="508" y="1"/>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74" name="Google Shape;1274;p38"/>
              <p:cNvSpPr/>
              <p:nvPr/>
            </p:nvSpPr>
            <p:spPr>
              <a:xfrm>
                <a:off x="2690775" y="1832600"/>
                <a:ext cx="441800" cy="441825"/>
              </a:xfrm>
              <a:custGeom>
                <a:avLst/>
                <a:gdLst/>
                <a:ahLst/>
                <a:cxnLst/>
                <a:rect l="l" t="t" r="r" b="b"/>
                <a:pathLst>
                  <a:path w="17672" h="17673" extrusionOk="0">
                    <a:moveTo>
                      <a:pt x="1907" y="0"/>
                    </a:moveTo>
                    <a:cubicBezTo>
                      <a:pt x="856" y="0"/>
                      <a:pt x="0" y="856"/>
                      <a:pt x="0" y="1908"/>
                    </a:cubicBezTo>
                    <a:lnTo>
                      <a:pt x="0" y="15766"/>
                    </a:lnTo>
                    <a:cubicBezTo>
                      <a:pt x="0" y="16817"/>
                      <a:pt x="856" y="17672"/>
                      <a:pt x="1907" y="17672"/>
                    </a:cubicBezTo>
                    <a:lnTo>
                      <a:pt x="15765" y="17672"/>
                    </a:lnTo>
                    <a:cubicBezTo>
                      <a:pt x="16817" y="17672"/>
                      <a:pt x="17671" y="16817"/>
                      <a:pt x="17671" y="15766"/>
                    </a:cubicBezTo>
                    <a:lnTo>
                      <a:pt x="17671" y="1908"/>
                    </a:lnTo>
                    <a:cubicBezTo>
                      <a:pt x="17671" y="856"/>
                      <a:pt x="16817" y="0"/>
                      <a:pt x="1576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75" name="Google Shape;1275;p38"/>
              <p:cNvSpPr/>
              <p:nvPr/>
            </p:nvSpPr>
            <p:spPr>
              <a:xfrm>
                <a:off x="2715950" y="1857775"/>
                <a:ext cx="391450" cy="391475"/>
              </a:xfrm>
              <a:custGeom>
                <a:avLst/>
                <a:gdLst/>
                <a:ahLst/>
                <a:cxnLst/>
                <a:rect l="l" t="t" r="r" b="b"/>
                <a:pathLst>
                  <a:path w="15658" h="15659" extrusionOk="0">
                    <a:moveTo>
                      <a:pt x="900" y="0"/>
                    </a:moveTo>
                    <a:cubicBezTo>
                      <a:pt x="403" y="0"/>
                      <a:pt x="0" y="404"/>
                      <a:pt x="0" y="901"/>
                    </a:cubicBezTo>
                    <a:lnTo>
                      <a:pt x="0" y="14759"/>
                    </a:lnTo>
                    <a:cubicBezTo>
                      <a:pt x="0" y="15256"/>
                      <a:pt x="403" y="15658"/>
                      <a:pt x="900" y="15658"/>
                    </a:cubicBezTo>
                    <a:lnTo>
                      <a:pt x="14758" y="15658"/>
                    </a:lnTo>
                    <a:cubicBezTo>
                      <a:pt x="15255" y="15658"/>
                      <a:pt x="15657" y="15256"/>
                      <a:pt x="15657" y="14759"/>
                    </a:cubicBezTo>
                    <a:lnTo>
                      <a:pt x="15657" y="901"/>
                    </a:lnTo>
                    <a:cubicBezTo>
                      <a:pt x="15657" y="404"/>
                      <a:pt x="15255" y="0"/>
                      <a:pt x="14758"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76" name="Google Shape;1276;p38"/>
              <p:cNvSpPr/>
              <p:nvPr/>
            </p:nvSpPr>
            <p:spPr>
              <a:xfrm>
                <a:off x="2741125" y="1882950"/>
                <a:ext cx="341100" cy="341125"/>
              </a:xfrm>
              <a:custGeom>
                <a:avLst/>
                <a:gdLst/>
                <a:ahLst/>
                <a:cxnLst/>
                <a:rect l="l" t="t" r="r" b="b"/>
                <a:pathLst>
                  <a:path w="13644" h="13645" extrusionOk="0">
                    <a:moveTo>
                      <a:pt x="487" y="1"/>
                    </a:moveTo>
                    <a:cubicBezTo>
                      <a:pt x="217" y="1"/>
                      <a:pt x="0" y="219"/>
                      <a:pt x="0" y="488"/>
                    </a:cubicBezTo>
                    <a:lnTo>
                      <a:pt x="0" y="13157"/>
                    </a:lnTo>
                    <a:cubicBezTo>
                      <a:pt x="0" y="13426"/>
                      <a:pt x="217" y="13644"/>
                      <a:pt x="487" y="13644"/>
                    </a:cubicBezTo>
                    <a:lnTo>
                      <a:pt x="13157" y="13644"/>
                    </a:lnTo>
                    <a:cubicBezTo>
                      <a:pt x="13425" y="13644"/>
                      <a:pt x="13643" y="13426"/>
                      <a:pt x="13643" y="13157"/>
                    </a:cubicBezTo>
                    <a:lnTo>
                      <a:pt x="13643" y="488"/>
                    </a:lnTo>
                    <a:cubicBezTo>
                      <a:pt x="13643" y="219"/>
                      <a:pt x="13425" y="1"/>
                      <a:pt x="1315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77" name="Google Shape;1277;p38"/>
              <p:cNvSpPr/>
              <p:nvPr/>
            </p:nvSpPr>
            <p:spPr>
              <a:xfrm>
                <a:off x="2762125" y="1784275"/>
                <a:ext cx="17550" cy="48350"/>
              </a:xfrm>
              <a:custGeom>
                <a:avLst/>
                <a:gdLst/>
                <a:ahLst/>
                <a:cxnLst/>
                <a:rect l="l" t="t" r="r" b="b"/>
                <a:pathLst>
                  <a:path w="702" h="1934" extrusionOk="0">
                    <a:moveTo>
                      <a:pt x="170" y="1"/>
                    </a:moveTo>
                    <a:cubicBezTo>
                      <a:pt x="76" y="1"/>
                      <a:pt x="1" y="76"/>
                      <a:pt x="1" y="170"/>
                    </a:cubicBezTo>
                    <a:lnTo>
                      <a:pt x="1" y="1933"/>
                    </a:lnTo>
                    <a:lnTo>
                      <a:pt x="702" y="1933"/>
                    </a:lnTo>
                    <a:lnTo>
                      <a:pt x="702" y="170"/>
                    </a:lnTo>
                    <a:cubicBezTo>
                      <a:pt x="702" y="76"/>
                      <a:pt x="626" y="1"/>
                      <a:pt x="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78" name="Google Shape;1278;p38"/>
              <p:cNvSpPr/>
              <p:nvPr/>
            </p:nvSpPr>
            <p:spPr>
              <a:xfrm>
                <a:off x="2855950" y="1784275"/>
                <a:ext cx="17575" cy="48350"/>
              </a:xfrm>
              <a:custGeom>
                <a:avLst/>
                <a:gdLst/>
                <a:ahLst/>
                <a:cxnLst/>
                <a:rect l="l" t="t" r="r" b="b"/>
                <a:pathLst>
                  <a:path w="703" h="1934" extrusionOk="0">
                    <a:moveTo>
                      <a:pt x="170" y="1"/>
                    </a:moveTo>
                    <a:cubicBezTo>
                      <a:pt x="77" y="1"/>
                      <a:pt x="1" y="76"/>
                      <a:pt x="1" y="170"/>
                    </a:cubicBezTo>
                    <a:lnTo>
                      <a:pt x="1" y="1933"/>
                    </a:lnTo>
                    <a:lnTo>
                      <a:pt x="702" y="1933"/>
                    </a:lnTo>
                    <a:lnTo>
                      <a:pt x="702" y="170"/>
                    </a:lnTo>
                    <a:cubicBezTo>
                      <a:pt x="702" y="76"/>
                      <a:pt x="626" y="1"/>
                      <a:pt x="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79" name="Google Shape;1279;p38"/>
              <p:cNvSpPr/>
              <p:nvPr/>
            </p:nvSpPr>
            <p:spPr>
              <a:xfrm>
                <a:off x="2949825" y="1784275"/>
                <a:ext cx="17550" cy="48350"/>
              </a:xfrm>
              <a:custGeom>
                <a:avLst/>
                <a:gdLst/>
                <a:ahLst/>
                <a:cxnLst/>
                <a:rect l="l" t="t" r="r" b="b"/>
                <a:pathLst>
                  <a:path w="702" h="1934" extrusionOk="0">
                    <a:moveTo>
                      <a:pt x="169" y="1"/>
                    </a:moveTo>
                    <a:cubicBezTo>
                      <a:pt x="75" y="1"/>
                      <a:pt x="0" y="76"/>
                      <a:pt x="0" y="170"/>
                    </a:cubicBezTo>
                    <a:lnTo>
                      <a:pt x="0" y="1933"/>
                    </a:lnTo>
                    <a:lnTo>
                      <a:pt x="702" y="1933"/>
                    </a:lnTo>
                    <a:lnTo>
                      <a:pt x="702" y="170"/>
                    </a:lnTo>
                    <a:cubicBezTo>
                      <a:pt x="702" y="76"/>
                      <a:pt x="626" y="1"/>
                      <a:pt x="5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80" name="Google Shape;1280;p38"/>
              <p:cNvSpPr/>
              <p:nvPr/>
            </p:nvSpPr>
            <p:spPr>
              <a:xfrm>
                <a:off x="3043650" y="1784275"/>
                <a:ext cx="17575" cy="48350"/>
              </a:xfrm>
              <a:custGeom>
                <a:avLst/>
                <a:gdLst/>
                <a:ahLst/>
                <a:cxnLst/>
                <a:rect l="l" t="t" r="r" b="b"/>
                <a:pathLst>
                  <a:path w="703" h="1934" extrusionOk="0">
                    <a:moveTo>
                      <a:pt x="170" y="1"/>
                    </a:moveTo>
                    <a:cubicBezTo>
                      <a:pt x="78" y="1"/>
                      <a:pt x="1" y="76"/>
                      <a:pt x="1" y="170"/>
                    </a:cubicBezTo>
                    <a:lnTo>
                      <a:pt x="1" y="1933"/>
                    </a:lnTo>
                    <a:lnTo>
                      <a:pt x="703" y="1933"/>
                    </a:lnTo>
                    <a:lnTo>
                      <a:pt x="703" y="170"/>
                    </a:lnTo>
                    <a:cubicBezTo>
                      <a:pt x="703" y="76"/>
                      <a:pt x="627" y="1"/>
                      <a:pt x="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81" name="Google Shape;1281;p38"/>
              <p:cNvSpPr/>
              <p:nvPr/>
            </p:nvSpPr>
            <p:spPr>
              <a:xfrm>
                <a:off x="3043650" y="2274400"/>
                <a:ext cx="17575" cy="48350"/>
              </a:xfrm>
              <a:custGeom>
                <a:avLst/>
                <a:gdLst/>
                <a:ahLst/>
                <a:cxnLst/>
                <a:rect l="l" t="t" r="r" b="b"/>
                <a:pathLst>
                  <a:path w="703" h="1934" extrusionOk="0">
                    <a:moveTo>
                      <a:pt x="1" y="0"/>
                    </a:moveTo>
                    <a:lnTo>
                      <a:pt x="1" y="1764"/>
                    </a:lnTo>
                    <a:cubicBezTo>
                      <a:pt x="1" y="1858"/>
                      <a:pt x="78" y="1933"/>
                      <a:pt x="170" y="1933"/>
                    </a:cubicBezTo>
                    <a:lnTo>
                      <a:pt x="534" y="1933"/>
                    </a:lnTo>
                    <a:cubicBezTo>
                      <a:pt x="627" y="1933"/>
                      <a:pt x="703" y="1858"/>
                      <a:pt x="703" y="1764"/>
                    </a:cubicBezTo>
                    <a:lnTo>
                      <a:pt x="70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82" name="Google Shape;1282;p38"/>
              <p:cNvSpPr/>
              <p:nvPr/>
            </p:nvSpPr>
            <p:spPr>
              <a:xfrm>
                <a:off x="2949825" y="2274400"/>
                <a:ext cx="17550" cy="48350"/>
              </a:xfrm>
              <a:custGeom>
                <a:avLst/>
                <a:gdLst/>
                <a:ahLst/>
                <a:cxnLst/>
                <a:rect l="l" t="t" r="r" b="b"/>
                <a:pathLst>
                  <a:path w="702" h="1934" extrusionOk="0">
                    <a:moveTo>
                      <a:pt x="0" y="0"/>
                    </a:moveTo>
                    <a:lnTo>
                      <a:pt x="0" y="1764"/>
                    </a:lnTo>
                    <a:cubicBezTo>
                      <a:pt x="0" y="1858"/>
                      <a:pt x="75" y="1933"/>
                      <a:pt x="169" y="1933"/>
                    </a:cubicBezTo>
                    <a:lnTo>
                      <a:pt x="533" y="1933"/>
                    </a:lnTo>
                    <a:cubicBezTo>
                      <a:pt x="626" y="1933"/>
                      <a:pt x="702" y="1858"/>
                      <a:pt x="702" y="1764"/>
                    </a:cubicBezTo>
                    <a:lnTo>
                      <a:pt x="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83" name="Google Shape;1283;p38"/>
              <p:cNvSpPr/>
              <p:nvPr/>
            </p:nvSpPr>
            <p:spPr>
              <a:xfrm>
                <a:off x="2855950" y="2274400"/>
                <a:ext cx="17575" cy="48350"/>
              </a:xfrm>
              <a:custGeom>
                <a:avLst/>
                <a:gdLst/>
                <a:ahLst/>
                <a:cxnLst/>
                <a:rect l="l" t="t" r="r" b="b"/>
                <a:pathLst>
                  <a:path w="703" h="1934" extrusionOk="0">
                    <a:moveTo>
                      <a:pt x="1" y="0"/>
                    </a:moveTo>
                    <a:lnTo>
                      <a:pt x="1" y="1764"/>
                    </a:lnTo>
                    <a:cubicBezTo>
                      <a:pt x="1" y="1858"/>
                      <a:pt x="77" y="1933"/>
                      <a:pt x="170" y="1933"/>
                    </a:cubicBezTo>
                    <a:lnTo>
                      <a:pt x="534" y="1933"/>
                    </a:lnTo>
                    <a:cubicBezTo>
                      <a:pt x="626" y="1933"/>
                      <a:pt x="702" y="1858"/>
                      <a:pt x="702" y="1764"/>
                    </a:cubicBezTo>
                    <a:lnTo>
                      <a:pt x="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84" name="Google Shape;1284;p38"/>
              <p:cNvSpPr/>
              <p:nvPr/>
            </p:nvSpPr>
            <p:spPr>
              <a:xfrm>
                <a:off x="2762125" y="2274400"/>
                <a:ext cx="17550" cy="48350"/>
              </a:xfrm>
              <a:custGeom>
                <a:avLst/>
                <a:gdLst/>
                <a:ahLst/>
                <a:cxnLst/>
                <a:rect l="l" t="t" r="r" b="b"/>
                <a:pathLst>
                  <a:path w="702" h="1934" extrusionOk="0">
                    <a:moveTo>
                      <a:pt x="1" y="0"/>
                    </a:moveTo>
                    <a:lnTo>
                      <a:pt x="1" y="1764"/>
                    </a:lnTo>
                    <a:cubicBezTo>
                      <a:pt x="1" y="1858"/>
                      <a:pt x="76" y="1933"/>
                      <a:pt x="170" y="1933"/>
                    </a:cubicBezTo>
                    <a:lnTo>
                      <a:pt x="534" y="1933"/>
                    </a:lnTo>
                    <a:cubicBezTo>
                      <a:pt x="626" y="1933"/>
                      <a:pt x="702" y="1858"/>
                      <a:pt x="702" y="1764"/>
                    </a:cubicBezTo>
                    <a:lnTo>
                      <a:pt x="70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85" name="Google Shape;1285;p38"/>
              <p:cNvSpPr/>
              <p:nvPr/>
            </p:nvSpPr>
            <p:spPr>
              <a:xfrm>
                <a:off x="3132550" y="1903950"/>
                <a:ext cx="48375" cy="17550"/>
              </a:xfrm>
              <a:custGeom>
                <a:avLst/>
                <a:gdLst/>
                <a:ahLst/>
                <a:cxnLst/>
                <a:rect l="l" t="t" r="r" b="b"/>
                <a:pathLst>
                  <a:path w="1935" h="702" extrusionOk="0">
                    <a:moveTo>
                      <a:pt x="0" y="1"/>
                    </a:moveTo>
                    <a:lnTo>
                      <a:pt x="0" y="702"/>
                    </a:lnTo>
                    <a:lnTo>
                      <a:pt x="1766" y="702"/>
                    </a:lnTo>
                    <a:cubicBezTo>
                      <a:pt x="1857" y="702"/>
                      <a:pt x="1934" y="626"/>
                      <a:pt x="1934" y="534"/>
                    </a:cubicBezTo>
                    <a:lnTo>
                      <a:pt x="1934" y="170"/>
                    </a:lnTo>
                    <a:cubicBezTo>
                      <a:pt x="1934" y="77"/>
                      <a:pt x="1857" y="1"/>
                      <a:pt x="1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86" name="Google Shape;1286;p38"/>
              <p:cNvSpPr/>
              <p:nvPr/>
            </p:nvSpPr>
            <p:spPr>
              <a:xfrm>
                <a:off x="3132550" y="1997825"/>
                <a:ext cx="48375" cy="17525"/>
              </a:xfrm>
              <a:custGeom>
                <a:avLst/>
                <a:gdLst/>
                <a:ahLst/>
                <a:cxnLst/>
                <a:rect l="l" t="t" r="r" b="b"/>
                <a:pathLst>
                  <a:path w="1935" h="701" extrusionOk="0">
                    <a:moveTo>
                      <a:pt x="0" y="0"/>
                    </a:moveTo>
                    <a:lnTo>
                      <a:pt x="0" y="700"/>
                    </a:lnTo>
                    <a:lnTo>
                      <a:pt x="1766" y="700"/>
                    </a:lnTo>
                    <a:cubicBezTo>
                      <a:pt x="1857" y="700"/>
                      <a:pt x="1934" y="626"/>
                      <a:pt x="1934" y="532"/>
                    </a:cubicBezTo>
                    <a:lnTo>
                      <a:pt x="1934" y="168"/>
                    </a:lnTo>
                    <a:cubicBezTo>
                      <a:pt x="1934" y="76"/>
                      <a:pt x="1857" y="0"/>
                      <a:pt x="1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87" name="Google Shape;1287;p38"/>
              <p:cNvSpPr/>
              <p:nvPr/>
            </p:nvSpPr>
            <p:spPr>
              <a:xfrm>
                <a:off x="3132550" y="2091650"/>
                <a:ext cx="48375" cy="17550"/>
              </a:xfrm>
              <a:custGeom>
                <a:avLst/>
                <a:gdLst/>
                <a:ahLst/>
                <a:cxnLst/>
                <a:rect l="l" t="t" r="r" b="b"/>
                <a:pathLst>
                  <a:path w="1935" h="702" extrusionOk="0">
                    <a:moveTo>
                      <a:pt x="0" y="1"/>
                    </a:moveTo>
                    <a:lnTo>
                      <a:pt x="0" y="702"/>
                    </a:lnTo>
                    <a:lnTo>
                      <a:pt x="1766" y="702"/>
                    </a:lnTo>
                    <a:cubicBezTo>
                      <a:pt x="1857" y="702"/>
                      <a:pt x="1934" y="626"/>
                      <a:pt x="1934" y="534"/>
                    </a:cubicBezTo>
                    <a:lnTo>
                      <a:pt x="1934" y="170"/>
                    </a:lnTo>
                    <a:cubicBezTo>
                      <a:pt x="1934" y="76"/>
                      <a:pt x="1857" y="1"/>
                      <a:pt x="1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88" name="Google Shape;1288;p38"/>
              <p:cNvSpPr/>
              <p:nvPr/>
            </p:nvSpPr>
            <p:spPr>
              <a:xfrm>
                <a:off x="3132550" y="2185525"/>
                <a:ext cx="48375" cy="17525"/>
              </a:xfrm>
              <a:custGeom>
                <a:avLst/>
                <a:gdLst/>
                <a:ahLst/>
                <a:cxnLst/>
                <a:rect l="l" t="t" r="r" b="b"/>
                <a:pathLst>
                  <a:path w="1935" h="701" extrusionOk="0">
                    <a:moveTo>
                      <a:pt x="0" y="0"/>
                    </a:moveTo>
                    <a:lnTo>
                      <a:pt x="0" y="700"/>
                    </a:lnTo>
                    <a:lnTo>
                      <a:pt x="1766" y="700"/>
                    </a:lnTo>
                    <a:cubicBezTo>
                      <a:pt x="1857" y="700"/>
                      <a:pt x="1934" y="625"/>
                      <a:pt x="1934" y="532"/>
                    </a:cubicBezTo>
                    <a:lnTo>
                      <a:pt x="1934" y="168"/>
                    </a:lnTo>
                    <a:cubicBezTo>
                      <a:pt x="1934" y="76"/>
                      <a:pt x="1857" y="0"/>
                      <a:pt x="1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89" name="Google Shape;1289;p38"/>
              <p:cNvSpPr/>
              <p:nvPr/>
            </p:nvSpPr>
            <p:spPr>
              <a:xfrm>
                <a:off x="2642425" y="1903950"/>
                <a:ext cx="48375" cy="17550"/>
              </a:xfrm>
              <a:custGeom>
                <a:avLst/>
                <a:gdLst/>
                <a:ahLst/>
                <a:cxnLst/>
                <a:rect l="l" t="t" r="r" b="b"/>
                <a:pathLst>
                  <a:path w="1935" h="702" extrusionOk="0">
                    <a:moveTo>
                      <a:pt x="169" y="1"/>
                    </a:moveTo>
                    <a:cubicBezTo>
                      <a:pt x="77" y="1"/>
                      <a:pt x="0" y="77"/>
                      <a:pt x="0" y="170"/>
                    </a:cubicBezTo>
                    <a:lnTo>
                      <a:pt x="0" y="534"/>
                    </a:lnTo>
                    <a:cubicBezTo>
                      <a:pt x="0" y="626"/>
                      <a:pt x="77" y="702"/>
                      <a:pt x="169" y="702"/>
                    </a:cubicBezTo>
                    <a:lnTo>
                      <a:pt x="1934" y="702"/>
                    </a:lnTo>
                    <a:lnTo>
                      <a:pt x="19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90" name="Google Shape;1290;p38"/>
              <p:cNvSpPr/>
              <p:nvPr/>
            </p:nvSpPr>
            <p:spPr>
              <a:xfrm>
                <a:off x="2642425" y="1997825"/>
                <a:ext cx="48375" cy="17525"/>
              </a:xfrm>
              <a:custGeom>
                <a:avLst/>
                <a:gdLst/>
                <a:ahLst/>
                <a:cxnLst/>
                <a:rect l="l" t="t" r="r" b="b"/>
                <a:pathLst>
                  <a:path w="1935" h="701" extrusionOk="0">
                    <a:moveTo>
                      <a:pt x="169" y="0"/>
                    </a:moveTo>
                    <a:cubicBezTo>
                      <a:pt x="77" y="0"/>
                      <a:pt x="0" y="76"/>
                      <a:pt x="0" y="168"/>
                    </a:cubicBezTo>
                    <a:lnTo>
                      <a:pt x="0" y="532"/>
                    </a:lnTo>
                    <a:cubicBezTo>
                      <a:pt x="0" y="626"/>
                      <a:pt x="77" y="700"/>
                      <a:pt x="169" y="700"/>
                    </a:cubicBezTo>
                    <a:lnTo>
                      <a:pt x="1934" y="700"/>
                    </a:lnTo>
                    <a:lnTo>
                      <a:pt x="19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91" name="Google Shape;1291;p38"/>
              <p:cNvSpPr/>
              <p:nvPr/>
            </p:nvSpPr>
            <p:spPr>
              <a:xfrm>
                <a:off x="2642425" y="2091650"/>
                <a:ext cx="48375" cy="17550"/>
              </a:xfrm>
              <a:custGeom>
                <a:avLst/>
                <a:gdLst/>
                <a:ahLst/>
                <a:cxnLst/>
                <a:rect l="l" t="t" r="r" b="b"/>
                <a:pathLst>
                  <a:path w="1935" h="702" extrusionOk="0">
                    <a:moveTo>
                      <a:pt x="169" y="1"/>
                    </a:moveTo>
                    <a:cubicBezTo>
                      <a:pt x="77" y="1"/>
                      <a:pt x="0" y="76"/>
                      <a:pt x="0" y="170"/>
                    </a:cubicBezTo>
                    <a:lnTo>
                      <a:pt x="0" y="534"/>
                    </a:lnTo>
                    <a:cubicBezTo>
                      <a:pt x="0" y="626"/>
                      <a:pt x="77" y="702"/>
                      <a:pt x="169" y="702"/>
                    </a:cubicBezTo>
                    <a:lnTo>
                      <a:pt x="1934" y="702"/>
                    </a:lnTo>
                    <a:lnTo>
                      <a:pt x="193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92" name="Google Shape;1292;p38"/>
              <p:cNvSpPr/>
              <p:nvPr/>
            </p:nvSpPr>
            <p:spPr>
              <a:xfrm>
                <a:off x="2642425" y="2185525"/>
                <a:ext cx="48375" cy="17525"/>
              </a:xfrm>
              <a:custGeom>
                <a:avLst/>
                <a:gdLst/>
                <a:ahLst/>
                <a:cxnLst/>
                <a:rect l="l" t="t" r="r" b="b"/>
                <a:pathLst>
                  <a:path w="1935" h="701" extrusionOk="0">
                    <a:moveTo>
                      <a:pt x="169" y="0"/>
                    </a:moveTo>
                    <a:cubicBezTo>
                      <a:pt x="77" y="0"/>
                      <a:pt x="0" y="76"/>
                      <a:pt x="0" y="168"/>
                    </a:cubicBezTo>
                    <a:lnTo>
                      <a:pt x="0" y="532"/>
                    </a:lnTo>
                    <a:cubicBezTo>
                      <a:pt x="0" y="625"/>
                      <a:pt x="77" y="700"/>
                      <a:pt x="169" y="700"/>
                    </a:cubicBezTo>
                    <a:lnTo>
                      <a:pt x="1934" y="700"/>
                    </a:lnTo>
                    <a:lnTo>
                      <a:pt x="193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93" name="Google Shape;1293;p38"/>
              <p:cNvSpPr/>
              <p:nvPr/>
            </p:nvSpPr>
            <p:spPr>
              <a:xfrm>
                <a:off x="3074850" y="1958125"/>
                <a:ext cx="25425" cy="190775"/>
              </a:xfrm>
              <a:custGeom>
                <a:avLst/>
                <a:gdLst/>
                <a:ahLst/>
                <a:cxnLst/>
                <a:rect l="l" t="t" r="r" b="b"/>
                <a:pathLst>
                  <a:path w="1017" h="7631" extrusionOk="0">
                    <a:moveTo>
                      <a:pt x="0" y="0"/>
                    </a:moveTo>
                    <a:lnTo>
                      <a:pt x="0" y="7631"/>
                    </a:lnTo>
                    <a:lnTo>
                      <a:pt x="507" y="7242"/>
                    </a:lnTo>
                    <a:cubicBezTo>
                      <a:pt x="828" y="6996"/>
                      <a:pt x="1016" y="6615"/>
                      <a:pt x="1016" y="6211"/>
                    </a:cubicBezTo>
                    <a:lnTo>
                      <a:pt x="1016" y="1421"/>
                    </a:lnTo>
                    <a:cubicBezTo>
                      <a:pt x="1016" y="1016"/>
                      <a:pt x="828" y="635"/>
                      <a:pt x="507" y="388"/>
                    </a:cubicBezTo>
                    <a:lnTo>
                      <a:pt x="0"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94" name="Google Shape;1294;p38"/>
              <p:cNvSpPr/>
              <p:nvPr/>
            </p:nvSpPr>
            <p:spPr>
              <a:xfrm>
                <a:off x="2723075" y="1958125"/>
                <a:ext cx="25425" cy="190775"/>
              </a:xfrm>
              <a:custGeom>
                <a:avLst/>
                <a:gdLst/>
                <a:ahLst/>
                <a:cxnLst/>
                <a:rect l="l" t="t" r="r" b="b"/>
                <a:pathLst>
                  <a:path w="1017" h="7631" extrusionOk="0">
                    <a:moveTo>
                      <a:pt x="1016" y="0"/>
                    </a:moveTo>
                    <a:lnTo>
                      <a:pt x="510" y="388"/>
                    </a:lnTo>
                    <a:cubicBezTo>
                      <a:pt x="188" y="635"/>
                      <a:pt x="0" y="1016"/>
                      <a:pt x="0" y="1421"/>
                    </a:cubicBezTo>
                    <a:lnTo>
                      <a:pt x="0" y="6211"/>
                    </a:lnTo>
                    <a:cubicBezTo>
                      <a:pt x="0" y="6615"/>
                      <a:pt x="188" y="6996"/>
                      <a:pt x="510" y="7242"/>
                    </a:cubicBezTo>
                    <a:lnTo>
                      <a:pt x="1016" y="7631"/>
                    </a:lnTo>
                    <a:lnTo>
                      <a:pt x="1016"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95" name="Google Shape;1295;p38"/>
              <p:cNvSpPr/>
              <p:nvPr/>
            </p:nvSpPr>
            <p:spPr>
              <a:xfrm>
                <a:off x="2755175" y="1892725"/>
                <a:ext cx="19875" cy="19925"/>
              </a:xfrm>
              <a:custGeom>
                <a:avLst/>
                <a:gdLst/>
                <a:ahLst/>
                <a:cxnLst/>
                <a:rect l="l" t="t" r="r" b="b"/>
                <a:pathLst>
                  <a:path w="795" h="797" extrusionOk="0">
                    <a:moveTo>
                      <a:pt x="126" y="0"/>
                    </a:moveTo>
                    <a:cubicBezTo>
                      <a:pt x="56" y="0"/>
                      <a:pt x="0" y="57"/>
                      <a:pt x="0" y="127"/>
                    </a:cubicBezTo>
                    <a:lnTo>
                      <a:pt x="0" y="670"/>
                    </a:lnTo>
                    <a:cubicBezTo>
                      <a:pt x="0" y="739"/>
                      <a:pt x="56" y="797"/>
                      <a:pt x="126" y="797"/>
                    </a:cubicBezTo>
                    <a:lnTo>
                      <a:pt x="669" y="797"/>
                    </a:lnTo>
                    <a:cubicBezTo>
                      <a:pt x="739" y="797"/>
                      <a:pt x="795" y="739"/>
                      <a:pt x="795" y="670"/>
                    </a:cubicBezTo>
                    <a:lnTo>
                      <a:pt x="795" y="127"/>
                    </a:lnTo>
                    <a:cubicBezTo>
                      <a:pt x="795" y="57"/>
                      <a:pt x="739" y="0"/>
                      <a:pt x="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96" name="Google Shape;1296;p38"/>
              <p:cNvSpPr/>
              <p:nvPr/>
            </p:nvSpPr>
            <p:spPr>
              <a:xfrm>
                <a:off x="2797475" y="1892725"/>
                <a:ext cx="19925" cy="19925"/>
              </a:xfrm>
              <a:custGeom>
                <a:avLst/>
                <a:gdLst/>
                <a:ahLst/>
                <a:cxnLst/>
                <a:rect l="l" t="t" r="r" b="b"/>
                <a:pathLst>
                  <a:path w="797" h="797" extrusionOk="0">
                    <a:moveTo>
                      <a:pt x="127" y="0"/>
                    </a:moveTo>
                    <a:cubicBezTo>
                      <a:pt x="58" y="0"/>
                      <a:pt x="1" y="57"/>
                      <a:pt x="1" y="127"/>
                    </a:cubicBezTo>
                    <a:lnTo>
                      <a:pt x="1" y="670"/>
                    </a:lnTo>
                    <a:cubicBezTo>
                      <a:pt x="1" y="739"/>
                      <a:pt x="58" y="797"/>
                      <a:pt x="127" y="797"/>
                    </a:cubicBezTo>
                    <a:lnTo>
                      <a:pt x="671" y="797"/>
                    </a:lnTo>
                    <a:cubicBezTo>
                      <a:pt x="740" y="797"/>
                      <a:pt x="797" y="739"/>
                      <a:pt x="797" y="670"/>
                    </a:cubicBezTo>
                    <a:lnTo>
                      <a:pt x="797" y="127"/>
                    </a:lnTo>
                    <a:cubicBezTo>
                      <a:pt x="797" y="57"/>
                      <a:pt x="740" y="0"/>
                      <a:pt x="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97" name="Google Shape;1297;p38"/>
              <p:cNvSpPr/>
              <p:nvPr/>
            </p:nvSpPr>
            <p:spPr>
              <a:xfrm>
                <a:off x="2839800" y="1892725"/>
                <a:ext cx="19925" cy="19925"/>
              </a:xfrm>
              <a:custGeom>
                <a:avLst/>
                <a:gdLst/>
                <a:ahLst/>
                <a:cxnLst/>
                <a:rect l="l" t="t" r="r" b="b"/>
                <a:pathLst>
                  <a:path w="797" h="797" extrusionOk="0">
                    <a:moveTo>
                      <a:pt x="127" y="0"/>
                    </a:moveTo>
                    <a:cubicBezTo>
                      <a:pt x="57" y="0"/>
                      <a:pt x="0" y="57"/>
                      <a:pt x="0" y="127"/>
                    </a:cubicBezTo>
                    <a:lnTo>
                      <a:pt x="0" y="670"/>
                    </a:lnTo>
                    <a:cubicBezTo>
                      <a:pt x="0" y="739"/>
                      <a:pt x="57" y="797"/>
                      <a:pt x="127" y="797"/>
                    </a:cubicBezTo>
                    <a:lnTo>
                      <a:pt x="670" y="797"/>
                    </a:lnTo>
                    <a:cubicBezTo>
                      <a:pt x="740" y="797"/>
                      <a:pt x="796" y="739"/>
                      <a:pt x="796" y="670"/>
                    </a:cubicBezTo>
                    <a:lnTo>
                      <a:pt x="796" y="127"/>
                    </a:lnTo>
                    <a:cubicBezTo>
                      <a:pt x="796" y="57"/>
                      <a:pt x="740"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98" name="Google Shape;1298;p38"/>
              <p:cNvSpPr/>
              <p:nvPr/>
            </p:nvSpPr>
            <p:spPr>
              <a:xfrm>
                <a:off x="2882150" y="1892725"/>
                <a:ext cx="19900" cy="19925"/>
              </a:xfrm>
              <a:custGeom>
                <a:avLst/>
                <a:gdLst/>
                <a:ahLst/>
                <a:cxnLst/>
                <a:rect l="l" t="t" r="r" b="b"/>
                <a:pathLst>
                  <a:path w="796" h="797" extrusionOk="0">
                    <a:moveTo>
                      <a:pt x="126" y="0"/>
                    </a:moveTo>
                    <a:cubicBezTo>
                      <a:pt x="56" y="0"/>
                      <a:pt x="0" y="57"/>
                      <a:pt x="0" y="127"/>
                    </a:cubicBezTo>
                    <a:lnTo>
                      <a:pt x="0" y="670"/>
                    </a:lnTo>
                    <a:cubicBezTo>
                      <a:pt x="0" y="739"/>
                      <a:pt x="56" y="797"/>
                      <a:pt x="126" y="797"/>
                    </a:cubicBezTo>
                    <a:lnTo>
                      <a:pt x="670" y="797"/>
                    </a:lnTo>
                    <a:cubicBezTo>
                      <a:pt x="739" y="797"/>
                      <a:pt x="796" y="739"/>
                      <a:pt x="796" y="670"/>
                    </a:cubicBezTo>
                    <a:lnTo>
                      <a:pt x="796" y="127"/>
                    </a:lnTo>
                    <a:cubicBezTo>
                      <a:pt x="796" y="57"/>
                      <a:pt x="73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299" name="Google Shape;1299;p38"/>
              <p:cNvSpPr/>
              <p:nvPr/>
            </p:nvSpPr>
            <p:spPr>
              <a:xfrm>
                <a:off x="2924450" y="1892725"/>
                <a:ext cx="19950" cy="19925"/>
              </a:xfrm>
              <a:custGeom>
                <a:avLst/>
                <a:gdLst/>
                <a:ahLst/>
                <a:cxnLst/>
                <a:rect l="l" t="t" r="r" b="b"/>
                <a:pathLst>
                  <a:path w="798" h="797" extrusionOk="0">
                    <a:moveTo>
                      <a:pt x="126" y="0"/>
                    </a:moveTo>
                    <a:cubicBezTo>
                      <a:pt x="57" y="0"/>
                      <a:pt x="1" y="57"/>
                      <a:pt x="1" y="127"/>
                    </a:cubicBezTo>
                    <a:lnTo>
                      <a:pt x="1" y="670"/>
                    </a:lnTo>
                    <a:cubicBezTo>
                      <a:pt x="1" y="739"/>
                      <a:pt x="57" y="797"/>
                      <a:pt x="126" y="797"/>
                    </a:cubicBezTo>
                    <a:lnTo>
                      <a:pt x="671" y="797"/>
                    </a:lnTo>
                    <a:cubicBezTo>
                      <a:pt x="740" y="797"/>
                      <a:pt x="797" y="739"/>
                      <a:pt x="797" y="670"/>
                    </a:cubicBezTo>
                    <a:lnTo>
                      <a:pt x="797" y="127"/>
                    </a:lnTo>
                    <a:cubicBezTo>
                      <a:pt x="797" y="57"/>
                      <a:pt x="740" y="0"/>
                      <a:pt x="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00" name="Google Shape;1300;p38"/>
              <p:cNvSpPr/>
              <p:nvPr/>
            </p:nvSpPr>
            <p:spPr>
              <a:xfrm>
                <a:off x="2966800" y="1892725"/>
                <a:ext cx="19900" cy="19925"/>
              </a:xfrm>
              <a:custGeom>
                <a:avLst/>
                <a:gdLst/>
                <a:ahLst/>
                <a:cxnLst/>
                <a:rect l="l" t="t" r="r" b="b"/>
                <a:pathLst>
                  <a:path w="796" h="797" extrusionOk="0">
                    <a:moveTo>
                      <a:pt x="126" y="0"/>
                    </a:moveTo>
                    <a:cubicBezTo>
                      <a:pt x="56" y="0"/>
                      <a:pt x="0" y="57"/>
                      <a:pt x="0" y="127"/>
                    </a:cubicBezTo>
                    <a:lnTo>
                      <a:pt x="0" y="670"/>
                    </a:lnTo>
                    <a:cubicBezTo>
                      <a:pt x="0" y="739"/>
                      <a:pt x="56" y="797"/>
                      <a:pt x="126" y="797"/>
                    </a:cubicBezTo>
                    <a:lnTo>
                      <a:pt x="669" y="797"/>
                    </a:lnTo>
                    <a:cubicBezTo>
                      <a:pt x="739" y="797"/>
                      <a:pt x="796" y="739"/>
                      <a:pt x="796" y="670"/>
                    </a:cubicBezTo>
                    <a:lnTo>
                      <a:pt x="796" y="127"/>
                    </a:lnTo>
                    <a:cubicBezTo>
                      <a:pt x="796" y="57"/>
                      <a:pt x="739" y="0"/>
                      <a:pt x="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01" name="Google Shape;1301;p38"/>
              <p:cNvSpPr/>
              <p:nvPr/>
            </p:nvSpPr>
            <p:spPr>
              <a:xfrm>
                <a:off x="3009100" y="1892725"/>
                <a:ext cx="19925" cy="19925"/>
              </a:xfrm>
              <a:custGeom>
                <a:avLst/>
                <a:gdLst/>
                <a:ahLst/>
                <a:cxnLst/>
                <a:rect l="l" t="t" r="r" b="b"/>
                <a:pathLst>
                  <a:path w="797" h="797" extrusionOk="0">
                    <a:moveTo>
                      <a:pt x="127" y="0"/>
                    </a:moveTo>
                    <a:cubicBezTo>
                      <a:pt x="58" y="0"/>
                      <a:pt x="1" y="57"/>
                      <a:pt x="1" y="127"/>
                    </a:cubicBezTo>
                    <a:lnTo>
                      <a:pt x="1" y="670"/>
                    </a:lnTo>
                    <a:cubicBezTo>
                      <a:pt x="1" y="739"/>
                      <a:pt x="58" y="797"/>
                      <a:pt x="127" y="797"/>
                    </a:cubicBezTo>
                    <a:lnTo>
                      <a:pt x="671" y="797"/>
                    </a:lnTo>
                    <a:cubicBezTo>
                      <a:pt x="740" y="797"/>
                      <a:pt x="796" y="739"/>
                      <a:pt x="796" y="670"/>
                    </a:cubicBezTo>
                    <a:lnTo>
                      <a:pt x="796" y="127"/>
                    </a:lnTo>
                    <a:cubicBezTo>
                      <a:pt x="796" y="57"/>
                      <a:pt x="740" y="0"/>
                      <a:pt x="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02" name="Google Shape;1302;p38"/>
              <p:cNvSpPr/>
              <p:nvPr/>
            </p:nvSpPr>
            <p:spPr>
              <a:xfrm>
                <a:off x="3051425" y="1892725"/>
                <a:ext cx="19950" cy="19925"/>
              </a:xfrm>
              <a:custGeom>
                <a:avLst/>
                <a:gdLst/>
                <a:ahLst/>
                <a:cxnLst/>
                <a:rect l="l" t="t" r="r" b="b"/>
                <a:pathLst>
                  <a:path w="798" h="797" extrusionOk="0">
                    <a:moveTo>
                      <a:pt x="126" y="0"/>
                    </a:moveTo>
                    <a:cubicBezTo>
                      <a:pt x="57" y="0"/>
                      <a:pt x="0" y="57"/>
                      <a:pt x="0" y="127"/>
                    </a:cubicBezTo>
                    <a:lnTo>
                      <a:pt x="0" y="670"/>
                    </a:lnTo>
                    <a:cubicBezTo>
                      <a:pt x="0" y="739"/>
                      <a:pt x="57" y="797"/>
                      <a:pt x="126" y="797"/>
                    </a:cubicBezTo>
                    <a:lnTo>
                      <a:pt x="670" y="797"/>
                    </a:lnTo>
                    <a:cubicBezTo>
                      <a:pt x="739" y="797"/>
                      <a:pt x="797" y="739"/>
                      <a:pt x="797" y="670"/>
                    </a:cubicBezTo>
                    <a:lnTo>
                      <a:pt x="797" y="127"/>
                    </a:lnTo>
                    <a:cubicBezTo>
                      <a:pt x="797" y="57"/>
                      <a:pt x="73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03" name="Google Shape;1303;p38"/>
              <p:cNvSpPr/>
              <p:nvPr/>
            </p:nvSpPr>
            <p:spPr>
              <a:xfrm>
                <a:off x="2755175" y="1930450"/>
                <a:ext cx="19875" cy="19900"/>
              </a:xfrm>
              <a:custGeom>
                <a:avLst/>
                <a:gdLst/>
                <a:ahLst/>
                <a:cxnLst/>
                <a:rect l="l" t="t" r="r" b="b"/>
                <a:pathLst>
                  <a:path w="795" h="796" extrusionOk="0">
                    <a:moveTo>
                      <a:pt x="126" y="0"/>
                    </a:moveTo>
                    <a:cubicBezTo>
                      <a:pt x="56" y="0"/>
                      <a:pt x="0" y="57"/>
                      <a:pt x="0" y="126"/>
                    </a:cubicBezTo>
                    <a:lnTo>
                      <a:pt x="0" y="669"/>
                    </a:lnTo>
                    <a:cubicBezTo>
                      <a:pt x="0" y="739"/>
                      <a:pt x="56" y="796"/>
                      <a:pt x="126" y="796"/>
                    </a:cubicBezTo>
                    <a:lnTo>
                      <a:pt x="669" y="796"/>
                    </a:lnTo>
                    <a:cubicBezTo>
                      <a:pt x="739" y="796"/>
                      <a:pt x="795" y="739"/>
                      <a:pt x="795" y="669"/>
                    </a:cubicBezTo>
                    <a:lnTo>
                      <a:pt x="795" y="126"/>
                    </a:lnTo>
                    <a:cubicBezTo>
                      <a:pt x="795" y="57"/>
                      <a:pt x="739" y="0"/>
                      <a:pt x="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04" name="Google Shape;1304;p38"/>
              <p:cNvSpPr/>
              <p:nvPr/>
            </p:nvSpPr>
            <p:spPr>
              <a:xfrm>
                <a:off x="2797475" y="1930450"/>
                <a:ext cx="19925" cy="19900"/>
              </a:xfrm>
              <a:custGeom>
                <a:avLst/>
                <a:gdLst/>
                <a:ahLst/>
                <a:cxnLst/>
                <a:rect l="l" t="t" r="r" b="b"/>
                <a:pathLst>
                  <a:path w="797" h="796" extrusionOk="0">
                    <a:moveTo>
                      <a:pt x="127" y="0"/>
                    </a:moveTo>
                    <a:cubicBezTo>
                      <a:pt x="58" y="0"/>
                      <a:pt x="1" y="57"/>
                      <a:pt x="1" y="126"/>
                    </a:cubicBezTo>
                    <a:lnTo>
                      <a:pt x="1" y="669"/>
                    </a:lnTo>
                    <a:cubicBezTo>
                      <a:pt x="1" y="739"/>
                      <a:pt x="58" y="796"/>
                      <a:pt x="127" y="796"/>
                    </a:cubicBezTo>
                    <a:lnTo>
                      <a:pt x="671" y="796"/>
                    </a:lnTo>
                    <a:cubicBezTo>
                      <a:pt x="740" y="796"/>
                      <a:pt x="797" y="739"/>
                      <a:pt x="797" y="669"/>
                    </a:cubicBezTo>
                    <a:lnTo>
                      <a:pt x="797" y="126"/>
                    </a:lnTo>
                    <a:cubicBezTo>
                      <a:pt x="797" y="57"/>
                      <a:pt x="740" y="0"/>
                      <a:pt x="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05" name="Google Shape;1305;p38"/>
              <p:cNvSpPr/>
              <p:nvPr/>
            </p:nvSpPr>
            <p:spPr>
              <a:xfrm>
                <a:off x="2839800" y="1930450"/>
                <a:ext cx="19925" cy="19900"/>
              </a:xfrm>
              <a:custGeom>
                <a:avLst/>
                <a:gdLst/>
                <a:ahLst/>
                <a:cxnLst/>
                <a:rect l="l" t="t" r="r" b="b"/>
                <a:pathLst>
                  <a:path w="797" h="796" extrusionOk="0">
                    <a:moveTo>
                      <a:pt x="127" y="0"/>
                    </a:moveTo>
                    <a:cubicBezTo>
                      <a:pt x="57" y="0"/>
                      <a:pt x="0" y="57"/>
                      <a:pt x="0" y="126"/>
                    </a:cubicBezTo>
                    <a:lnTo>
                      <a:pt x="0" y="669"/>
                    </a:lnTo>
                    <a:cubicBezTo>
                      <a:pt x="0" y="739"/>
                      <a:pt x="57" y="796"/>
                      <a:pt x="127" y="796"/>
                    </a:cubicBezTo>
                    <a:lnTo>
                      <a:pt x="670" y="796"/>
                    </a:lnTo>
                    <a:cubicBezTo>
                      <a:pt x="740" y="796"/>
                      <a:pt x="796" y="739"/>
                      <a:pt x="796" y="669"/>
                    </a:cubicBezTo>
                    <a:lnTo>
                      <a:pt x="796" y="126"/>
                    </a:lnTo>
                    <a:cubicBezTo>
                      <a:pt x="796" y="57"/>
                      <a:pt x="740"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06" name="Google Shape;1306;p38"/>
              <p:cNvSpPr/>
              <p:nvPr/>
            </p:nvSpPr>
            <p:spPr>
              <a:xfrm>
                <a:off x="2882150" y="1930450"/>
                <a:ext cx="19900" cy="19900"/>
              </a:xfrm>
              <a:custGeom>
                <a:avLst/>
                <a:gdLst/>
                <a:ahLst/>
                <a:cxnLst/>
                <a:rect l="l" t="t" r="r" b="b"/>
                <a:pathLst>
                  <a:path w="796" h="796" extrusionOk="0">
                    <a:moveTo>
                      <a:pt x="126" y="0"/>
                    </a:moveTo>
                    <a:cubicBezTo>
                      <a:pt x="56" y="0"/>
                      <a:pt x="0" y="57"/>
                      <a:pt x="0" y="126"/>
                    </a:cubicBezTo>
                    <a:lnTo>
                      <a:pt x="0" y="669"/>
                    </a:lnTo>
                    <a:cubicBezTo>
                      <a:pt x="0" y="739"/>
                      <a:pt x="56" y="796"/>
                      <a:pt x="126" y="796"/>
                    </a:cubicBezTo>
                    <a:lnTo>
                      <a:pt x="670" y="796"/>
                    </a:lnTo>
                    <a:cubicBezTo>
                      <a:pt x="739" y="796"/>
                      <a:pt x="796" y="739"/>
                      <a:pt x="796" y="669"/>
                    </a:cubicBezTo>
                    <a:lnTo>
                      <a:pt x="796" y="126"/>
                    </a:lnTo>
                    <a:cubicBezTo>
                      <a:pt x="796" y="57"/>
                      <a:pt x="73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07" name="Google Shape;1307;p38"/>
              <p:cNvSpPr/>
              <p:nvPr/>
            </p:nvSpPr>
            <p:spPr>
              <a:xfrm>
                <a:off x="2924450" y="1930450"/>
                <a:ext cx="19950" cy="19900"/>
              </a:xfrm>
              <a:custGeom>
                <a:avLst/>
                <a:gdLst/>
                <a:ahLst/>
                <a:cxnLst/>
                <a:rect l="l" t="t" r="r" b="b"/>
                <a:pathLst>
                  <a:path w="798" h="796" extrusionOk="0">
                    <a:moveTo>
                      <a:pt x="126" y="0"/>
                    </a:moveTo>
                    <a:cubicBezTo>
                      <a:pt x="57" y="0"/>
                      <a:pt x="1" y="57"/>
                      <a:pt x="1" y="126"/>
                    </a:cubicBezTo>
                    <a:lnTo>
                      <a:pt x="1" y="669"/>
                    </a:lnTo>
                    <a:cubicBezTo>
                      <a:pt x="1" y="739"/>
                      <a:pt x="57" y="796"/>
                      <a:pt x="126" y="796"/>
                    </a:cubicBezTo>
                    <a:lnTo>
                      <a:pt x="671" y="796"/>
                    </a:lnTo>
                    <a:cubicBezTo>
                      <a:pt x="740" y="796"/>
                      <a:pt x="797" y="739"/>
                      <a:pt x="797" y="669"/>
                    </a:cubicBezTo>
                    <a:lnTo>
                      <a:pt x="797" y="126"/>
                    </a:lnTo>
                    <a:cubicBezTo>
                      <a:pt x="797" y="57"/>
                      <a:pt x="740" y="0"/>
                      <a:pt x="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08" name="Google Shape;1308;p38"/>
              <p:cNvSpPr/>
              <p:nvPr/>
            </p:nvSpPr>
            <p:spPr>
              <a:xfrm>
                <a:off x="2966800" y="1930450"/>
                <a:ext cx="19900" cy="19900"/>
              </a:xfrm>
              <a:custGeom>
                <a:avLst/>
                <a:gdLst/>
                <a:ahLst/>
                <a:cxnLst/>
                <a:rect l="l" t="t" r="r" b="b"/>
                <a:pathLst>
                  <a:path w="796" h="796" extrusionOk="0">
                    <a:moveTo>
                      <a:pt x="126" y="0"/>
                    </a:moveTo>
                    <a:cubicBezTo>
                      <a:pt x="56" y="0"/>
                      <a:pt x="0" y="57"/>
                      <a:pt x="0" y="126"/>
                    </a:cubicBezTo>
                    <a:lnTo>
                      <a:pt x="0" y="669"/>
                    </a:lnTo>
                    <a:cubicBezTo>
                      <a:pt x="0" y="739"/>
                      <a:pt x="56" y="796"/>
                      <a:pt x="126" y="796"/>
                    </a:cubicBezTo>
                    <a:lnTo>
                      <a:pt x="669" y="796"/>
                    </a:lnTo>
                    <a:cubicBezTo>
                      <a:pt x="739" y="796"/>
                      <a:pt x="796" y="739"/>
                      <a:pt x="796" y="669"/>
                    </a:cubicBezTo>
                    <a:lnTo>
                      <a:pt x="796" y="126"/>
                    </a:lnTo>
                    <a:cubicBezTo>
                      <a:pt x="796" y="57"/>
                      <a:pt x="739" y="0"/>
                      <a:pt x="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09" name="Google Shape;1309;p38"/>
              <p:cNvSpPr/>
              <p:nvPr/>
            </p:nvSpPr>
            <p:spPr>
              <a:xfrm>
                <a:off x="3009100" y="1930450"/>
                <a:ext cx="19925" cy="19900"/>
              </a:xfrm>
              <a:custGeom>
                <a:avLst/>
                <a:gdLst/>
                <a:ahLst/>
                <a:cxnLst/>
                <a:rect l="l" t="t" r="r" b="b"/>
                <a:pathLst>
                  <a:path w="797" h="796" extrusionOk="0">
                    <a:moveTo>
                      <a:pt x="127" y="0"/>
                    </a:moveTo>
                    <a:cubicBezTo>
                      <a:pt x="58" y="0"/>
                      <a:pt x="1" y="57"/>
                      <a:pt x="1" y="126"/>
                    </a:cubicBezTo>
                    <a:lnTo>
                      <a:pt x="1" y="669"/>
                    </a:lnTo>
                    <a:cubicBezTo>
                      <a:pt x="1" y="739"/>
                      <a:pt x="58" y="796"/>
                      <a:pt x="127" y="796"/>
                    </a:cubicBezTo>
                    <a:lnTo>
                      <a:pt x="671" y="796"/>
                    </a:lnTo>
                    <a:cubicBezTo>
                      <a:pt x="740" y="796"/>
                      <a:pt x="796" y="739"/>
                      <a:pt x="796" y="669"/>
                    </a:cubicBezTo>
                    <a:lnTo>
                      <a:pt x="796" y="126"/>
                    </a:lnTo>
                    <a:cubicBezTo>
                      <a:pt x="796" y="57"/>
                      <a:pt x="740" y="0"/>
                      <a:pt x="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10" name="Google Shape;1310;p38"/>
              <p:cNvSpPr/>
              <p:nvPr/>
            </p:nvSpPr>
            <p:spPr>
              <a:xfrm>
                <a:off x="3051425" y="1930450"/>
                <a:ext cx="19950" cy="19900"/>
              </a:xfrm>
              <a:custGeom>
                <a:avLst/>
                <a:gdLst/>
                <a:ahLst/>
                <a:cxnLst/>
                <a:rect l="l" t="t" r="r" b="b"/>
                <a:pathLst>
                  <a:path w="798" h="796" extrusionOk="0">
                    <a:moveTo>
                      <a:pt x="126" y="0"/>
                    </a:moveTo>
                    <a:cubicBezTo>
                      <a:pt x="57" y="0"/>
                      <a:pt x="0" y="57"/>
                      <a:pt x="0" y="126"/>
                    </a:cubicBezTo>
                    <a:lnTo>
                      <a:pt x="0" y="669"/>
                    </a:lnTo>
                    <a:cubicBezTo>
                      <a:pt x="0" y="739"/>
                      <a:pt x="57" y="796"/>
                      <a:pt x="126" y="796"/>
                    </a:cubicBezTo>
                    <a:lnTo>
                      <a:pt x="670" y="796"/>
                    </a:lnTo>
                    <a:cubicBezTo>
                      <a:pt x="739" y="796"/>
                      <a:pt x="797" y="739"/>
                      <a:pt x="797" y="669"/>
                    </a:cubicBezTo>
                    <a:lnTo>
                      <a:pt x="797" y="126"/>
                    </a:lnTo>
                    <a:cubicBezTo>
                      <a:pt x="797" y="57"/>
                      <a:pt x="73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11" name="Google Shape;1311;p38"/>
              <p:cNvSpPr/>
              <p:nvPr/>
            </p:nvSpPr>
            <p:spPr>
              <a:xfrm>
                <a:off x="2755175" y="1968125"/>
                <a:ext cx="19875" cy="19925"/>
              </a:xfrm>
              <a:custGeom>
                <a:avLst/>
                <a:gdLst/>
                <a:ahLst/>
                <a:cxnLst/>
                <a:rect l="l" t="t" r="r" b="b"/>
                <a:pathLst>
                  <a:path w="795" h="797" extrusionOk="0">
                    <a:moveTo>
                      <a:pt x="126" y="1"/>
                    </a:moveTo>
                    <a:cubicBezTo>
                      <a:pt x="56" y="1"/>
                      <a:pt x="0" y="56"/>
                      <a:pt x="0" y="127"/>
                    </a:cubicBezTo>
                    <a:lnTo>
                      <a:pt x="0" y="671"/>
                    </a:lnTo>
                    <a:cubicBezTo>
                      <a:pt x="0" y="741"/>
                      <a:pt x="56" y="796"/>
                      <a:pt x="126" y="796"/>
                    </a:cubicBezTo>
                    <a:lnTo>
                      <a:pt x="669" y="796"/>
                    </a:lnTo>
                    <a:cubicBezTo>
                      <a:pt x="739" y="796"/>
                      <a:pt x="795" y="741"/>
                      <a:pt x="795" y="671"/>
                    </a:cubicBezTo>
                    <a:lnTo>
                      <a:pt x="795" y="127"/>
                    </a:lnTo>
                    <a:cubicBezTo>
                      <a:pt x="795" y="56"/>
                      <a:pt x="739" y="1"/>
                      <a:pt x="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12" name="Google Shape;1312;p38"/>
              <p:cNvSpPr/>
              <p:nvPr/>
            </p:nvSpPr>
            <p:spPr>
              <a:xfrm>
                <a:off x="2797475" y="1968125"/>
                <a:ext cx="19925" cy="19925"/>
              </a:xfrm>
              <a:custGeom>
                <a:avLst/>
                <a:gdLst/>
                <a:ahLst/>
                <a:cxnLst/>
                <a:rect l="l" t="t" r="r" b="b"/>
                <a:pathLst>
                  <a:path w="797" h="797" extrusionOk="0">
                    <a:moveTo>
                      <a:pt x="127" y="1"/>
                    </a:moveTo>
                    <a:cubicBezTo>
                      <a:pt x="58" y="1"/>
                      <a:pt x="1" y="56"/>
                      <a:pt x="1" y="127"/>
                    </a:cubicBezTo>
                    <a:lnTo>
                      <a:pt x="1" y="671"/>
                    </a:lnTo>
                    <a:cubicBezTo>
                      <a:pt x="1" y="741"/>
                      <a:pt x="58" y="796"/>
                      <a:pt x="127" y="796"/>
                    </a:cubicBezTo>
                    <a:lnTo>
                      <a:pt x="671" y="796"/>
                    </a:lnTo>
                    <a:cubicBezTo>
                      <a:pt x="740" y="796"/>
                      <a:pt x="797" y="741"/>
                      <a:pt x="797" y="671"/>
                    </a:cubicBezTo>
                    <a:lnTo>
                      <a:pt x="797" y="127"/>
                    </a:lnTo>
                    <a:cubicBezTo>
                      <a:pt x="797" y="56"/>
                      <a:pt x="740"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13" name="Google Shape;1313;p38"/>
              <p:cNvSpPr/>
              <p:nvPr/>
            </p:nvSpPr>
            <p:spPr>
              <a:xfrm>
                <a:off x="2839800" y="1968125"/>
                <a:ext cx="19925" cy="19925"/>
              </a:xfrm>
              <a:custGeom>
                <a:avLst/>
                <a:gdLst/>
                <a:ahLst/>
                <a:cxnLst/>
                <a:rect l="l" t="t" r="r" b="b"/>
                <a:pathLst>
                  <a:path w="797" h="797" extrusionOk="0">
                    <a:moveTo>
                      <a:pt x="127" y="1"/>
                    </a:moveTo>
                    <a:cubicBezTo>
                      <a:pt x="57" y="1"/>
                      <a:pt x="0" y="56"/>
                      <a:pt x="0" y="127"/>
                    </a:cubicBezTo>
                    <a:lnTo>
                      <a:pt x="0" y="671"/>
                    </a:lnTo>
                    <a:cubicBezTo>
                      <a:pt x="0" y="741"/>
                      <a:pt x="57" y="796"/>
                      <a:pt x="127" y="796"/>
                    </a:cubicBezTo>
                    <a:lnTo>
                      <a:pt x="670" y="796"/>
                    </a:lnTo>
                    <a:cubicBezTo>
                      <a:pt x="740" y="796"/>
                      <a:pt x="796" y="741"/>
                      <a:pt x="796" y="671"/>
                    </a:cubicBezTo>
                    <a:lnTo>
                      <a:pt x="796" y="127"/>
                    </a:lnTo>
                    <a:cubicBezTo>
                      <a:pt x="796" y="56"/>
                      <a:pt x="740" y="1"/>
                      <a:pt x="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14" name="Google Shape;1314;p38"/>
              <p:cNvSpPr/>
              <p:nvPr/>
            </p:nvSpPr>
            <p:spPr>
              <a:xfrm>
                <a:off x="2882150" y="1968125"/>
                <a:ext cx="19900" cy="19925"/>
              </a:xfrm>
              <a:custGeom>
                <a:avLst/>
                <a:gdLst/>
                <a:ahLst/>
                <a:cxnLst/>
                <a:rect l="l" t="t" r="r" b="b"/>
                <a:pathLst>
                  <a:path w="796" h="797" extrusionOk="0">
                    <a:moveTo>
                      <a:pt x="126" y="1"/>
                    </a:moveTo>
                    <a:cubicBezTo>
                      <a:pt x="56" y="1"/>
                      <a:pt x="0" y="56"/>
                      <a:pt x="0" y="127"/>
                    </a:cubicBezTo>
                    <a:lnTo>
                      <a:pt x="0" y="671"/>
                    </a:lnTo>
                    <a:cubicBezTo>
                      <a:pt x="0" y="741"/>
                      <a:pt x="56" y="796"/>
                      <a:pt x="126" y="796"/>
                    </a:cubicBezTo>
                    <a:lnTo>
                      <a:pt x="670" y="796"/>
                    </a:lnTo>
                    <a:cubicBezTo>
                      <a:pt x="739" y="796"/>
                      <a:pt x="796" y="741"/>
                      <a:pt x="796" y="671"/>
                    </a:cubicBezTo>
                    <a:lnTo>
                      <a:pt x="796" y="127"/>
                    </a:lnTo>
                    <a:cubicBezTo>
                      <a:pt x="796" y="56"/>
                      <a:pt x="739" y="1"/>
                      <a:pt x="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15" name="Google Shape;1315;p38"/>
              <p:cNvSpPr/>
              <p:nvPr/>
            </p:nvSpPr>
            <p:spPr>
              <a:xfrm>
                <a:off x="2924450" y="1968125"/>
                <a:ext cx="19950" cy="19925"/>
              </a:xfrm>
              <a:custGeom>
                <a:avLst/>
                <a:gdLst/>
                <a:ahLst/>
                <a:cxnLst/>
                <a:rect l="l" t="t" r="r" b="b"/>
                <a:pathLst>
                  <a:path w="798" h="797" extrusionOk="0">
                    <a:moveTo>
                      <a:pt x="126" y="1"/>
                    </a:moveTo>
                    <a:cubicBezTo>
                      <a:pt x="57" y="1"/>
                      <a:pt x="1" y="56"/>
                      <a:pt x="1" y="127"/>
                    </a:cubicBezTo>
                    <a:lnTo>
                      <a:pt x="1" y="671"/>
                    </a:lnTo>
                    <a:cubicBezTo>
                      <a:pt x="1" y="741"/>
                      <a:pt x="57" y="796"/>
                      <a:pt x="126" y="796"/>
                    </a:cubicBezTo>
                    <a:lnTo>
                      <a:pt x="671" y="796"/>
                    </a:lnTo>
                    <a:cubicBezTo>
                      <a:pt x="740" y="796"/>
                      <a:pt x="797" y="741"/>
                      <a:pt x="797" y="671"/>
                    </a:cubicBezTo>
                    <a:lnTo>
                      <a:pt x="797" y="127"/>
                    </a:lnTo>
                    <a:cubicBezTo>
                      <a:pt x="797" y="56"/>
                      <a:pt x="740"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16" name="Google Shape;1316;p38"/>
              <p:cNvSpPr/>
              <p:nvPr/>
            </p:nvSpPr>
            <p:spPr>
              <a:xfrm>
                <a:off x="2966800" y="1968125"/>
                <a:ext cx="19900" cy="19925"/>
              </a:xfrm>
              <a:custGeom>
                <a:avLst/>
                <a:gdLst/>
                <a:ahLst/>
                <a:cxnLst/>
                <a:rect l="l" t="t" r="r" b="b"/>
                <a:pathLst>
                  <a:path w="796" h="797" extrusionOk="0">
                    <a:moveTo>
                      <a:pt x="126" y="1"/>
                    </a:moveTo>
                    <a:cubicBezTo>
                      <a:pt x="56" y="1"/>
                      <a:pt x="0" y="56"/>
                      <a:pt x="0" y="127"/>
                    </a:cubicBezTo>
                    <a:lnTo>
                      <a:pt x="0" y="671"/>
                    </a:lnTo>
                    <a:cubicBezTo>
                      <a:pt x="0" y="741"/>
                      <a:pt x="56" y="796"/>
                      <a:pt x="126" y="796"/>
                    </a:cubicBezTo>
                    <a:lnTo>
                      <a:pt x="669" y="796"/>
                    </a:lnTo>
                    <a:cubicBezTo>
                      <a:pt x="739" y="796"/>
                      <a:pt x="796" y="741"/>
                      <a:pt x="796" y="671"/>
                    </a:cubicBezTo>
                    <a:lnTo>
                      <a:pt x="796" y="127"/>
                    </a:lnTo>
                    <a:cubicBezTo>
                      <a:pt x="796" y="56"/>
                      <a:pt x="739" y="1"/>
                      <a:pt x="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17" name="Google Shape;1317;p38"/>
              <p:cNvSpPr/>
              <p:nvPr/>
            </p:nvSpPr>
            <p:spPr>
              <a:xfrm>
                <a:off x="3009100" y="1968125"/>
                <a:ext cx="19925" cy="19925"/>
              </a:xfrm>
              <a:custGeom>
                <a:avLst/>
                <a:gdLst/>
                <a:ahLst/>
                <a:cxnLst/>
                <a:rect l="l" t="t" r="r" b="b"/>
                <a:pathLst>
                  <a:path w="797" h="797" extrusionOk="0">
                    <a:moveTo>
                      <a:pt x="127" y="1"/>
                    </a:moveTo>
                    <a:cubicBezTo>
                      <a:pt x="58" y="1"/>
                      <a:pt x="1" y="56"/>
                      <a:pt x="1" y="127"/>
                    </a:cubicBezTo>
                    <a:lnTo>
                      <a:pt x="1" y="671"/>
                    </a:lnTo>
                    <a:cubicBezTo>
                      <a:pt x="1" y="741"/>
                      <a:pt x="58" y="796"/>
                      <a:pt x="127" y="796"/>
                    </a:cubicBezTo>
                    <a:lnTo>
                      <a:pt x="671" y="796"/>
                    </a:lnTo>
                    <a:cubicBezTo>
                      <a:pt x="740" y="796"/>
                      <a:pt x="796" y="741"/>
                      <a:pt x="796" y="671"/>
                    </a:cubicBezTo>
                    <a:lnTo>
                      <a:pt x="796" y="127"/>
                    </a:lnTo>
                    <a:cubicBezTo>
                      <a:pt x="796" y="56"/>
                      <a:pt x="740"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18" name="Google Shape;1318;p38"/>
              <p:cNvSpPr/>
              <p:nvPr/>
            </p:nvSpPr>
            <p:spPr>
              <a:xfrm>
                <a:off x="3051425" y="1968125"/>
                <a:ext cx="19950" cy="19925"/>
              </a:xfrm>
              <a:custGeom>
                <a:avLst/>
                <a:gdLst/>
                <a:ahLst/>
                <a:cxnLst/>
                <a:rect l="l" t="t" r="r" b="b"/>
                <a:pathLst>
                  <a:path w="798" h="797" extrusionOk="0">
                    <a:moveTo>
                      <a:pt x="126" y="1"/>
                    </a:moveTo>
                    <a:cubicBezTo>
                      <a:pt x="57" y="1"/>
                      <a:pt x="0" y="56"/>
                      <a:pt x="0" y="127"/>
                    </a:cubicBezTo>
                    <a:lnTo>
                      <a:pt x="0" y="671"/>
                    </a:lnTo>
                    <a:cubicBezTo>
                      <a:pt x="0" y="741"/>
                      <a:pt x="57" y="796"/>
                      <a:pt x="126" y="796"/>
                    </a:cubicBezTo>
                    <a:lnTo>
                      <a:pt x="670" y="796"/>
                    </a:lnTo>
                    <a:cubicBezTo>
                      <a:pt x="739" y="796"/>
                      <a:pt x="797" y="741"/>
                      <a:pt x="797" y="671"/>
                    </a:cubicBezTo>
                    <a:lnTo>
                      <a:pt x="797" y="127"/>
                    </a:lnTo>
                    <a:cubicBezTo>
                      <a:pt x="797" y="56"/>
                      <a:pt x="739" y="1"/>
                      <a:pt x="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19" name="Google Shape;1319;p38"/>
              <p:cNvSpPr/>
              <p:nvPr/>
            </p:nvSpPr>
            <p:spPr>
              <a:xfrm>
                <a:off x="2755175" y="2005825"/>
                <a:ext cx="19875" cy="19950"/>
              </a:xfrm>
              <a:custGeom>
                <a:avLst/>
                <a:gdLst/>
                <a:ahLst/>
                <a:cxnLst/>
                <a:rect l="l" t="t" r="r" b="b"/>
                <a:pathLst>
                  <a:path w="795" h="798" extrusionOk="0">
                    <a:moveTo>
                      <a:pt x="126" y="1"/>
                    </a:moveTo>
                    <a:cubicBezTo>
                      <a:pt x="56" y="1"/>
                      <a:pt x="0" y="57"/>
                      <a:pt x="0" y="128"/>
                    </a:cubicBezTo>
                    <a:lnTo>
                      <a:pt x="0" y="671"/>
                    </a:lnTo>
                    <a:cubicBezTo>
                      <a:pt x="0" y="741"/>
                      <a:pt x="56" y="797"/>
                      <a:pt x="126" y="797"/>
                    </a:cubicBezTo>
                    <a:lnTo>
                      <a:pt x="669" y="797"/>
                    </a:lnTo>
                    <a:cubicBezTo>
                      <a:pt x="739" y="797"/>
                      <a:pt x="795" y="741"/>
                      <a:pt x="795" y="671"/>
                    </a:cubicBezTo>
                    <a:lnTo>
                      <a:pt x="795" y="128"/>
                    </a:lnTo>
                    <a:cubicBezTo>
                      <a:pt x="795" y="57"/>
                      <a:pt x="739" y="1"/>
                      <a:pt x="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20" name="Google Shape;1320;p38"/>
              <p:cNvSpPr/>
              <p:nvPr/>
            </p:nvSpPr>
            <p:spPr>
              <a:xfrm>
                <a:off x="2797475" y="2005825"/>
                <a:ext cx="19925" cy="19950"/>
              </a:xfrm>
              <a:custGeom>
                <a:avLst/>
                <a:gdLst/>
                <a:ahLst/>
                <a:cxnLst/>
                <a:rect l="l" t="t" r="r" b="b"/>
                <a:pathLst>
                  <a:path w="797" h="798" extrusionOk="0">
                    <a:moveTo>
                      <a:pt x="127" y="1"/>
                    </a:moveTo>
                    <a:cubicBezTo>
                      <a:pt x="58" y="1"/>
                      <a:pt x="1" y="57"/>
                      <a:pt x="1" y="128"/>
                    </a:cubicBezTo>
                    <a:lnTo>
                      <a:pt x="1" y="671"/>
                    </a:lnTo>
                    <a:cubicBezTo>
                      <a:pt x="1" y="741"/>
                      <a:pt x="58" y="797"/>
                      <a:pt x="127" y="797"/>
                    </a:cubicBezTo>
                    <a:lnTo>
                      <a:pt x="671" y="797"/>
                    </a:lnTo>
                    <a:cubicBezTo>
                      <a:pt x="740" y="797"/>
                      <a:pt x="797" y="741"/>
                      <a:pt x="797" y="671"/>
                    </a:cubicBezTo>
                    <a:lnTo>
                      <a:pt x="797" y="128"/>
                    </a:lnTo>
                    <a:cubicBezTo>
                      <a:pt x="797" y="57"/>
                      <a:pt x="740"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21" name="Google Shape;1321;p38"/>
              <p:cNvSpPr/>
              <p:nvPr/>
            </p:nvSpPr>
            <p:spPr>
              <a:xfrm>
                <a:off x="3009100" y="2005825"/>
                <a:ext cx="19925" cy="19950"/>
              </a:xfrm>
              <a:custGeom>
                <a:avLst/>
                <a:gdLst/>
                <a:ahLst/>
                <a:cxnLst/>
                <a:rect l="l" t="t" r="r" b="b"/>
                <a:pathLst>
                  <a:path w="797" h="798" extrusionOk="0">
                    <a:moveTo>
                      <a:pt x="127" y="1"/>
                    </a:moveTo>
                    <a:cubicBezTo>
                      <a:pt x="58" y="1"/>
                      <a:pt x="1" y="57"/>
                      <a:pt x="1" y="128"/>
                    </a:cubicBezTo>
                    <a:lnTo>
                      <a:pt x="1" y="671"/>
                    </a:lnTo>
                    <a:cubicBezTo>
                      <a:pt x="1" y="741"/>
                      <a:pt x="58" y="797"/>
                      <a:pt x="127" y="797"/>
                    </a:cubicBezTo>
                    <a:lnTo>
                      <a:pt x="671" y="797"/>
                    </a:lnTo>
                    <a:cubicBezTo>
                      <a:pt x="740" y="797"/>
                      <a:pt x="796" y="741"/>
                      <a:pt x="796" y="671"/>
                    </a:cubicBezTo>
                    <a:lnTo>
                      <a:pt x="796" y="128"/>
                    </a:lnTo>
                    <a:cubicBezTo>
                      <a:pt x="796" y="57"/>
                      <a:pt x="740"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22" name="Google Shape;1322;p38"/>
              <p:cNvSpPr/>
              <p:nvPr/>
            </p:nvSpPr>
            <p:spPr>
              <a:xfrm>
                <a:off x="3051425" y="2005825"/>
                <a:ext cx="19950" cy="19950"/>
              </a:xfrm>
              <a:custGeom>
                <a:avLst/>
                <a:gdLst/>
                <a:ahLst/>
                <a:cxnLst/>
                <a:rect l="l" t="t" r="r" b="b"/>
                <a:pathLst>
                  <a:path w="798" h="798" extrusionOk="0">
                    <a:moveTo>
                      <a:pt x="126" y="1"/>
                    </a:moveTo>
                    <a:cubicBezTo>
                      <a:pt x="57" y="1"/>
                      <a:pt x="0" y="57"/>
                      <a:pt x="0" y="128"/>
                    </a:cubicBezTo>
                    <a:lnTo>
                      <a:pt x="0" y="671"/>
                    </a:lnTo>
                    <a:cubicBezTo>
                      <a:pt x="0" y="741"/>
                      <a:pt x="57" y="797"/>
                      <a:pt x="126" y="797"/>
                    </a:cubicBezTo>
                    <a:lnTo>
                      <a:pt x="670" y="797"/>
                    </a:lnTo>
                    <a:cubicBezTo>
                      <a:pt x="739" y="797"/>
                      <a:pt x="797" y="741"/>
                      <a:pt x="797" y="671"/>
                    </a:cubicBezTo>
                    <a:lnTo>
                      <a:pt x="797" y="128"/>
                    </a:lnTo>
                    <a:cubicBezTo>
                      <a:pt x="797" y="57"/>
                      <a:pt x="739" y="1"/>
                      <a:pt x="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23" name="Google Shape;1323;p38"/>
              <p:cNvSpPr/>
              <p:nvPr/>
            </p:nvSpPr>
            <p:spPr>
              <a:xfrm>
                <a:off x="2755175" y="2043550"/>
                <a:ext cx="19875" cy="19950"/>
              </a:xfrm>
              <a:custGeom>
                <a:avLst/>
                <a:gdLst/>
                <a:ahLst/>
                <a:cxnLst/>
                <a:rect l="l" t="t" r="r" b="b"/>
                <a:pathLst>
                  <a:path w="795" h="798" extrusionOk="0">
                    <a:moveTo>
                      <a:pt x="126" y="1"/>
                    </a:moveTo>
                    <a:cubicBezTo>
                      <a:pt x="56" y="1"/>
                      <a:pt x="0" y="57"/>
                      <a:pt x="0" y="126"/>
                    </a:cubicBezTo>
                    <a:lnTo>
                      <a:pt x="0" y="670"/>
                    </a:lnTo>
                    <a:cubicBezTo>
                      <a:pt x="0" y="739"/>
                      <a:pt x="56" y="797"/>
                      <a:pt x="126" y="797"/>
                    </a:cubicBezTo>
                    <a:lnTo>
                      <a:pt x="669" y="797"/>
                    </a:lnTo>
                    <a:cubicBezTo>
                      <a:pt x="739" y="797"/>
                      <a:pt x="795" y="739"/>
                      <a:pt x="795" y="670"/>
                    </a:cubicBezTo>
                    <a:lnTo>
                      <a:pt x="795" y="126"/>
                    </a:lnTo>
                    <a:cubicBezTo>
                      <a:pt x="795" y="57"/>
                      <a:pt x="739" y="1"/>
                      <a:pt x="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24" name="Google Shape;1324;p38"/>
              <p:cNvSpPr/>
              <p:nvPr/>
            </p:nvSpPr>
            <p:spPr>
              <a:xfrm>
                <a:off x="2797475" y="2043550"/>
                <a:ext cx="19925" cy="19950"/>
              </a:xfrm>
              <a:custGeom>
                <a:avLst/>
                <a:gdLst/>
                <a:ahLst/>
                <a:cxnLst/>
                <a:rect l="l" t="t" r="r" b="b"/>
                <a:pathLst>
                  <a:path w="797" h="798" extrusionOk="0">
                    <a:moveTo>
                      <a:pt x="127" y="1"/>
                    </a:moveTo>
                    <a:cubicBezTo>
                      <a:pt x="58" y="1"/>
                      <a:pt x="1" y="57"/>
                      <a:pt x="1" y="126"/>
                    </a:cubicBezTo>
                    <a:lnTo>
                      <a:pt x="1" y="670"/>
                    </a:lnTo>
                    <a:cubicBezTo>
                      <a:pt x="1" y="739"/>
                      <a:pt x="58" y="797"/>
                      <a:pt x="127" y="797"/>
                    </a:cubicBezTo>
                    <a:lnTo>
                      <a:pt x="671" y="797"/>
                    </a:lnTo>
                    <a:cubicBezTo>
                      <a:pt x="740" y="797"/>
                      <a:pt x="797" y="739"/>
                      <a:pt x="797" y="670"/>
                    </a:cubicBezTo>
                    <a:lnTo>
                      <a:pt x="797" y="126"/>
                    </a:lnTo>
                    <a:cubicBezTo>
                      <a:pt x="797" y="57"/>
                      <a:pt x="740"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25" name="Google Shape;1325;p38"/>
              <p:cNvSpPr/>
              <p:nvPr/>
            </p:nvSpPr>
            <p:spPr>
              <a:xfrm>
                <a:off x="3009100" y="2043550"/>
                <a:ext cx="19925" cy="19950"/>
              </a:xfrm>
              <a:custGeom>
                <a:avLst/>
                <a:gdLst/>
                <a:ahLst/>
                <a:cxnLst/>
                <a:rect l="l" t="t" r="r" b="b"/>
                <a:pathLst>
                  <a:path w="797" h="798" extrusionOk="0">
                    <a:moveTo>
                      <a:pt x="127" y="1"/>
                    </a:moveTo>
                    <a:cubicBezTo>
                      <a:pt x="58" y="1"/>
                      <a:pt x="1" y="57"/>
                      <a:pt x="1" y="126"/>
                    </a:cubicBezTo>
                    <a:lnTo>
                      <a:pt x="1" y="670"/>
                    </a:lnTo>
                    <a:cubicBezTo>
                      <a:pt x="1" y="739"/>
                      <a:pt x="58" y="797"/>
                      <a:pt x="127" y="797"/>
                    </a:cubicBezTo>
                    <a:lnTo>
                      <a:pt x="671" y="797"/>
                    </a:lnTo>
                    <a:cubicBezTo>
                      <a:pt x="740" y="797"/>
                      <a:pt x="796" y="739"/>
                      <a:pt x="796" y="670"/>
                    </a:cubicBezTo>
                    <a:lnTo>
                      <a:pt x="796" y="126"/>
                    </a:lnTo>
                    <a:cubicBezTo>
                      <a:pt x="796" y="57"/>
                      <a:pt x="740"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26" name="Google Shape;1326;p38"/>
              <p:cNvSpPr/>
              <p:nvPr/>
            </p:nvSpPr>
            <p:spPr>
              <a:xfrm>
                <a:off x="3051425" y="2043550"/>
                <a:ext cx="19950" cy="19950"/>
              </a:xfrm>
              <a:custGeom>
                <a:avLst/>
                <a:gdLst/>
                <a:ahLst/>
                <a:cxnLst/>
                <a:rect l="l" t="t" r="r" b="b"/>
                <a:pathLst>
                  <a:path w="798" h="798" extrusionOk="0">
                    <a:moveTo>
                      <a:pt x="126" y="1"/>
                    </a:moveTo>
                    <a:cubicBezTo>
                      <a:pt x="57" y="1"/>
                      <a:pt x="0" y="57"/>
                      <a:pt x="0" y="126"/>
                    </a:cubicBezTo>
                    <a:lnTo>
                      <a:pt x="0" y="670"/>
                    </a:lnTo>
                    <a:cubicBezTo>
                      <a:pt x="0" y="739"/>
                      <a:pt x="57" y="797"/>
                      <a:pt x="126" y="797"/>
                    </a:cubicBezTo>
                    <a:lnTo>
                      <a:pt x="670" y="797"/>
                    </a:lnTo>
                    <a:cubicBezTo>
                      <a:pt x="739" y="797"/>
                      <a:pt x="797" y="739"/>
                      <a:pt x="797" y="670"/>
                    </a:cubicBezTo>
                    <a:lnTo>
                      <a:pt x="797" y="126"/>
                    </a:lnTo>
                    <a:cubicBezTo>
                      <a:pt x="797" y="57"/>
                      <a:pt x="739" y="1"/>
                      <a:pt x="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27" name="Google Shape;1327;p38"/>
              <p:cNvSpPr/>
              <p:nvPr/>
            </p:nvSpPr>
            <p:spPr>
              <a:xfrm>
                <a:off x="2755175" y="2081250"/>
                <a:ext cx="19875" cy="19925"/>
              </a:xfrm>
              <a:custGeom>
                <a:avLst/>
                <a:gdLst/>
                <a:ahLst/>
                <a:cxnLst/>
                <a:rect l="l" t="t" r="r" b="b"/>
                <a:pathLst>
                  <a:path w="795" h="797" extrusionOk="0">
                    <a:moveTo>
                      <a:pt x="126" y="0"/>
                    </a:moveTo>
                    <a:cubicBezTo>
                      <a:pt x="56" y="0"/>
                      <a:pt x="0" y="57"/>
                      <a:pt x="0" y="127"/>
                    </a:cubicBezTo>
                    <a:lnTo>
                      <a:pt x="0" y="670"/>
                    </a:lnTo>
                    <a:cubicBezTo>
                      <a:pt x="0" y="740"/>
                      <a:pt x="56" y="796"/>
                      <a:pt x="126" y="796"/>
                    </a:cubicBezTo>
                    <a:lnTo>
                      <a:pt x="669" y="796"/>
                    </a:lnTo>
                    <a:cubicBezTo>
                      <a:pt x="739" y="796"/>
                      <a:pt x="795" y="740"/>
                      <a:pt x="795" y="670"/>
                    </a:cubicBezTo>
                    <a:lnTo>
                      <a:pt x="795" y="127"/>
                    </a:lnTo>
                    <a:cubicBezTo>
                      <a:pt x="795" y="57"/>
                      <a:pt x="739" y="0"/>
                      <a:pt x="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28" name="Google Shape;1328;p38"/>
              <p:cNvSpPr/>
              <p:nvPr/>
            </p:nvSpPr>
            <p:spPr>
              <a:xfrm>
                <a:off x="2797475" y="2081250"/>
                <a:ext cx="19925" cy="19925"/>
              </a:xfrm>
              <a:custGeom>
                <a:avLst/>
                <a:gdLst/>
                <a:ahLst/>
                <a:cxnLst/>
                <a:rect l="l" t="t" r="r" b="b"/>
                <a:pathLst>
                  <a:path w="797" h="797" extrusionOk="0">
                    <a:moveTo>
                      <a:pt x="127" y="0"/>
                    </a:moveTo>
                    <a:cubicBezTo>
                      <a:pt x="58" y="0"/>
                      <a:pt x="1" y="57"/>
                      <a:pt x="1" y="127"/>
                    </a:cubicBezTo>
                    <a:lnTo>
                      <a:pt x="1" y="670"/>
                    </a:lnTo>
                    <a:cubicBezTo>
                      <a:pt x="1" y="740"/>
                      <a:pt x="58" y="796"/>
                      <a:pt x="127" y="796"/>
                    </a:cubicBezTo>
                    <a:lnTo>
                      <a:pt x="671" y="796"/>
                    </a:lnTo>
                    <a:cubicBezTo>
                      <a:pt x="740" y="796"/>
                      <a:pt x="797" y="740"/>
                      <a:pt x="797" y="670"/>
                    </a:cubicBezTo>
                    <a:lnTo>
                      <a:pt x="797" y="127"/>
                    </a:lnTo>
                    <a:cubicBezTo>
                      <a:pt x="797" y="57"/>
                      <a:pt x="740" y="0"/>
                      <a:pt x="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29" name="Google Shape;1329;p38"/>
              <p:cNvSpPr/>
              <p:nvPr/>
            </p:nvSpPr>
            <p:spPr>
              <a:xfrm>
                <a:off x="3009100" y="2081250"/>
                <a:ext cx="19925" cy="19925"/>
              </a:xfrm>
              <a:custGeom>
                <a:avLst/>
                <a:gdLst/>
                <a:ahLst/>
                <a:cxnLst/>
                <a:rect l="l" t="t" r="r" b="b"/>
                <a:pathLst>
                  <a:path w="797" h="797" extrusionOk="0">
                    <a:moveTo>
                      <a:pt x="127" y="0"/>
                    </a:moveTo>
                    <a:cubicBezTo>
                      <a:pt x="58" y="0"/>
                      <a:pt x="1" y="57"/>
                      <a:pt x="1" y="127"/>
                    </a:cubicBezTo>
                    <a:lnTo>
                      <a:pt x="1" y="670"/>
                    </a:lnTo>
                    <a:cubicBezTo>
                      <a:pt x="1" y="740"/>
                      <a:pt x="58" y="796"/>
                      <a:pt x="127" y="796"/>
                    </a:cubicBezTo>
                    <a:lnTo>
                      <a:pt x="671" y="796"/>
                    </a:lnTo>
                    <a:cubicBezTo>
                      <a:pt x="740" y="796"/>
                      <a:pt x="796" y="740"/>
                      <a:pt x="796" y="670"/>
                    </a:cubicBezTo>
                    <a:lnTo>
                      <a:pt x="796" y="127"/>
                    </a:lnTo>
                    <a:cubicBezTo>
                      <a:pt x="796" y="57"/>
                      <a:pt x="740" y="0"/>
                      <a:pt x="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30" name="Google Shape;1330;p38"/>
              <p:cNvSpPr/>
              <p:nvPr/>
            </p:nvSpPr>
            <p:spPr>
              <a:xfrm>
                <a:off x="3051425" y="2081250"/>
                <a:ext cx="19950" cy="19925"/>
              </a:xfrm>
              <a:custGeom>
                <a:avLst/>
                <a:gdLst/>
                <a:ahLst/>
                <a:cxnLst/>
                <a:rect l="l" t="t" r="r" b="b"/>
                <a:pathLst>
                  <a:path w="798" h="797" extrusionOk="0">
                    <a:moveTo>
                      <a:pt x="126" y="0"/>
                    </a:moveTo>
                    <a:cubicBezTo>
                      <a:pt x="57" y="0"/>
                      <a:pt x="0" y="57"/>
                      <a:pt x="0" y="127"/>
                    </a:cubicBezTo>
                    <a:lnTo>
                      <a:pt x="0" y="670"/>
                    </a:lnTo>
                    <a:cubicBezTo>
                      <a:pt x="0" y="740"/>
                      <a:pt x="57" y="796"/>
                      <a:pt x="126" y="796"/>
                    </a:cubicBezTo>
                    <a:lnTo>
                      <a:pt x="670" y="796"/>
                    </a:lnTo>
                    <a:cubicBezTo>
                      <a:pt x="739" y="796"/>
                      <a:pt x="797" y="740"/>
                      <a:pt x="797" y="670"/>
                    </a:cubicBezTo>
                    <a:lnTo>
                      <a:pt x="797" y="127"/>
                    </a:lnTo>
                    <a:cubicBezTo>
                      <a:pt x="797" y="57"/>
                      <a:pt x="73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31" name="Google Shape;1331;p38"/>
              <p:cNvSpPr/>
              <p:nvPr/>
            </p:nvSpPr>
            <p:spPr>
              <a:xfrm>
                <a:off x="2755175" y="2118975"/>
                <a:ext cx="19875" cy="19900"/>
              </a:xfrm>
              <a:custGeom>
                <a:avLst/>
                <a:gdLst/>
                <a:ahLst/>
                <a:cxnLst/>
                <a:rect l="l" t="t" r="r" b="b"/>
                <a:pathLst>
                  <a:path w="795" h="796" extrusionOk="0">
                    <a:moveTo>
                      <a:pt x="126" y="0"/>
                    </a:moveTo>
                    <a:cubicBezTo>
                      <a:pt x="56" y="0"/>
                      <a:pt x="0" y="57"/>
                      <a:pt x="0" y="126"/>
                    </a:cubicBezTo>
                    <a:lnTo>
                      <a:pt x="0" y="669"/>
                    </a:lnTo>
                    <a:cubicBezTo>
                      <a:pt x="0" y="739"/>
                      <a:pt x="56" y="796"/>
                      <a:pt x="126" y="796"/>
                    </a:cubicBezTo>
                    <a:lnTo>
                      <a:pt x="669" y="796"/>
                    </a:lnTo>
                    <a:cubicBezTo>
                      <a:pt x="739" y="796"/>
                      <a:pt x="795" y="739"/>
                      <a:pt x="795" y="669"/>
                    </a:cubicBezTo>
                    <a:lnTo>
                      <a:pt x="795" y="126"/>
                    </a:lnTo>
                    <a:cubicBezTo>
                      <a:pt x="795" y="57"/>
                      <a:pt x="739" y="0"/>
                      <a:pt x="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32" name="Google Shape;1332;p38"/>
              <p:cNvSpPr/>
              <p:nvPr/>
            </p:nvSpPr>
            <p:spPr>
              <a:xfrm>
                <a:off x="2797475" y="2118975"/>
                <a:ext cx="19925" cy="19900"/>
              </a:xfrm>
              <a:custGeom>
                <a:avLst/>
                <a:gdLst/>
                <a:ahLst/>
                <a:cxnLst/>
                <a:rect l="l" t="t" r="r" b="b"/>
                <a:pathLst>
                  <a:path w="797" h="796" extrusionOk="0">
                    <a:moveTo>
                      <a:pt x="127" y="0"/>
                    </a:moveTo>
                    <a:cubicBezTo>
                      <a:pt x="58" y="0"/>
                      <a:pt x="1" y="57"/>
                      <a:pt x="1" y="126"/>
                    </a:cubicBezTo>
                    <a:lnTo>
                      <a:pt x="1" y="669"/>
                    </a:lnTo>
                    <a:cubicBezTo>
                      <a:pt x="1" y="739"/>
                      <a:pt x="58" y="796"/>
                      <a:pt x="127" y="796"/>
                    </a:cubicBezTo>
                    <a:lnTo>
                      <a:pt x="671" y="796"/>
                    </a:lnTo>
                    <a:cubicBezTo>
                      <a:pt x="740" y="796"/>
                      <a:pt x="797" y="739"/>
                      <a:pt x="797" y="669"/>
                    </a:cubicBezTo>
                    <a:lnTo>
                      <a:pt x="797" y="126"/>
                    </a:lnTo>
                    <a:cubicBezTo>
                      <a:pt x="797" y="57"/>
                      <a:pt x="740" y="0"/>
                      <a:pt x="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33" name="Google Shape;1333;p38"/>
              <p:cNvSpPr/>
              <p:nvPr/>
            </p:nvSpPr>
            <p:spPr>
              <a:xfrm>
                <a:off x="2839800" y="2118975"/>
                <a:ext cx="19925" cy="19900"/>
              </a:xfrm>
              <a:custGeom>
                <a:avLst/>
                <a:gdLst/>
                <a:ahLst/>
                <a:cxnLst/>
                <a:rect l="l" t="t" r="r" b="b"/>
                <a:pathLst>
                  <a:path w="797" h="796" extrusionOk="0">
                    <a:moveTo>
                      <a:pt x="127" y="0"/>
                    </a:moveTo>
                    <a:cubicBezTo>
                      <a:pt x="57" y="0"/>
                      <a:pt x="0" y="57"/>
                      <a:pt x="0" y="126"/>
                    </a:cubicBezTo>
                    <a:lnTo>
                      <a:pt x="0" y="669"/>
                    </a:lnTo>
                    <a:cubicBezTo>
                      <a:pt x="0" y="739"/>
                      <a:pt x="57" y="796"/>
                      <a:pt x="127" y="796"/>
                    </a:cubicBezTo>
                    <a:lnTo>
                      <a:pt x="670" y="796"/>
                    </a:lnTo>
                    <a:cubicBezTo>
                      <a:pt x="740" y="796"/>
                      <a:pt x="796" y="739"/>
                      <a:pt x="796" y="669"/>
                    </a:cubicBezTo>
                    <a:lnTo>
                      <a:pt x="796" y="126"/>
                    </a:lnTo>
                    <a:cubicBezTo>
                      <a:pt x="796" y="57"/>
                      <a:pt x="740"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34" name="Google Shape;1334;p38"/>
              <p:cNvSpPr/>
              <p:nvPr/>
            </p:nvSpPr>
            <p:spPr>
              <a:xfrm>
                <a:off x="2882150" y="2118975"/>
                <a:ext cx="19900" cy="19900"/>
              </a:xfrm>
              <a:custGeom>
                <a:avLst/>
                <a:gdLst/>
                <a:ahLst/>
                <a:cxnLst/>
                <a:rect l="l" t="t" r="r" b="b"/>
                <a:pathLst>
                  <a:path w="796" h="796" extrusionOk="0">
                    <a:moveTo>
                      <a:pt x="126" y="0"/>
                    </a:moveTo>
                    <a:cubicBezTo>
                      <a:pt x="56" y="0"/>
                      <a:pt x="0" y="57"/>
                      <a:pt x="0" y="126"/>
                    </a:cubicBezTo>
                    <a:lnTo>
                      <a:pt x="0" y="669"/>
                    </a:lnTo>
                    <a:cubicBezTo>
                      <a:pt x="0" y="739"/>
                      <a:pt x="56" y="796"/>
                      <a:pt x="126" y="796"/>
                    </a:cubicBezTo>
                    <a:lnTo>
                      <a:pt x="670" y="796"/>
                    </a:lnTo>
                    <a:cubicBezTo>
                      <a:pt x="739" y="796"/>
                      <a:pt x="796" y="739"/>
                      <a:pt x="796" y="669"/>
                    </a:cubicBezTo>
                    <a:lnTo>
                      <a:pt x="796" y="126"/>
                    </a:lnTo>
                    <a:cubicBezTo>
                      <a:pt x="796" y="57"/>
                      <a:pt x="73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35" name="Google Shape;1335;p38"/>
              <p:cNvSpPr/>
              <p:nvPr/>
            </p:nvSpPr>
            <p:spPr>
              <a:xfrm>
                <a:off x="2924450" y="2118975"/>
                <a:ext cx="19950" cy="19900"/>
              </a:xfrm>
              <a:custGeom>
                <a:avLst/>
                <a:gdLst/>
                <a:ahLst/>
                <a:cxnLst/>
                <a:rect l="l" t="t" r="r" b="b"/>
                <a:pathLst>
                  <a:path w="798" h="796" extrusionOk="0">
                    <a:moveTo>
                      <a:pt x="126" y="0"/>
                    </a:moveTo>
                    <a:cubicBezTo>
                      <a:pt x="57" y="0"/>
                      <a:pt x="1" y="57"/>
                      <a:pt x="1" y="126"/>
                    </a:cubicBezTo>
                    <a:lnTo>
                      <a:pt x="1" y="669"/>
                    </a:lnTo>
                    <a:cubicBezTo>
                      <a:pt x="1" y="739"/>
                      <a:pt x="57" y="796"/>
                      <a:pt x="126" y="796"/>
                    </a:cubicBezTo>
                    <a:lnTo>
                      <a:pt x="671" y="796"/>
                    </a:lnTo>
                    <a:cubicBezTo>
                      <a:pt x="740" y="796"/>
                      <a:pt x="797" y="739"/>
                      <a:pt x="797" y="669"/>
                    </a:cubicBezTo>
                    <a:lnTo>
                      <a:pt x="797" y="126"/>
                    </a:lnTo>
                    <a:cubicBezTo>
                      <a:pt x="797" y="57"/>
                      <a:pt x="740" y="0"/>
                      <a:pt x="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36" name="Google Shape;1336;p38"/>
              <p:cNvSpPr/>
              <p:nvPr/>
            </p:nvSpPr>
            <p:spPr>
              <a:xfrm>
                <a:off x="2966800" y="2118975"/>
                <a:ext cx="19900" cy="19900"/>
              </a:xfrm>
              <a:custGeom>
                <a:avLst/>
                <a:gdLst/>
                <a:ahLst/>
                <a:cxnLst/>
                <a:rect l="l" t="t" r="r" b="b"/>
                <a:pathLst>
                  <a:path w="796" h="796" extrusionOk="0">
                    <a:moveTo>
                      <a:pt x="126" y="0"/>
                    </a:moveTo>
                    <a:cubicBezTo>
                      <a:pt x="56" y="0"/>
                      <a:pt x="0" y="57"/>
                      <a:pt x="0" y="126"/>
                    </a:cubicBezTo>
                    <a:lnTo>
                      <a:pt x="0" y="669"/>
                    </a:lnTo>
                    <a:cubicBezTo>
                      <a:pt x="0" y="739"/>
                      <a:pt x="56" y="796"/>
                      <a:pt x="126" y="796"/>
                    </a:cubicBezTo>
                    <a:lnTo>
                      <a:pt x="669" y="796"/>
                    </a:lnTo>
                    <a:cubicBezTo>
                      <a:pt x="739" y="796"/>
                      <a:pt x="796" y="739"/>
                      <a:pt x="796" y="669"/>
                    </a:cubicBezTo>
                    <a:lnTo>
                      <a:pt x="796" y="126"/>
                    </a:lnTo>
                    <a:cubicBezTo>
                      <a:pt x="796" y="57"/>
                      <a:pt x="739" y="0"/>
                      <a:pt x="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37" name="Google Shape;1337;p38"/>
              <p:cNvSpPr/>
              <p:nvPr/>
            </p:nvSpPr>
            <p:spPr>
              <a:xfrm>
                <a:off x="3009100" y="2118975"/>
                <a:ext cx="19925" cy="19900"/>
              </a:xfrm>
              <a:custGeom>
                <a:avLst/>
                <a:gdLst/>
                <a:ahLst/>
                <a:cxnLst/>
                <a:rect l="l" t="t" r="r" b="b"/>
                <a:pathLst>
                  <a:path w="797" h="796" extrusionOk="0">
                    <a:moveTo>
                      <a:pt x="127" y="0"/>
                    </a:moveTo>
                    <a:cubicBezTo>
                      <a:pt x="58" y="0"/>
                      <a:pt x="1" y="57"/>
                      <a:pt x="1" y="126"/>
                    </a:cubicBezTo>
                    <a:lnTo>
                      <a:pt x="1" y="669"/>
                    </a:lnTo>
                    <a:cubicBezTo>
                      <a:pt x="1" y="739"/>
                      <a:pt x="58" y="796"/>
                      <a:pt x="127" y="796"/>
                    </a:cubicBezTo>
                    <a:lnTo>
                      <a:pt x="671" y="796"/>
                    </a:lnTo>
                    <a:cubicBezTo>
                      <a:pt x="740" y="796"/>
                      <a:pt x="796" y="739"/>
                      <a:pt x="796" y="669"/>
                    </a:cubicBezTo>
                    <a:lnTo>
                      <a:pt x="796" y="126"/>
                    </a:lnTo>
                    <a:cubicBezTo>
                      <a:pt x="796" y="57"/>
                      <a:pt x="740" y="0"/>
                      <a:pt x="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38" name="Google Shape;1338;p38"/>
              <p:cNvSpPr/>
              <p:nvPr/>
            </p:nvSpPr>
            <p:spPr>
              <a:xfrm>
                <a:off x="3051425" y="2118975"/>
                <a:ext cx="19950" cy="19900"/>
              </a:xfrm>
              <a:custGeom>
                <a:avLst/>
                <a:gdLst/>
                <a:ahLst/>
                <a:cxnLst/>
                <a:rect l="l" t="t" r="r" b="b"/>
                <a:pathLst>
                  <a:path w="798" h="796" extrusionOk="0">
                    <a:moveTo>
                      <a:pt x="126" y="0"/>
                    </a:moveTo>
                    <a:cubicBezTo>
                      <a:pt x="57" y="0"/>
                      <a:pt x="0" y="57"/>
                      <a:pt x="0" y="126"/>
                    </a:cubicBezTo>
                    <a:lnTo>
                      <a:pt x="0" y="669"/>
                    </a:lnTo>
                    <a:cubicBezTo>
                      <a:pt x="0" y="739"/>
                      <a:pt x="57" y="796"/>
                      <a:pt x="126" y="796"/>
                    </a:cubicBezTo>
                    <a:lnTo>
                      <a:pt x="670" y="796"/>
                    </a:lnTo>
                    <a:cubicBezTo>
                      <a:pt x="739" y="796"/>
                      <a:pt x="797" y="739"/>
                      <a:pt x="797" y="669"/>
                    </a:cubicBezTo>
                    <a:lnTo>
                      <a:pt x="797" y="126"/>
                    </a:lnTo>
                    <a:cubicBezTo>
                      <a:pt x="797" y="57"/>
                      <a:pt x="73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39" name="Google Shape;1339;p38"/>
              <p:cNvSpPr/>
              <p:nvPr/>
            </p:nvSpPr>
            <p:spPr>
              <a:xfrm>
                <a:off x="2755175" y="2156700"/>
                <a:ext cx="19875" cy="19875"/>
              </a:xfrm>
              <a:custGeom>
                <a:avLst/>
                <a:gdLst/>
                <a:ahLst/>
                <a:cxnLst/>
                <a:rect l="l" t="t" r="r" b="b"/>
                <a:pathLst>
                  <a:path w="795" h="795" extrusionOk="0">
                    <a:moveTo>
                      <a:pt x="126" y="0"/>
                    </a:moveTo>
                    <a:cubicBezTo>
                      <a:pt x="56" y="0"/>
                      <a:pt x="0" y="56"/>
                      <a:pt x="0" y="125"/>
                    </a:cubicBezTo>
                    <a:lnTo>
                      <a:pt x="0" y="669"/>
                    </a:lnTo>
                    <a:cubicBezTo>
                      <a:pt x="0" y="739"/>
                      <a:pt x="56" y="795"/>
                      <a:pt x="126" y="795"/>
                    </a:cubicBezTo>
                    <a:lnTo>
                      <a:pt x="669" y="795"/>
                    </a:lnTo>
                    <a:cubicBezTo>
                      <a:pt x="739" y="795"/>
                      <a:pt x="795" y="739"/>
                      <a:pt x="795" y="669"/>
                    </a:cubicBezTo>
                    <a:lnTo>
                      <a:pt x="795" y="125"/>
                    </a:lnTo>
                    <a:cubicBezTo>
                      <a:pt x="795" y="56"/>
                      <a:pt x="739" y="0"/>
                      <a:pt x="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40" name="Google Shape;1340;p38"/>
              <p:cNvSpPr/>
              <p:nvPr/>
            </p:nvSpPr>
            <p:spPr>
              <a:xfrm>
                <a:off x="2797475" y="2156700"/>
                <a:ext cx="19925" cy="19875"/>
              </a:xfrm>
              <a:custGeom>
                <a:avLst/>
                <a:gdLst/>
                <a:ahLst/>
                <a:cxnLst/>
                <a:rect l="l" t="t" r="r" b="b"/>
                <a:pathLst>
                  <a:path w="797" h="795" extrusionOk="0">
                    <a:moveTo>
                      <a:pt x="127" y="0"/>
                    </a:moveTo>
                    <a:cubicBezTo>
                      <a:pt x="58" y="0"/>
                      <a:pt x="1" y="56"/>
                      <a:pt x="1" y="125"/>
                    </a:cubicBezTo>
                    <a:lnTo>
                      <a:pt x="1" y="669"/>
                    </a:lnTo>
                    <a:cubicBezTo>
                      <a:pt x="1" y="739"/>
                      <a:pt x="58" y="795"/>
                      <a:pt x="127" y="795"/>
                    </a:cubicBezTo>
                    <a:lnTo>
                      <a:pt x="671" y="795"/>
                    </a:lnTo>
                    <a:cubicBezTo>
                      <a:pt x="740" y="795"/>
                      <a:pt x="797" y="739"/>
                      <a:pt x="797" y="669"/>
                    </a:cubicBezTo>
                    <a:lnTo>
                      <a:pt x="797" y="125"/>
                    </a:lnTo>
                    <a:cubicBezTo>
                      <a:pt x="797" y="56"/>
                      <a:pt x="740" y="0"/>
                      <a:pt x="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41" name="Google Shape;1341;p38"/>
              <p:cNvSpPr/>
              <p:nvPr/>
            </p:nvSpPr>
            <p:spPr>
              <a:xfrm>
                <a:off x="2839800" y="2156700"/>
                <a:ext cx="19925" cy="19875"/>
              </a:xfrm>
              <a:custGeom>
                <a:avLst/>
                <a:gdLst/>
                <a:ahLst/>
                <a:cxnLst/>
                <a:rect l="l" t="t" r="r" b="b"/>
                <a:pathLst>
                  <a:path w="797" h="795" extrusionOk="0">
                    <a:moveTo>
                      <a:pt x="127" y="0"/>
                    </a:moveTo>
                    <a:cubicBezTo>
                      <a:pt x="57" y="0"/>
                      <a:pt x="0" y="56"/>
                      <a:pt x="0" y="125"/>
                    </a:cubicBezTo>
                    <a:lnTo>
                      <a:pt x="0" y="669"/>
                    </a:lnTo>
                    <a:cubicBezTo>
                      <a:pt x="0" y="739"/>
                      <a:pt x="57" y="795"/>
                      <a:pt x="127" y="795"/>
                    </a:cubicBezTo>
                    <a:lnTo>
                      <a:pt x="670" y="795"/>
                    </a:lnTo>
                    <a:cubicBezTo>
                      <a:pt x="740" y="795"/>
                      <a:pt x="796" y="739"/>
                      <a:pt x="796" y="669"/>
                    </a:cubicBezTo>
                    <a:lnTo>
                      <a:pt x="796" y="125"/>
                    </a:lnTo>
                    <a:cubicBezTo>
                      <a:pt x="796" y="56"/>
                      <a:pt x="740"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42" name="Google Shape;1342;p38"/>
              <p:cNvSpPr/>
              <p:nvPr/>
            </p:nvSpPr>
            <p:spPr>
              <a:xfrm>
                <a:off x="2882150" y="2156700"/>
                <a:ext cx="19900" cy="19875"/>
              </a:xfrm>
              <a:custGeom>
                <a:avLst/>
                <a:gdLst/>
                <a:ahLst/>
                <a:cxnLst/>
                <a:rect l="l" t="t" r="r" b="b"/>
                <a:pathLst>
                  <a:path w="796" h="795" extrusionOk="0">
                    <a:moveTo>
                      <a:pt x="126" y="0"/>
                    </a:moveTo>
                    <a:cubicBezTo>
                      <a:pt x="56" y="0"/>
                      <a:pt x="0" y="56"/>
                      <a:pt x="0" y="125"/>
                    </a:cubicBezTo>
                    <a:lnTo>
                      <a:pt x="0" y="669"/>
                    </a:lnTo>
                    <a:cubicBezTo>
                      <a:pt x="0" y="739"/>
                      <a:pt x="56" y="795"/>
                      <a:pt x="126" y="795"/>
                    </a:cubicBezTo>
                    <a:lnTo>
                      <a:pt x="670" y="795"/>
                    </a:lnTo>
                    <a:cubicBezTo>
                      <a:pt x="739" y="795"/>
                      <a:pt x="796" y="739"/>
                      <a:pt x="796" y="669"/>
                    </a:cubicBezTo>
                    <a:lnTo>
                      <a:pt x="796" y="125"/>
                    </a:lnTo>
                    <a:cubicBezTo>
                      <a:pt x="796" y="56"/>
                      <a:pt x="73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43" name="Google Shape;1343;p38"/>
              <p:cNvSpPr/>
              <p:nvPr/>
            </p:nvSpPr>
            <p:spPr>
              <a:xfrm>
                <a:off x="2924450" y="2156700"/>
                <a:ext cx="19950" cy="19875"/>
              </a:xfrm>
              <a:custGeom>
                <a:avLst/>
                <a:gdLst/>
                <a:ahLst/>
                <a:cxnLst/>
                <a:rect l="l" t="t" r="r" b="b"/>
                <a:pathLst>
                  <a:path w="798" h="795" extrusionOk="0">
                    <a:moveTo>
                      <a:pt x="126" y="0"/>
                    </a:moveTo>
                    <a:cubicBezTo>
                      <a:pt x="57" y="0"/>
                      <a:pt x="1" y="56"/>
                      <a:pt x="1" y="125"/>
                    </a:cubicBezTo>
                    <a:lnTo>
                      <a:pt x="1" y="669"/>
                    </a:lnTo>
                    <a:cubicBezTo>
                      <a:pt x="1" y="739"/>
                      <a:pt x="57" y="795"/>
                      <a:pt x="126" y="795"/>
                    </a:cubicBezTo>
                    <a:lnTo>
                      <a:pt x="671" y="795"/>
                    </a:lnTo>
                    <a:cubicBezTo>
                      <a:pt x="740" y="795"/>
                      <a:pt x="797" y="739"/>
                      <a:pt x="797" y="669"/>
                    </a:cubicBezTo>
                    <a:lnTo>
                      <a:pt x="797" y="125"/>
                    </a:lnTo>
                    <a:cubicBezTo>
                      <a:pt x="797" y="56"/>
                      <a:pt x="740" y="0"/>
                      <a:pt x="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44" name="Google Shape;1344;p38"/>
              <p:cNvSpPr/>
              <p:nvPr/>
            </p:nvSpPr>
            <p:spPr>
              <a:xfrm>
                <a:off x="2966800" y="2156700"/>
                <a:ext cx="19900" cy="19875"/>
              </a:xfrm>
              <a:custGeom>
                <a:avLst/>
                <a:gdLst/>
                <a:ahLst/>
                <a:cxnLst/>
                <a:rect l="l" t="t" r="r" b="b"/>
                <a:pathLst>
                  <a:path w="796" h="795" extrusionOk="0">
                    <a:moveTo>
                      <a:pt x="126" y="0"/>
                    </a:moveTo>
                    <a:cubicBezTo>
                      <a:pt x="56" y="0"/>
                      <a:pt x="0" y="56"/>
                      <a:pt x="0" y="125"/>
                    </a:cubicBezTo>
                    <a:lnTo>
                      <a:pt x="0" y="669"/>
                    </a:lnTo>
                    <a:cubicBezTo>
                      <a:pt x="0" y="739"/>
                      <a:pt x="56" y="795"/>
                      <a:pt x="126" y="795"/>
                    </a:cubicBezTo>
                    <a:lnTo>
                      <a:pt x="669" y="795"/>
                    </a:lnTo>
                    <a:cubicBezTo>
                      <a:pt x="739" y="795"/>
                      <a:pt x="796" y="739"/>
                      <a:pt x="796" y="669"/>
                    </a:cubicBezTo>
                    <a:lnTo>
                      <a:pt x="796" y="125"/>
                    </a:lnTo>
                    <a:cubicBezTo>
                      <a:pt x="796" y="56"/>
                      <a:pt x="739" y="0"/>
                      <a:pt x="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45" name="Google Shape;1345;p38"/>
              <p:cNvSpPr/>
              <p:nvPr/>
            </p:nvSpPr>
            <p:spPr>
              <a:xfrm>
                <a:off x="3009100" y="2156700"/>
                <a:ext cx="19925" cy="19875"/>
              </a:xfrm>
              <a:custGeom>
                <a:avLst/>
                <a:gdLst/>
                <a:ahLst/>
                <a:cxnLst/>
                <a:rect l="l" t="t" r="r" b="b"/>
                <a:pathLst>
                  <a:path w="797" h="795" extrusionOk="0">
                    <a:moveTo>
                      <a:pt x="127" y="0"/>
                    </a:moveTo>
                    <a:cubicBezTo>
                      <a:pt x="58" y="0"/>
                      <a:pt x="1" y="56"/>
                      <a:pt x="1" y="125"/>
                    </a:cubicBezTo>
                    <a:lnTo>
                      <a:pt x="1" y="669"/>
                    </a:lnTo>
                    <a:cubicBezTo>
                      <a:pt x="1" y="739"/>
                      <a:pt x="58" y="795"/>
                      <a:pt x="127" y="795"/>
                    </a:cubicBezTo>
                    <a:lnTo>
                      <a:pt x="671" y="795"/>
                    </a:lnTo>
                    <a:cubicBezTo>
                      <a:pt x="740" y="795"/>
                      <a:pt x="796" y="739"/>
                      <a:pt x="796" y="669"/>
                    </a:cubicBezTo>
                    <a:lnTo>
                      <a:pt x="796" y="125"/>
                    </a:lnTo>
                    <a:cubicBezTo>
                      <a:pt x="796" y="56"/>
                      <a:pt x="740" y="0"/>
                      <a:pt x="6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46" name="Google Shape;1346;p38"/>
              <p:cNvSpPr/>
              <p:nvPr/>
            </p:nvSpPr>
            <p:spPr>
              <a:xfrm>
                <a:off x="3051425" y="2156700"/>
                <a:ext cx="19950" cy="19875"/>
              </a:xfrm>
              <a:custGeom>
                <a:avLst/>
                <a:gdLst/>
                <a:ahLst/>
                <a:cxnLst/>
                <a:rect l="l" t="t" r="r" b="b"/>
                <a:pathLst>
                  <a:path w="798" h="795" extrusionOk="0">
                    <a:moveTo>
                      <a:pt x="126" y="0"/>
                    </a:moveTo>
                    <a:cubicBezTo>
                      <a:pt x="57" y="0"/>
                      <a:pt x="0" y="56"/>
                      <a:pt x="0" y="125"/>
                    </a:cubicBezTo>
                    <a:lnTo>
                      <a:pt x="0" y="669"/>
                    </a:lnTo>
                    <a:cubicBezTo>
                      <a:pt x="0" y="739"/>
                      <a:pt x="57" y="795"/>
                      <a:pt x="126" y="795"/>
                    </a:cubicBezTo>
                    <a:lnTo>
                      <a:pt x="670" y="795"/>
                    </a:lnTo>
                    <a:cubicBezTo>
                      <a:pt x="739" y="795"/>
                      <a:pt x="797" y="739"/>
                      <a:pt x="797" y="669"/>
                    </a:cubicBezTo>
                    <a:lnTo>
                      <a:pt x="797" y="125"/>
                    </a:lnTo>
                    <a:cubicBezTo>
                      <a:pt x="797" y="56"/>
                      <a:pt x="739" y="0"/>
                      <a:pt x="6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47" name="Google Shape;1347;p38"/>
              <p:cNvSpPr/>
              <p:nvPr/>
            </p:nvSpPr>
            <p:spPr>
              <a:xfrm>
                <a:off x="2755175" y="2194350"/>
                <a:ext cx="19875" cy="19950"/>
              </a:xfrm>
              <a:custGeom>
                <a:avLst/>
                <a:gdLst/>
                <a:ahLst/>
                <a:cxnLst/>
                <a:rect l="l" t="t" r="r" b="b"/>
                <a:pathLst>
                  <a:path w="795" h="798" extrusionOk="0">
                    <a:moveTo>
                      <a:pt x="126" y="1"/>
                    </a:moveTo>
                    <a:cubicBezTo>
                      <a:pt x="56" y="1"/>
                      <a:pt x="0" y="59"/>
                      <a:pt x="0" y="128"/>
                    </a:cubicBezTo>
                    <a:lnTo>
                      <a:pt x="0" y="672"/>
                    </a:lnTo>
                    <a:cubicBezTo>
                      <a:pt x="0" y="741"/>
                      <a:pt x="56" y="798"/>
                      <a:pt x="126" y="798"/>
                    </a:cubicBezTo>
                    <a:lnTo>
                      <a:pt x="669" y="798"/>
                    </a:lnTo>
                    <a:cubicBezTo>
                      <a:pt x="739" y="798"/>
                      <a:pt x="795" y="741"/>
                      <a:pt x="795" y="672"/>
                    </a:cubicBezTo>
                    <a:lnTo>
                      <a:pt x="795" y="128"/>
                    </a:lnTo>
                    <a:cubicBezTo>
                      <a:pt x="795" y="59"/>
                      <a:pt x="739" y="1"/>
                      <a:pt x="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48" name="Google Shape;1348;p38"/>
              <p:cNvSpPr/>
              <p:nvPr/>
            </p:nvSpPr>
            <p:spPr>
              <a:xfrm>
                <a:off x="2797475" y="2194350"/>
                <a:ext cx="19925" cy="19950"/>
              </a:xfrm>
              <a:custGeom>
                <a:avLst/>
                <a:gdLst/>
                <a:ahLst/>
                <a:cxnLst/>
                <a:rect l="l" t="t" r="r" b="b"/>
                <a:pathLst>
                  <a:path w="797" h="798" extrusionOk="0">
                    <a:moveTo>
                      <a:pt x="127" y="1"/>
                    </a:moveTo>
                    <a:cubicBezTo>
                      <a:pt x="58" y="1"/>
                      <a:pt x="1" y="59"/>
                      <a:pt x="1" y="128"/>
                    </a:cubicBezTo>
                    <a:lnTo>
                      <a:pt x="1" y="672"/>
                    </a:lnTo>
                    <a:cubicBezTo>
                      <a:pt x="1" y="741"/>
                      <a:pt x="58" y="798"/>
                      <a:pt x="127" y="798"/>
                    </a:cubicBezTo>
                    <a:lnTo>
                      <a:pt x="671" y="798"/>
                    </a:lnTo>
                    <a:cubicBezTo>
                      <a:pt x="740" y="798"/>
                      <a:pt x="797" y="741"/>
                      <a:pt x="797" y="672"/>
                    </a:cubicBezTo>
                    <a:lnTo>
                      <a:pt x="797" y="128"/>
                    </a:lnTo>
                    <a:cubicBezTo>
                      <a:pt x="797" y="59"/>
                      <a:pt x="740"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49" name="Google Shape;1349;p38"/>
              <p:cNvSpPr/>
              <p:nvPr/>
            </p:nvSpPr>
            <p:spPr>
              <a:xfrm>
                <a:off x="2839800" y="2194350"/>
                <a:ext cx="19925" cy="19950"/>
              </a:xfrm>
              <a:custGeom>
                <a:avLst/>
                <a:gdLst/>
                <a:ahLst/>
                <a:cxnLst/>
                <a:rect l="l" t="t" r="r" b="b"/>
                <a:pathLst>
                  <a:path w="797" h="798" extrusionOk="0">
                    <a:moveTo>
                      <a:pt x="127" y="1"/>
                    </a:moveTo>
                    <a:cubicBezTo>
                      <a:pt x="57" y="1"/>
                      <a:pt x="0" y="59"/>
                      <a:pt x="0" y="128"/>
                    </a:cubicBezTo>
                    <a:lnTo>
                      <a:pt x="0" y="672"/>
                    </a:lnTo>
                    <a:cubicBezTo>
                      <a:pt x="0" y="741"/>
                      <a:pt x="57" y="798"/>
                      <a:pt x="127" y="798"/>
                    </a:cubicBezTo>
                    <a:lnTo>
                      <a:pt x="670" y="798"/>
                    </a:lnTo>
                    <a:cubicBezTo>
                      <a:pt x="740" y="798"/>
                      <a:pt x="796" y="741"/>
                      <a:pt x="796" y="672"/>
                    </a:cubicBezTo>
                    <a:lnTo>
                      <a:pt x="796" y="128"/>
                    </a:lnTo>
                    <a:cubicBezTo>
                      <a:pt x="796" y="59"/>
                      <a:pt x="740" y="1"/>
                      <a:pt x="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50" name="Google Shape;1350;p38"/>
              <p:cNvSpPr/>
              <p:nvPr/>
            </p:nvSpPr>
            <p:spPr>
              <a:xfrm>
                <a:off x="2882150" y="2194350"/>
                <a:ext cx="19900" cy="19950"/>
              </a:xfrm>
              <a:custGeom>
                <a:avLst/>
                <a:gdLst/>
                <a:ahLst/>
                <a:cxnLst/>
                <a:rect l="l" t="t" r="r" b="b"/>
                <a:pathLst>
                  <a:path w="796" h="798" extrusionOk="0">
                    <a:moveTo>
                      <a:pt x="126" y="1"/>
                    </a:moveTo>
                    <a:cubicBezTo>
                      <a:pt x="56" y="1"/>
                      <a:pt x="0" y="59"/>
                      <a:pt x="0" y="128"/>
                    </a:cubicBezTo>
                    <a:lnTo>
                      <a:pt x="0" y="672"/>
                    </a:lnTo>
                    <a:cubicBezTo>
                      <a:pt x="0" y="741"/>
                      <a:pt x="56" y="798"/>
                      <a:pt x="126" y="798"/>
                    </a:cubicBezTo>
                    <a:lnTo>
                      <a:pt x="670" y="798"/>
                    </a:lnTo>
                    <a:cubicBezTo>
                      <a:pt x="739" y="798"/>
                      <a:pt x="796" y="741"/>
                      <a:pt x="796" y="672"/>
                    </a:cubicBezTo>
                    <a:lnTo>
                      <a:pt x="796" y="128"/>
                    </a:lnTo>
                    <a:cubicBezTo>
                      <a:pt x="796" y="59"/>
                      <a:pt x="739" y="1"/>
                      <a:pt x="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51" name="Google Shape;1351;p38"/>
              <p:cNvSpPr/>
              <p:nvPr/>
            </p:nvSpPr>
            <p:spPr>
              <a:xfrm>
                <a:off x="2924450" y="2194350"/>
                <a:ext cx="19950" cy="19950"/>
              </a:xfrm>
              <a:custGeom>
                <a:avLst/>
                <a:gdLst/>
                <a:ahLst/>
                <a:cxnLst/>
                <a:rect l="l" t="t" r="r" b="b"/>
                <a:pathLst>
                  <a:path w="798" h="798" extrusionOk="0">
                    <a:moveTo>
                      <a:pt x="126" y="1"/>
                    </a:moveTo>
                    <a:cubicBezTo>
                      <a:pt x="57" y="1"/>
                      <a:pt x="1" y="59"/>
                      <a:pt x="1" y="128"/>
                    </a:cubicBezTo>
                    <a:lnTo>
                      <a:pt x="1" y="672"/>
                    </a:lnTo>
                    <a:cubicBezTo>
                      <a:pt x="1" y="741"/>
                      <a:pt x="57" y="798"/>
                      <a:pt x="126" y="798"/>
                    </a:cubicBezTo>
                    <a:lnTo>
                      <a:pt x="671" y="798"/>
                    </a:lnTo>
                    <a:cubicBezTo>
                      <a:pt x="740" y="798"/>
                      <a:pt x="797" y="741"/>
                      <a:pt x="797" y="672"/>
                    </a:cubicBezTo>
                    <a:lnTo>
                      <a:pt x="797" y="128"/>
                    </a:lnTo>
                    <a:cubicBezTo>
                      <a:pt x="797" y="59"/>
                      <a:pt x="740"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52" name="Google Shape;1352;p38"/>
              <p:cNvSpPr/>
              <p:nvPr/>
            </p:nvSpPr>
            <p:spPr>
              <a:xfrm>
                <a:off x="2966800" y="2194350"/>
                <a:ext cx="19900" cy="19950"/>
              </a:xfrm>
              <a:custGeom>
                <a:avLst/>
                <a:gdLst/>
                <a:ahLst/>
                <a:cxnLst/>
                <a:rect l="l" t="t" r="r" b="b"/>
                <a:pathLst>
                  <a:path w="796" h="798" extrusionOk="0">
                    <a:moveTo>
                      <a:pt x="126" y="1"/>
                    </a:moveTo>
                    <a:cubicBezTo>
                      <a:pt x="56" y="1"/>
                      <a:pt x="0" y="59"/>
                      <a:pt x="0" y="128"/>
                    </a:cubicBezTo>
                    <a:lnTo>
                      <a:pt x="0" y="672"/>
                    </a:lnTo>
                    <a:cubicBezTo>
                      <a:pt x="0" y="741"/>
                      <a:pt x="56" y="798"/>
                      <a:pt x="126" y="798"/>
                    </a:cubicBezTo>
                    <a:lnTo>
                      <a:pt x="669" y="798"/>
                    </a:lnTo>
                    <a:cubicBezTo>
                      <a:pt x="739" y="798"/>
                      <a:pt x="796" y="741"/>
                      <a:pt x="796" y="672"/>
                    </a:cubicBezTo>
                    <a:lnTo>
                      <a:pt x="796" y="128"/>
                    </a:lnTo>
                    <a:cubicBezTo>
                      <a:pt x="796" y="59"/>
                      <a:pt x="739" y="1"/>
                      <a:pt x="6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53" name="Google Shape;1353;p38"/>
              <p:cNvSpPr/>
              <p:nvPr/>
            </p:nvSpPr>
            <p:spPr>
              <a:xfrm>
                <a:off x="3009100" y="2194350"/>
                <a:ext cx="19925" cy="19950"/>
              </a:xfrm>
              <a:custGeom>
                <a:avLst/>
                <a:gdLst/>
                <a:ahLst/>
                <a:cxnLst/>
                <a:rect l="l" t="t" r="r" b="b"/>
                <a:pathLst>
                  <a:path w="797" h="798" extrusionOk="0">
                    <a:moveTo>
                      <a:pt x="127" y="1"/>
                    </a:moveTo>
                    <a:cubicBezTo>
                      <a:pt x="58" y="1"/>
                      <a:pt x="1" y="59"/>
                      <a:pt x="1" y="128"/>
                    </a:cubicBezTo>
                    <a:lnTo>
                      <a:pt x="1" y="672"/>
                    </a:lnTo>
                    <a:cubicBezTo>
                      <a:pt x="1" y="741"/>
                      <a:pt x="58" y="798"/>
                      <a:pt x="127" y="798"/>
                    </a:cubicBezTo>
                    <a:lnTo>
                      <a:pt x="671" y="798"/>
                    </a:lnTo>
                    <a:cubicBezTo>
                      <a:pt x="740" y="798"/>
                      <a:pt x="796" y="741"/>
                      <a:pt x="796" y="672"/>
                    </a:cubicBezTo>
                    <a:lnTo>
                      <a:pt x="796" y="128"/>
                    </a:lnTo>
                    <a:cubicBezTo>
                      <a:pt x="796" y="59"/>
                      <a:pt x="740" y="1"/>
                      <a:pt x="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54" name="Google Shape;1354;p38"/>
              <p:cNvSpPr/>
              <p:nvPr/>
            </p:nvSpPr>
            <p:spPr>
              <a:xfrm>
                <a:off x="3051425" y="2194350"/>
                <a:ext cx="19950" cy="19950"/>
              </a:xfrm>
              <a:custGeom>
                <a:avLst/>
                <a:gdLst/>
                <a:ahLst/>
                <a:cxnLst/>
                <a:rect l="l" t="t" r="r" b="b"/>
                <a:pathLst>
                  <a:path w="798" h="798" extrusionOk="0">
                    <a:moveTo>
                      <a:pt x="126" y="1"/>
                    </a:moveTo>
                    <a:cubicBezTo>
                      <a:pt x="57" y="1"/>
                      <a:pt x="0" y="59"/>
                      <a:pt x="0" y="128"/>
                    </a:cubicBezTo>
                    <a:lnTo>
                      <a:pt x="0" y="672"/>
                    </a:lnTo>
                    <a:cubicBezTo>
                      <a:pt x="0" y="741"/>
                      <a:pt x="57" y="798"/>
                      <a:pt x="126" y="798"/>
                    </a:cubicBezTo>
                    <a:lnTo>
                      <a:pt x="670" y="798"/>
                    </a:lnTo>
                    <a:cubicBezTo>
                      <a:pt x="739" y="798"/>
                      <a:pt x="797" y="741"/>
                      <a:pt x="797" y="672"/>
                    </a:cubicBezTo>
                    <a:lnTo>
                      <a:pt x="797" y="128"/>
                    </a:lnTo>
                    <a:cubicBezTo>
                      <a:pt x="797" y="59"/>
                      <a:pt x="739" y="1"/>
                      <a:pt x="6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grpSp>
      </p:grpSp>
      <p:grpSp>
        <p:nvGrpSpPr>
          <p:cNvPr id="1355" name="Google Shape;1355;p38"/>
          <p:cNvGrpSpPr/>
          <p:nvPr/>
        </p:nvGrpSpPr>
        <p:grpSpPr>
          <a:xfrm>
            <a:off x="269100" y="-41225"/>
            <a:ext cx="8422093" cy="4924805"/>
            <a:chOff x="269100" y="-41225"/>
            <a:chExt cx="8422093" cy="4924805"/>
          </a:xfrm>
        </p:grpSpPr>
        <p:sp>
          <p:nvSpPr>
            <p:cNvPr id="1356" name="Google Shape;1356;p38"/>
            <p:cNvSpPr/>
            <p:nvPr/>
          </p:nvSpPr>
          <p:spPr>
            <a:xfrm>
              <a:off x="269100" y="-41225"/>
              <a:ext cx="8235075" cy="4924805"/>
            </a:xfrm>
            <a:custGeom>
              <a:avLst/>
              <a:gdLst/>
              <a:ahLst/>
              <a:cxnLst/>
              <a:rect l="l" t="t" r="r" b="b"/>
              <a:pathLst>
                <a:path w="329403" h="189872" extrusionOk="0">
                  <a:moveTo>
                    <a:pt x="0" y="0"/>
                  </a:moveTo>
                  <a:lnTo>
                    <a:pt x="0" y="189872"/>
                  </a:lnTo>
                  <a:lnTo>
                    <a:pt x="297940" y="189872"/>
                  </a:lnTo>
                  <a:lnTo>
                    <a:pt x="297940" y="126399"/>
                  </a:lnTo>
                  <a:lnTo>
                    <a:pt x="329403" y="126399"/>
                  </a:lnTo>
                  <a:lnTo>
                    <a:pt x="329403" y="273"/>
                  </a:lnTo>
                  <a:lnTo>
                    <a:pt x="326393" y="273"/>
                  </a:lnTo>
                </a:path>
              </a:pathLst>
            </a:custGeom>
            <a:noFill/>
            <a:ln w="28575" cap="flat" cmpd="sng">
              <a:solidFill>
                <a:schemeClr val="lt2"/>
              </a:solidFill>
              <a:prstDash val="solid"/>
              <a:round/>
              <a:headEnd type="none" w="med" len="med"/>
              <a:tailEnd type="none" w="med" len="med"/>
            </a:ln>
          </p:spPr>
        </p:sp>
        <p:grpSp>
          <p:nvGrpSpPr>
            <p:cNvPr id="1357" name="Google Shape;1357;p38"/>
            <p:cNvGrpSpPr/>
            <p:nvPr/>
          </p:nvGrpSpPr>
          <p:grpSpPr>
            <a:xfrm>
              <a:off x="8170359" y="1699485"/>
              <a:ext cx="520834" cy="471110"/>
              <a:chOff x="361850" y="2985150"/>
              <a:chExt cx="632925" cy="572500"/>
            </a:xfrm>
          </p:grpSpPr>
          <p:sp>
            <p:nvSpPr>
              <p:cNvPr id="1358" name="Google Shape;1358;p38"/>
              <p:cNvSpPr/>
              <p:nvPr/>
            </p:nvSpPr>
            <p:spPr>
              <a:xfrm>
                <a:off x="883625" y="3021350"/>
                <a:ext cx="111150" cy="24825"/>
              </a:xfrm>
              <a:custGeom>
                <a:avLst/>
                <a:gdLst/>
                <a:ahLst/>
                <a:cxnLst/>
                <a:rect l="l" t="t" r="r" b="b"/>
                <a:pathLst>
                  <a:path w="4446" h="993" extrusionOk="0">
                    <a:moveTo>
                      <a:pt x="1" y="1"/>
                    </a:moveTo>
                    <a:lnTo>
                      <a:pt x="1" y="992"/>
                    </a:lnTo>
                    <a:lnTo>
                      <a:pt x="4194" y="992"/>
                    </a:lnTo>
                    <a:cubicBezTo>
                      <a:pt x="4333" y="992"/>
                      <a:pt x="4445" y="879"/>
                      <a:pt x="4445" y="740"/>
                    </a:cubicBezTo>
                    <a:lnTo>
                      <a:pt x="4445" y="254"/>
                    </a:lnTo>
                    <a:cubicBezTo>
                      <a:pt x="4445" y="114"/>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59" name="Google Shape;1359;p38"/>
              <p:cNvSpPr/>
              <p:nvPr/>
            </p:nvSpPr>
            <p:spPr>
              <a:xfrm>
                <a:off x="833100" y="3021350"/>
                <a:ext cx="66175" cy="24825"/>
              </a:xfrm>
              <a:custGeom>
                <a:avLst/>
                <a:gdLst/>
                <a:ahLst/>
                <a:cxnLst/>
                <a:rect l="l" t="t" r="r" b="b"/>
                <a:pathLst>
                  <a:path w="2647" h="993" extrusionOk="0">
                    <a:moveTo>
                      <a:pt x="0" y="1"/>
                    </a:moveTo>
                    <a:lnTo>
                      <a:pt x="0" y="992"/>
                    </a:lnTo>
                    <a:lnTo>
                      <a:pt x="2151" y="992"/>
                    </a:lnTo>
                    <a:cubicBezTo>
                      <a:pt x="2425" y="992"/>
                      <a:pt x="2646" y="771"/>
                      <a:pt x="2646" y="496"/>
                    </a:cubicBezTo>
                    <a:cubicBezTo>
                      <a:pt x="2646" y="223"/>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60" name="Google Shape;1360;p38"/>
              <p:cNvSpPr/>
              <p:nvPr/>
            </p:nvSpPr>
            <p:spPr>
              <a:xfrm>
                <a:off x="883625" y="3092525"/>
                <a:ext cx="111150" cy="24800"/>
              </a:xfrm>
              <a:custGeom>
                <a:avLst/>
                <a:gdLst/>
                <a:ahLst/>
                <a:cxnLst/>
                <a:rect l="l" t="t" r="r" b="b"/>
                <a:pathLst>
                  <a:path w="4446" h="992" extrusionOk="0">
                    <a:moveTo>
                      <a:pt x="1" y="0"/>
                    </a:moveTo>
                    <a:lnTo>
                      <a:pt x="1" y="992"/>
                    </a:lnTo>
                    <a:lnTo>
                      <a:pt x="4194" y="992"/>
                    </a:lnTo>
                    <a:cubicBezTo>
                      <a:pt x="4333" y="992"/>
                      <a:pt x="4445" y="878"/>
                      <a:pt x="4445" y="739"/>
                    </a:cubicBezTo>
                    <a:lnTo>
                      <a:pt x="4445" y="253"/>
                    </a:lnTo>
                    <a:cubicBezTo>
                      <a:pt x="4445" y="114"/>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61" name="Google Shape;1361;p38"/>
              <p:cNvSpPr/>
              <p:nvPr/>
            </p:nvSpPr>
            <p:spPr>
              <a:xfrm>
                <a:off x="833100" y="3092525"/>
                <a:ext cx="66175" cy="24800"/>
              </a:xfrm>
              <a:custGeom>
                <a:avLst/>
                <a:gdLst/>
                <a:ahLst/>
                <a:cxnLst/>
                <a:rect l="l" t="t" r="r" b="b"/>
                <a:pathLst>
                  <a:path w="2647" h="992" extrusionOk="0">
                    <a:moveTo>
                      <a:pt x="0" y="0"/>
                    </a:moveTo>
                    <a:lnTo>
                      <a:pt x="0" y="992"/>
                    </a:lnTo>
                    <a:lnTo>
                      <a:pt x="2151" y="992"/>
                    </a:lnTo>
                    <a:cubicBezTo>
                      <a:pt x="2425" y="992"/>
                      <a:pt x="2646" y="769"/>
                      <a:pt x="2646" y="496"/>
                    </a:cubicBezTo>
                    <a:cubicBezTo>
                      <a:pt x="2646" y="223"/>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62" name="Google Shape;1362;p38"/>
              <p:cNvSpPr/>
              <p:nvPr/>
            </p:nvSpPr>
            <p:spPr>
              <a:xfrm>
                <a:off x="883625" y="3163675"/>
                <a:ext cx="111150" cy="24825"/>
              </a:xfrm>
              <a:custGeom>
                <a:avLst/>
                <a:gdLst/>
                <a:ahLst/>
                <a:cxnLst/>
                <a:rect l="l" t="t" r="r" b="b"/>
                <a:pathLst>
                  <a:path w="4446" h="993" extrusionOk="0">
                    <a:moveTo>
                      <a:pt x="1" y="1"/>
                    </a:moveTo>
                    <a:lnTo>
                      <a:pt x="1" y="992"/>
                    </a:lnTo>
                    <a:lnTo>
                      <a:pt x="4194" y="992"/>
                    </a:lnTo>
                    <a:cubicBezTo>
                      <a:pt x="4333" y="992"/>
                      <a:pt x="4445" y="879"/>
                      <a:pt x="4445" y="740"/>
                    </a:cubicBezTo>
                    <a:lnTo>
                      <a:pt x="4445" y="253"/>
                    </a:lnTo>
                    <a:cubicBezTo>
                      <a:pt x="4445" y="114"/>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63" name="Google Shape;1363;p38"/>
              <p:cNvSpPr/>
              <p:nvPr/>
            </p:nvSpPr>
            <p:spPr>
              <a:xfrm>
                <a:off x="833100" y="3163675"/>
                <a:ext cx="66175" cy="24825"/>
              </a:xfrm>
              <a:custGeom>
                <a:avLst/>
                <a:gdLst/>
                <a:ahLst/>
                <a:cxnLst/>
                <a:rect l="l" t="t" r="r" b="b"/>
                <a:pathLst>
                  <a:path w="2647" h="993" extrusionOk="0">
                    <a:moveTo>
                      <a:pt x="0" y="1"/>
                    </a:moveTo>
                    <a:lnTo>
                      <a:pt x="0" y="992"/>
                    </a:lnTo>
                    <a:lnTo>
                      <a:pt x="2151" y="992"/>
                    </a:lnTo>
                    <a:cubicBezTo>
                      <a:pt x="2425" y="992"/>
                      <a:pt x="2646" y="770"/>
                      <a:pt x="2646" y="496"/>
                    </a:cubicBezTo>
                    <a:cubicBezTo>
                      <a:pt x="2646" y="222"/>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64" name="Google Shape;1364;p38"/>
              <p:cNvSpPr/>
              <p:nvPr/>
            </p:nvSpPr>
            <p:spPr>
              <a:xfrm>
                <a:off x="883625" y="3234850"/>
                <a:ext cx="111150" cy="24800"/>
              </a:xfrm>
              <a:custGeom>
                <a:avLst/>
                <a:gdLst/>
                <a:ahLst/>
                <a:cxnLst/>
                <a:rect l="l" t="t" r="r" b="b"/>
                <a:pathLst>
                  <a:path w="4446" h="992" extrusionOk="0">
                    <a:moveTo>
                      <a:pt x="1" y="0"/>
                    </a:moveTo>
                    <a:lnTo>
                      <a:pt x="1" y="992"/>
                    </a:lnTo>
                    <a:lnTo>
                      <a:pt x="4194" y="992"/>
                    </a:lnTo>
                    <a:cubicBezTo>
                      <a:pt x="4333" y="992"/>
                      <a:pt x="4445" y="878"/>
                      <a:pt x="4445" y="739"/>
                    </a:cubicBezTo>
                    <a:lnTo>
                      <a:pt x="4445" y="253"/>
                    </a:lnTo>
                    <a:cubicBezTo>
                      <a:pt x="4445" y="113"/>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65" name="Google Shape;1365;p38"/>
              <p:cNvSpPr/>
              <p:nvPr/>
            </p:nvSpPr>
            <p:spPr>
              <a:xfrm>
                <a:off x="833100" y="3234850"/>
                <a:ext cx="66175" cy="24800"/>
              </a:xfrm>
              <a:custGeom>
                <a:avLst/>
                <a:gdLst/>
                <a:ahLst/>
                <a:cxnLst/>
                <a:rect l="l" t="t" r="r" b="b"/>
                <a:pathLst>
                  <a:path w="2647" h="992" extrusionOk="0">
                    <a:moveTo>
                      <a:pt x="0" y="0"/>
                    </a:moveTo>
                    <a:lnTo>
                      <a:pt x="0" y="992"/>
                    </a:lnTo>
                    <a:lnTo>
                      <a:pt x="2151" y="992"/>
                    </a:lnTo>
                    <a:cubicBezTo>
                      <a:pt x="2425" y="992"/>
                      <a:pt x="2646" y="769"/>
                      <a:pt x="2646" y="496"/>
                    </a:cubicBezTo>
                    <a:cubicBezTo>
                      <a:pt x="2646" y="222"/>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66" name="Google Shape;1366;p38"/>
              <p:cNvSpPr/>
              <p:nvPr/>
            </p:nvSpPr>
            <p:spPr>
              <a:xfrm>
                <a:off x="883625" y="3306000"/>
                <a:ext cx="111150" cy="24800"/>
              </a:xfrm>
              <a:custGeom>
                <a:avLst/>
                <a:gdLst/>
                <a:ahLst/>
                <a:cxnLst/>
                <a:rect l="l" t="t" r="r" b="b"/>
                <a:pathLst>
                  <a:path w="4446" h="992" extrusionOk="0">
                    <a:moveTo>
                      <a:pt x="1" y="1"/>
                    </a:moveTo>
                    <a:lnTo>
                      <a:pt x="1" y="991"/>
                    </a:lnTo>
                    <a:lnTo>
                      <a:pt x="4194" y="991"/>
                    </a:lnTo>
                    <a:cubicBezTo>
                      <a:pt x="4333" y="991"/>
                      <a:pt x="4445" y="879"/>
                      <a:pt x="4445" y="739"/>
                    </a:cubicBezTo>
                    <a:lnTo>
                      <a:pt x="4445" y="253"/>
                    </a:lnTo>
                    <a:cubicBezTo>
                      <a:pt x="4445" y="113"/>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67" name="Google Shape;1367;p38"/>
              <p:cNvSpPr/>
              <p:nvPr/>
            </p:nvSpPr>
            <p:spPr>
              <a:xfrm>
                <a:off x="833100" y="3306000"/>
                <a:ext cx="66175" cy="24800"/>
              </a:xfrm>
              <a:custGeom>
                <a:avLst/>
                <a:gdLst/>
                <a:ahLst/>
                <a:cxnLst/>
                <a:rect l="l" t="t" r="r" b="b"/>
                <a:pathLst>
                  <a:path w="2647" h="992" extrusionOk="0">
                    <a:moveTo>
                      <a:pt x="0" y="1"/>
                    </a:moveTo>
                    <a:lnTo>
                      <a:pt x="0" y="991"/>
                    </a:lnTo>
                    <a:lnTo>
                      <a:pt x="2151" y="991"/>
                    </a:lnTo>
                    <a:cubicBezTo>
                      <a:pt x="2425" y="991"/>
                      <a:pt x="2646" y="770"/>
                      <a:pt x="2646" y="496"/>
                    </a:cubicBezTo>
                    <a:cubicBezTo>
                      <a:pt x="2646" y="222"/>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68" name="Google Shape;1368;p38"/>
              <p:cNvSpPr/>
              <p:nvPr/>
            </p:nvSpPr>
            <p:spPr>
              <a:xfrm>
                <a:off x="883625" y="3377150"/>
                <a:ext cx="111150" cy="24800"/>
              </a:xfrm>
              <a:custGeom>
                <a:avLst/>
                <a:gdLst/>
                <a:ahLst/>
                <a:cxnLst/>
                <a:rect l="l" t="t" r="r" b="b"/>
                <a:pathLst>
                  <a:path w="4446" h="992" extrusionOk="0">
                    <a:moveTo>
                      <a:pt x="1" y="0"/>
                    </a:moveTo>
                    <a:lnTo>
                      <a:pt x="1" y="992"/>
                    </a:lnTo>
                    <a:lnTo>
                      <a:pt x="4194" y="992"/>
                    </a:lnTo>
                    <a:cubicBezTo>
                      <a:pt x="4333" y="992"/>
                      <a:pt x="4445" y="879"/>
                      <a:pt x="4445" y="739"/>
                    </a:cubicBezTo>
                    <a:lnTo>
                      <a:pt x="4445" y="253"/>
                    </a:lnTo>
                    <a:cubicBezTo>
                      <a:pt x="4445" y="114"/>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69" name="Google Shape;1369;p38"/>
              <p:cNvSpPr/>
              <p:nvPr/>
            </p:nvSpPr>
            <p:spPr>
              <a:xfrm>
                <a:off x="833100" y="3377150"/>
                <a:ext cx="66175" cy="24800"/>
              </a:xfrm>
              <a:custGeom>
                <a:avLst/>
                <a:gdLst/>
                <a:ahLst/>
                <a:cxnLst/>
                <a:rect l="l" t="t" r="r" b="b"/>
                <a:pathLst>
                  <a:path w="2647" h="992" extrusionOk="0">
                    <a:moveTo>
                      <a:pt x="0" y="0"/>
                    </a:moveTo>
                    <a:lnTo>
                      <a:pt x="0" y="992"/>
                    </a:lnTo>
                    <a:lnTo>
                      <a:pt x="2151" y="992"/>
                    </a:lnTo>
                    <a:cubicBezTo>
                      <a:pt x="2425" y="992"/>
                      <a:pt x="2646" y="770"/>
                      <a:pt x="2646" y="497"/>
                    </a:cubicBezTo>
                    <a:cubicBezTo>
                      <a:pt x="2646" y="223"/>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70" name="Google Shape;1370;p38"/>
              <p:cNvSpPr/>
              <p:nvPr/>
            </p:nvSpPr>
            <p:spPr>
              <a:xfrm>
                <a:off x="883625" y="3448300"/>
                <a:ext cx="111150" cy="24825"/>
              </a:xfrm>
              <a:custGeom>
                <a:avLst/>
                <a:gdLst/>
                <a:ahLst/>
                <a:cxnLst/>
                <a:rect l="l" t="t" r="r" b="b"/>
                <a:pathLst>
                  <a:path w="4446" h="993" extrusionOk="0">
                    <a:moveTo>
                      <a:pt x="1" y="1"/>
                    </a:moveTo>
                    <a:lnTo>
                      <a:pt x="1" y="992"/>
                    </a:lnTo>
                    <a:lnTo>
                      <a:pt x="4194" y="992"/>
                    </a:lnTo>
                    <a:cubicBezTo>
                      <a:pt x="4333" y="992"/>
                      <a:pt x="4445" y="879"/>
                      <a:pt x="4445" y="740"/>
                    </a:cubicBezTo>
                    <a:lnTo>
                      <a:pt x="4445" y="253"/>
                    </a:lnTo>
                    <a:cubicBezTo>
                      <a:pt x="4445" y="114"/>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71" name="Google Shape;1371;p38"/>
              <p:cNvSpPr/>
              <p:nvPr/>
            </p:nvSpPr>
            <p:spPr>
              <a:xfrm>
                <a:off x="833100" y="3448300"/>
                <a:ext cx="66175" cy="24825"/>
              </a:xfrm>
              <a:custGeom>
                <a:avLst/>
                <a:gdLst/>
                <a:ahLst/>
                <a:cxnLst/>
                <a:rect l="l" t="t" r="r" b="b"/>
                <a:pathLst>
                  <a:path w="2647" h="993" extrusionOk="0">
                    <a:moveTo>
                      <a:pt x="0" y="1"/>
                    </a:moveTo>
                    <a:lnTo>
                      <a:pt x="0" y="992"/>
                    </a:lnTo>
                    <a:lnTo>
                      <a:pt x="2151" y="992"/>
                    </a:lnTo>
                    <a:cubicBezTo>
                      <a:pt x="2425" y="992"/>
                      <a:pt x="2646" y="771"/>
                      <a:pt x="2646" y="497"/>
                    </a:cubicBezTo>
                    <a:cubicBezTo>
                      <a:pt x="2646" y="223"/>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72" name="Google Shape;1372;p38"/>
              <p:cNvSpPr/>
              <p:nvPr/>
            </p:nvSpPr>
            <p:spPr>
              <a:xfrm>
                <a:off x="883625" y="3519475"/>
                <a:ext cx="111150" cy="24800"/>
              </a:xfrm>
              <a:custGeom>
                <a:avLst/>
                <a:gdLst/>
                <a:ahLst/>
                <a:cxnLst/>
                <a:rect l="l" t="t" r="r" b="b"/>
                <a:pathLst>
                  <a:path w="4446" h="992" extrusionOk="0">
                    <a:moveTo>
                      <a:pt x="1" y="0"/>
                    </a:moveTo>
                    <a:lnTo>
                      <a:pt x="1" y="992"/>
                    </a:lnTo>
                    <a:lnTo>
                      <a:pt x="4194" y="992"/>
                    </a:lnTo>
                    <a:cubicBezTo>
                      <a:pt x="4333" y="992"/>
                      <a:pt x="4445" y="878"/>
                      <a:pt x="4445" y="739"/>
                    </a:cubicBezTo>
                    <a:lnTo>
                      <a:pt x="4445" y="253"/>
                    </a:lnTo>
                    <a:cubicBezTo>
                      <a:pt x="4445" y="114"/>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73" name="Google Shape;1373;p38"/>
              <p:cNvSpPr/>
              <p:nvPr/>
            </p:nvSpPr>
            <p:spPr>
              <a:xfrm>
                <a:off x="833100" y="3519475"/>
                <a:ext cx="66175" cy="24800"/>
              </a:xfrm>
              <a:custGeom>
                <a:avLst/>
                <a:gdLst/>
                <a:ahLst/>
                <a:cxnLst/>
                <a:rect l="l" t="t" r="r" b="b"/>
                <a:pathLst>
                  <a:path w="2647" h="992" extrusionOk="0">
                    <a:moveTo>
                      <a:pt x="0" y="0"/>
                    </a:moveTo>
                    <a:lnTo>
                      <a:pt x="0" y="992"/>
                    </a:lnTo>
                    <a:lnTo>
                      <a:pt x="2151" y="992"/>
                    </a:lnTo>
                    <a:cubicBezTo>
                      <a:pt x="2425" y="992"/>
                      <a:pt x="2646" y="769"/>
                      <a:pt x="2646" y="496"/>
                    </a:cubicBezTo>
                    <a:cubicBezTo>
                      <a:pt x="2646" y="223"/>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74" name="Google Shape;1374;p38"/>
              <p:cNvSpPr/>
              <p:nvPr/>
            </p:nvSpPr>
            <p:spPr>
              <a:xfrm>
                <a:off x="536675" y="2985150"/>
                <a:ext cx="284200" cy="572500"/>
              </a:xfrm>
              <a:custGeom>
                <a:avLst/>
                <a:gdLst/>
                <a:ahLst/>
                <a:cxnLst/>
                <a:rect l="l" t="t" r="r" b="b"/>
                <a:pathLst>
                  <a:path w="11368" h="22900" extrusionOk="0">
                    <a:moveTo>
                      <a:pt x="608" y="0"/>
                    </a:moveTo>
                    <a:cubicBezTo>
                      <a:pt x="272" y="0"/>
                      <a:pt x="0" y="272"/>
                      <a:pt x="0" y="608"/>
                    </a:cubicBezTo>
                    <a:lnTo>
                      <a:pt x="0" y="22291"/>
                    </a:lnTo>
                    <a:cubicBezTo>
                      <a:pt x="0" y="22627"/>
                      <a:pt x="272" y="22900"/>
                      <a:pt x="608" y="22900"/>
                    </a:cubicBezTo>
                    <a:lnTo>
                      <a:pt x="10760" y="22900"/>
                    </a:lnTo>
                    <a:cubicBezTo>
                      <a:pt x="11096" y="22900"/>
                      <a:pt x="11367" y="22627"/>
                      <a:pt x="11367" y="22291"/>
                    </a:cubicBezTo>
                    <a:lnTo>
                      <a:pt x="11367" y="608"/>
                    </a:lnTo>
                    <a:cubicBezTo>
                      <a:pt x="11367" y="272"/>
                      <a:pt x="11096" y="0"/>
                      <a:pt x="10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75" name="Google Shape;1375;p38"/>
              <p:cNvSpPr/>
              <p:nvPr/>
            </p:nvSpPr>
            <p:spPr>
              <a:xfrm>
                <a:off x="601375" y="2985150"/>
                <a:ext cx="284225" cy="572500"/>
              </a:xfrm>
              <a:custGeom>
                <a:avLst/>
                <a:gdLst/>
                <a:ahLst/>
                <a:cxnLst/>
                <a:rect l="l" t="t" r="r" b="b"/>
                <a:pathLst>
                  <a:path w="11369" h="22900" extrusionOk="0">
                    <a:moveTo>
                      <a:pt x="608" y="0"/>
                    </a:moveTo>
                    <a:cubicBezTo>
                      <a:pt x="272" y="0"/>
                      <a:pt x="1" y="272"/>
                      <a:pt x="1" y="608"/>
                    </a:cubicBezTo>
                    <a:lnTo>
                      <a:pt x="1" y="22291"/>
                    </a:lnTo>
                    <a:cubicBezTo>
                      <a:pt x="1" y="22627"/>
                      <a:pt x="272" y="22900"/>
                      <a:pt x="608" y="22900"/>
                    </a:cubicBezTo>
                    <a:lnTo>
                      <a:pt x="10760" y="22900"/>
                    </a:lnTo>
                    <a:cubicBezTo>
                      <a:pt x="11096" y="22900"/>
                      <a:pt x="11369" y="22627"/>
                      <a:pt x="11369" y="22291"/>
                    </a:cubicBezTo>
                    <a:lnTo>
                      <a:pt x="11369" y="608"/>
                    </a:lnTo>
                    <a:cubicBezTo>
                      <a:pt x="11369" y="272"/>
                      <a:pt x="11096" y="0"/>
                      <a:pt x="107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76" name="Google Shape;1376;p38"/>
              <p:cNvSpPr/>
              <p:nvPr/>
            </p:nvSpPr>
            <p:spPr>
              <a:xfrm>
                <a:off x="361850" y="3021350"/>
                <a:ext cx="159650" cy="24825"/>
              </a:xfrm>
              <a:custGeom>
                <a:avLst/>
                <a:gdLst/>
                <a:ahLst/>
                <a:cxnLst/>
                <a:rect l="l" t="t" r="r" b="b"/>
                <a:pathLst>
                  <a:path w="6386" h="993" extrusionOk="0">
                    <a:moveTo>
                      <a:pt x="253" y="1"/>
                    </a:moveTo>
                    <a:cubicBezTo>
                      <a:pt x="114" y="1"/>
                      <a:pt x="1" y="114"/>
                      <a:pt x="1" y="254"/>
                    </a:cubicBezTo>
                    <a:lnTo>
                      <a:pt x="1" y="740"/>
                    </a:lnTo>
                    <a:cubicBezTo>
                      <a:pt x="1" y="879"/>
                      <a:pt x="114" y="992"/>
                      <a:pt x="253" y="992"/>
                    </a:cubicBezTo>
                    <a:lnTo>
                      <a:pt x="6386" y="992"/>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77" name="Google Shape;1377;p38"/>
              <p:cNvSpPr/>
              <p:nvPr/>
            </p:nvSpPr>
            <p:spPr>
              <a:xfrm>
                <a:off x="505850" y="3021350"/>
                <a:ext cx="66200" cy="24825"/>
              </a:xfrm>
              <a:custGeom>
                <a:avLst/>
                <a:gdLst/>
                <a:ahLst/>
                <a:cxnLst/>
                <a:rect l="l" t="t" r="r" b="b"/>
                <a:pathLst>
                  <a:path w="2648" h="993" extrusionOk="0">
                    <a:moveTo>
                      <a:pt x="496" y="1"/>
                    </a:moveTo>
                    <a:cubicBezTo>
                      <a:pt x="223" y="1"/>
                      <a:pt x="0" y="223"/>
                      <a:pt x="0" y="496"/>
                    </a:cubicBezTo>
                    <a:cubicBezTo>
                      <a:pt x="0" y="771"/>
                      <a:pt x="223" y="992"/>
                      <a:pt x="496" y="992"/>
                    </a:cubicBezTo>
                    <a:lnTo>
                      <a:pt x="2648" y="992"/>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78" name="Google Shape;1378;p38"/>
              <p:cNvSpPr/>
              <p:nvPr/>
            </p:nvSpPr>
            <p:spPr>
              <a:xfrm>
                <a:off x="361850" y="3092525"/>
                <a:ext cx="159650" cy="24800"/>
              </a:xfrm>
              <a:custGeom>
                <a:avLst/>
                <a:gdLst/>
                <a:ahLst/>
                <a:cxnLst/>
                <a:rect l="l" t="t" r="r" b="b"/>
                <a:pathLst>
                  <a:path w="6386" h="992" extrusionOk="0">
                    <a:moveTo>
                      <a:pt x="253" y="0"/>
                    </a:moveTo>
                    <a:cubicBezTo>
                      <a:pt x="114" y="0"/>
                      <a:pt x="1" y="114"/>
                      <a:pt x="1" y="253"/>
                    </a:cubicBezTo>
                    <a:lnTo>
                      <a:pt x="1" y="739"/>
                    </a:lnTo>
                    <a:cubicBezTo>
                      <a:pt x="1" y="878"/>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79" name="Google Shape;1379;p38"/>
              <p:cNvSpPr/>
              <p:nvPr/>
            </p:nvSpPr>
            <p:spPr>
              <a:xfrm>
                <a:off x="505850" y="3092525"/>
                <a:ext cx="66200" cy="24800"/>
              </a:xfrm>
              <a:custGeom>
                <a:avLst/>
                <a:gdLst/>
                <a:ahLst/>
                <a:cxnLst/>
                <a:rect l="l" t="t" r="r" b="b"/>
                <a:pathLst>
                  <a:path w="2648" h="992" extrusionOk="0">
                    <a:moveTo>
                      <a:pt x="496" y="0"/>
                    </a:moveTo>
                    <a:cubicBezTo>
                      <a:pt x="223" y="0"/>
                      <a:pt x="0" y="223"/>
                      <a:pt x="0" y="496"/>
                    </a:cubicBezTo>
                    <a:cubicBezTo>
                      <a:pt x="0" y="769"/>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80" name="Google Shape;1380;p38"/>
              <p:cNvSpPr/>
              <p:nvPr/>
            </p:nvSpPr>
            <p:spPr>
              <a:xfrm>
                <a:off x="361850" y="3163675"/>
                <a:ext cx="159650" cy="24825"/>
              </a:xfrm>
              <a:custGeom>
                <a:avLst/>
                <a:gdLst/>
                <a:ahLst/>
                <a:cxnLst/>
                <a:rect l="l" t="t" r="r" b="b"/>
                <a:pathLst>
                  <a:path w="6386" h="993" extrusionOk="0">
                    <a:moveTo>
                      <a:pt x="253" y="1"/>
                    </a:moveTo>
                    <a:cubicBezTo>
                      <a:pt x="114" y="1"/>
                      <a:pt x="1" y="114"/>
                      <a:pt x="1" y="253"/>
                    </a:cubicBezTo>
                    <a:lnTo>
                      <a:pt x="1" y="740"/>
                    </a:lnTo>
                    <a:cubicBezTo>
                      <a:pt x="1" y="879"/>
                      <a:pt x="114" y="992"/>
                      <a:pt x="253" y="992"/>
                    </a:cubicBezTo>
                    <a:lnTo>
                      <a:pt x="6386" y="992"/>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81" name="Google Shape;1381;p38"/>
              <p:cNvSpPr/>
              <p:nvPr/>
            </p:nvSpPr>
            <p:spPr>
              <a:xfrm>
                <a:off x="505850" y="3163675"/>
                <a:ext cx="66200" cy="24825"/>
              </a:xfrm>
              <a:custGeom>
                <a:avLst/>
                <a:gdLst/>
                <a:ahLst/>
                <a:cxnLst/>
                <a:rect l="l" t="t" r="r" b="b"/>
                <a:pathLst>
                  <a:path w="2648" h="993" extrusionOk="0">
                    <a:moveTo>
                      <a:pt x="496" y="1"/>
                    </a:moveTo>
                    <a:cubicBezTo>
                      <a:pt x="223" y="1"/>
                      <a:pt x="0" y="222"/>
                      <a:pt x="0" y="496"/>
                    </a:cubicBezTo>
                    <a:cubicBezTo>
                      <a:pt x="0" y="770"/>
                      <a:pt x="223" y="992"/>
                      <a:pt x="496" y="992"/>
                    </a:cubicBezTo>
                    <a:lnTo>
                      <a:pt x="2648" y="992"/>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82" name="Google Shape;1382;p38"/>
              <p:cNvSpPr/>
              <p:nvPr/>
            </p:nvSpPr>
            <p:spPr>
              <a:xfrm>
                <a:off x="361850" y="3234850"/>
                <a:ext cx="159650" cy="24800"/>
              </a:xfrm>
              <a:custGeom>
                <a:avLst/>
                <a:gdLst/>
                <a:ahLst/>
                <a:cxnLst/>
                <a:rect l="l" t="t" r="r" b="b"/>
                <a:pathLst>
                  <a:path w="6386" h="992" extrusionOk="0">
                    <a:moveTo>
                      <a:pt x="253" y="0"/>
                    </a:moveTo>
                    <a:cubicBezTo>
                      <a:pt x="114" y="0"/>
                      <a:pt x="1" y="113"/>
                      <a:pt x="1" y="253"/>
                    </a:cubicBezTo>
                    <a:lnTo>
                      <a:pt x="1" y="739"/>
                    </a:lnTo>
                    <a:cubicBezTo>
                      <a:pt x="1" y="878"/>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83" name="Google Shape;1383;p38"/>
              <p:cNvSpPr/>
              <p:nvPr/>
            </p:nvSpPr>
            <p:spPr>
              <a:xfrm>
                <a:off x="505850" y="3234850"/>
                <a:ext cx="66200" cy="24800"/>
              </a:xfrm>
              <a:custGeom>
                <a:avLst/>
                <a:gdLst/>
                <a:ahLst/>
                <a:cxnLst/>
                <a:rect l="l" t="t" r="r" b="b"/>
                <a:pathLst>
                  <a:path w="2648" h="992" extrusionOk="0">
                    <a:moveTo>
                      <a:pt x="496" y="0"/>
                    </a:moveTo>
                    <a:cubicBezTo>
                      <a:pt x="223" y="0"/>
                      <a:pt x="0" y="222"/>
                      <a:pt x="0" y="496"/>
                    </a:cubicBezTo>
                    <a:cubicBezTo>
                      <a:pt x="0" y="769"/>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84" name="Google Shape;1384;p38"/>
              <p:cNvSpPr/>
              <p:nvPr/>
            </p:nvSpPr>
            <p:spPr>
              <a:xfrm>
                <a:off x="361850" y="3306000"/>
                <a:ext cx="159650" cy="24800"/>
              </a:xfrm>
              <a:custGeom>
                <a:avLst/>
                <a:gdLst/>
                <a:ahLst/>
                <a:cxnLst/>
                <a:rect l="l" t="t" r="r" b="b"/>
                <a:pathLst>
                  <a:path w="6386" h="992" extrusionOk="0">
                    <a:moveTo>
                      <a:pt x="253" y="1"/>
                    </a:moveTo>
                    <a:cubicBezTo>
                      <a:pt x="114" y="1"/>
                      <a:pt x="1" y="113"/>
                      <a:pt x="1" y="253"/>
                    </a:cubicBezTo>
                    <a:lnTo>
                      <a:pt x="1" y="739"/>
                    </a:lnTo>
                    <a:cubicBezTo>
                      <a:pt x="1" y="879"/>
                      <a:pt x="114" y="991"/>
                      <a:pt x="253" y="991"/>
                    </a:cubicBezTo>
                    <a:lnTo>
                      <a:pt x="6386" y="991"/>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85" name="Google Shape;1385;p38"/>
              <p:cNvSpPr/>
              <p:nvPr/>
            </p:nvSpPr>
            <p:spPr>
              <a:xfrm>
                <a:off x="505850" y="3306000"/>
                <a:ext cx="66200" cy="24800"/>
              </a:xfrm>
              <a:custGeom>
                <a:avLst/>
                <a:gdLst/>
                <a:ahLst/>
                <a:cxnLst/>
                <a:rect l="l" t="t" r="r" b="b"/>
                <a:pathLst>
                  <a:path w="2648" h="992" extrusionOk="0">
                    <a:moveTo>
                      <a:pt x="496" y="1"/>
                    </a:moveTo>
                    <a:cubicBezTo>
                      <a:pt x="223" y="1"/>
                      <a:pt x="0" y="222"/>
                      <a:pt x="0" y="496"/>
                    </a:cubicBezTo>
                    <a:cubicBezTo>
                      <a:pt x="0" y="770"/>
                      <a:pt x="223" y="991"/>
                      <a:pt x="496" y="991"/>
                    </a:cubicBezTo>
                    <a:lnTo>
                      <a:pt x="2648" y="991"/>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86" name="Google Shape;1386;p38"/>
              <p:cNvSpPr/>
              <p:nvPr/>
            </p:nvSpPr>
            <p:spPr>
              <a:xfrm>
                <a:off x="361850" y="3377150"/>
                <a:ext cx="159650" cy="24800"/>
              </a:xfrm>
              <a:custGeom>
                <a:avLst/>
                <a:gdLst/>
                <a:ahLst/>
                <a:cxnLst/>
                <a:rect l="l" t="t" r="r" b="b"/>
                <a:pathLst>
                  <a:path w="6386" h="992" extrusionOk="0">
                    <a:moveTo>
                      <a:pt x="253" y="0"/>
                    </a:moveTo>
                    <a:cubicBezTo>
                      <a:pt x="114" y="0"/>
                      <a:pt x="1" y="114"/>
                      <a:pt x="1" y="253"/>
                    </a:cubicBezTo>
                    <a:lnTo>
                      <a:pt x="1" y="739"/>
                    </a:lnTo>
                    <a:cubicBezTo>
                      <a:pt x="1" y="879"/>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87" name="Google Shape;1387;p38"/>
              <p:cNvSpPr/>
              <p:nvPr/>
            </p:nvSpPr>
            <p:spPr>
              <a:xfrm>
                <a:off x="505850" y="3377150"/>
                <a:ext cx="66200" cy="24800"/>
              </a:xfrm>
              <a:custGeom>
                <a:avLst/>
                <a:gdLst/>
                <a:ahLst/>
                <a:cxnLst/>
                <a:rect l="l" t="t" r="r" b="b"/>
                <a:pathLst>
                  <a:path w="2648" h="992" extrusionOk="0">
                    <a:moveTo>
                      <a:pt x="496" y="0"/>
                    </a:moveTo>
                    <a:cubicBezTo>
                      <a:pt x="223" y="0"/>
                      <a:pt x="0" y="223"/>
                      <a:pt x="0" y="497"/>
                    </a:cubicBezTo>
                    <a:cubicBezTo>
                      <a:pt x="0" y="770"/>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88" name="Google Shape;1388;p38"/>
              <p:cNvSpPr/>
              <p:nvPr/>
            </p:nvSpPr>
            <p:spPr>
              <a:xfrm>
                <a:off x="361850" y="3448300"/>
                <a:ext cx="159650" cy="24825"/>
              </a:xfrm>
              <a:custGeom>
                <a:avLst/>
                <a:gdLst/>
                <a:ahLst/>
                <a:cxnLst/>
                <a:rect l="l" t="t" r="r" b="b"/>
                <a:pathLst>
                  <a:path w="6386" h="993" extrusionOk="0">
                    <a:moveTo>
                      <a:pt x="253" y="1"/>
                    </a:moveTo>
                    <a:cubicBezTo>
                      <a:pt x="114" y="1"/>
                      <a:pt x="1" y="114"/>
                      <a:pt x="1" y="253"/>
                    </a:cubicBezTo>
                    <a:lnTo>
                      <a:pt x="1" y="740"/>
                    </a:lnTo>
                    <a:cubicBezTo>
                      <a:pt x="1" y="879"/>
                      <a:pt x="114" y="992"/>
                      <a:pt x="253" y="992"/>
                    </a:cubicBezTo>
                    <a:lnTo>
                      <a:pt x="6386" y="992"/>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89" name="Google Shape;1389;p38"/>
              <p:cNvSpPr/>
              <p:nvPr/>
            </p:nvSpPr>
            <p:spPr>
              <a:xfrm>
                <a:off x="505850" y="3448300"/>
                <a:ext cx="66200" cy="24825"/>
              </a:xfrm>
              <a:custGeom>
                <a:avLst/>
                <a:gdLst/>
                <a:ahLst/>
                <a:cxnLst/>
                <a:rect l="l" t="t" r="r" b="b"/>
                <a:pathLst>
                  <a:path w="2648" h="993" extrusionOk="0">
                    <a:moveTo>
                      <a:pt x="496" y="1"/>
                    </a:moveTo>
                    <a:cubicBezTo>
                      <a:pt x="223" y="1"/>
                      <a:pt x="0" y="223"/>
                      <a:pt x="0" y="497"/>
                    </a:cubicBezTo>
                    <a:cubicBezTo>
                      <a:pt x="0" y="771"/>
                      <a:pt x="223" y="992"/>
                      <a:pt x="496" y="992"/>
                    </a:cubicBezTo>
                    <a:lnTo>
                      <a:pt x="2648" y="992"/>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90" name="Google Shape;1390;p38"/>
              <p:cNvSpPr/>
              <p:nvPr/>
            </p:nvSpPr>
            <p:spPr>
              <a:xfrm>
                <a:off x="361850" y="3519475"/>
                <a:ext cx="159650" cy="24800"/>
              </a:xfrm>
              <a:custGeom>
                <a:avLst/>
                <a:gdLst/>
                <a:ahLst/>
                <a:cxnLst/>
                <a:rect l="l" t="t" r="r" b="b"/>
                <a:pathLst>
                  <a:path w="6386" h="992" extrusionOk="0">
                    <a:moveTo>
                      <a:pt x="253" y="0"/>
                    </a:moveTo>
                    <a:cubicBezTo>
                      <a:pt x="114" y="0"/>
                      <a:pt x="1" y="114"/>
                      <a:pt x="1" y="253"/>
                    </a:cubicBezTo>
                    <a:lnTo>
                      <a:pt x="1" y="739"/>
                    </a:lnTo>
                    <a:cubicBezTo>
                      <a:pt x="1" y="878"/>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91" name="Google Shape;1391;p38"/>
              <p:cNvSpPr/>
              <p:nvPr/>
            </p:nvSpPr>
            <p:spPr>
              <a:xfrm>
                <a:off x="505850" y="3519475"/>
                <a:ext cx="66200" cy="24800"/>
              </a:xfrm>
              <a:custGeom>
                <a:avLst/>
                <a:gdLst/>
                <a:ahLst/>
                <a:cxnLst/>
                <a:rect l="l" t="t" r="r" b="b"/>
                <a:pathLst>
                  <a:path w="2648" h="992" extrusionOk="0">
                    <a:moveTo>
                      <a:pt x="496" y="0"/>
                    </a:moveTo>
                    <a:cubicBezTo>
                      <a:pt x="223" y="0"/>
                      <a:pt x="0" y="223"/>
                      <a:pt x="0" y="496"/>
                    </a:cubicBezTo>
                    <a:cubicBezTo>
                      <a:pt x="0" y="769"/>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92" name="Google Shape;1392;p38"/>
              <p:cNvSpPr/>
              <p:nvPr/>
            </p:nvSpPr>
            <p:spPr>
              <a:xfrm>
                <a:off x="632975" y="3046150"/>
                <a:ext cx="233225" cy="122400"/>
              </a:xfrm>
              <a:custGeom>
                <a:avLst/>
                <a:gdLst/>
                <a:ahLst/>
                <a:cxnLst/>
                <a:rect l="l" t="t" r="r" b="b"/>
                <a:pathLst>
                  <a:path w="9329" h="4896" extrusionOk="0">
                    <a:moveTo>
                      <a:pt x="641" y="0"/>
                    </a:moveTo>
                    <a:cubicBezTo>
                      <a:pt x="288" y="0"/>
                      <a:pt x="1" y="286"/>
                      <a:pt x="1" y="639"/>
                    </a:cubicBezTo>
                    <a:lnTo>
                      <a:pt x="1" y="4256"/>
                    </a:lnTo>
                    <a:cubicBezTo>
                      <a:pt x="1" y="4608"/>
                      <a:pt x="288" y="4896"/>
                      <a:pt x="641" y="4896"/>
                    </a:cubicBezTo>
                    <a:lnTo>
                      <a:pt x="8688" y="4896"/>
                    </a:lnTo>
                    <a:cubicBezTo>
                      <a:pt x="9042" y="4896"/>
                      <a:pt x="9328" y="4608"/>
                      <a:pt x="9328" y="4256"/>
                    </a:cubicBezTo>
                    <a:lnTo>
                      <a:pt x="9328" y="639"/>
                    </a:lnTo>
                    <a:cubicBezTo>
                      <a:pt x="9328" y="286"/>
                      <a:pt x="9042" y="0"/>
                      <a:pt x="8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93" name="Google Shape;1393;p38"/>
              <p:cNvSpPr/>
              <p:nvPr/>
            </p:nvSpPr>
            <p:spPr>
              <a:xfrm>
                <a:off x="632975" y="3340450"/>
                <a:ext cx="233225" cy="19425"/>
              </a:xfrm>
              <a:custGeom>
                <a:avLst/>
                <a:gdLst/>
                <a:ahLst/>
                <a:cxnLst/>
                <a:rect l="l" t="t" r="r" b="b"/>
                <a:pathLst>
                  <a:path w="9329" h="777" extrusionOk="0">
                    <a:moveTo>
                      <a:pt x="145" y="0"/>
                    </a:moveTo>
                    <a:cubicBezTo>
                      <a:pt x="65" y="0"/>
                      <a:pt x="1" y="65"/>
                      <a:pt x="1" y="144"/>
                    </a:cubicBezTo>
                    <a:lnTo>
                      <a:pt x="1" y="631"/>
                    </a:lnTo>
                    <a:cubicBezTo>
                      <a:pt x="1" y="710"/>
                      <a:pt x="65" y="776"/>
                      <a:pt x="145" y="776"/>
                    </a:cubicBezTo>
                    <a:lnTo>
                      <a:pt x="9185" y="776"/>
                    </a:lnTo>
                    <a:cubicBezTo>
                      <a:pt x="9264" y="776"/>
                      <a:pt x="9328" y="710"/>
                      <a:pt x="9328" y="631"/>
                    </a:cubicBezTo>
                    <a:lnTo>
                      <a:pt x="9328" y="144"/>
                    </a:lnTo>
                    <a:cubicBezTo>
                      <a:pt x="9328" y="65"/>
                      <a:pt x="9264" y="0"/>
                      <a:pt x="91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94" name="Google Shape;1394;p38"/>
              <p:cNvSpPr/>
              <p:nvPr/>
            </p:nvSpPr>
            <p:spPr>
              <a:xfrm>
                <a:off x="632975" y="3401925"/>
                <a:ext cx="233225" cy="19400"/>
              </a:xfrm>
              <a:custGeom>
                <a:avLst/>
                <a:gdLst/>
                <a:ahLst/>
                <a:cxnLst/>
                <a:rect l="l" t="t" r="r" b="b"/>
                <a:pathLst>
                  <a:path w="9329" h="776" extrusionOk="0">
                    <a:moveTo>
                      <a:pt x="145" y="1"/>
                    </a:moveTo>
                    <a:cubicBezTo>
                      <a:pt x="65" y="1"/>
                      <a:pt x="1" y="64"/>
                      <a:pt x="1" y="144"/>
                    </a:cubicBezTo>
                    <a:lnTo>
                      <a:pt x="1" y="632"/>
                    </a:lnTo>
                    <a:cubicBezTo>
                      <a:pt x="1" y="711"/>
                      <a:pt x="65" y="775"/>
                      <a:pt x="145" y="775"/>
                    </a:cubicBezTo>
                    <a:lnTo>
                      <a:pt x="9185" y="775"/>
                    </a:lnTo>
                    <a:cubicBezTo>
                      <a:pt x="9264" y="775"/>
                      <a:pt x="9328" y="711"/>
                      <a:pt x="9328" y="632"/>
                    </a:cubicBezTo>
                    <a:lnTo>
                      <a:pt x="9328" y="144"/>
                    </a:lnTo>
                    <a:cubicBezTo>
                      <a:pt x="9328" y="64"/>
                      <a:pt x="926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95" name="Google Shape;1395;p38"/>
              <p:cNvSpPr/>
              <p:nvPr/>
            </p:nvSpPr>
            <p:spPr>
              <a:xfrm>
                <a:off x="632975" y="3463375"/>
                <a:ext cx="233225" cy="19400"/>
              </a:xfrm>
              <a:custGeom>
                <a:avLst/>
                <a:gdLst/>
                <a:ahLst/>
                <a:cxnLst/>
                <a:rect l="l" t="t" r="r" b="b"/>
                <a:pathLst>
                  <a:path w="9329" h="776" extrusionOk="0">
                    <a:moveTo>
                      <a:pt x="145" y="1"/>
                    </a:moveTo>
                    <a:cubicBezTo>
                      <a:pt x="65" y="1"/>
                      <a:pt x="1" y="65"/>
                      <a:pt x="1" y="145"/>
                    </a:cubicBezTo>
                    <a:lnTo>
                      <a:pt x="1" y="632"/>
                    </a:lnTo>
                    <a:cubicBezTo>
                      <a:pt x="1" y="712"/>
                      <a:pt x="65" y="775"/>
                      <a:pt x="145" y="775"/>
                    </a:cubicBezTo>
                    <a:lnTo>
                      <a:pt x="9185" y="775"/>
                    </a:lnTo>
                    <a:cubicBezTo>
                      <a:pt x="9264" y="775"/>
                      <a:pt x="9328" y="712"/>
                      <a:pt x="9328" y="632"/>
                    </a:cubicBezTo>
                    <a:lnTo>
                      <a:pt x="9328" y="145"/>
                    </a:lnTo>
                    <a:cubicBezTo>
                      <a:pt x="9328" y="65"/>
                      <a:pt x="926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grpSp>
        <p:grpSp>
          <p:nvGrpSpPr>
            <p:cNvPr id="1396" name="Google Shape;1396;p38"/>
            <p:cNvGrpSpPr/>
            <p:nvPr/>
          </p:nvGrpSpPr>
          <p:grpSpPr>
            <a:xfrm>
              <a:off x="8170359" y="722485"/>
              <a:ext cx="520834" cy="471110"/>
              <a:chOff x="361850" y="2985150"/>
              <a:chExt cx="632925" cy="572500"/>
            </a:xfrm>
          </p:grpSpPr>
          <p:sp>
            <p:nvSpPr>
              <p:cNvPr id="1397" name="Google Shape;1397;p38"/>
              <p:cNvSpPr/>
              <p:nvPr/>
            </p:nvSpPr>
            <p:spPr>
              <a:xfrm>
                <a:off x="883625" y="3021350"/>
                <a:ext cx="111150" cy="24825"/>
              </a:xfrm>
              <a:custGeom>
                <a:avLst/>
                <a:gdLst/>
                <a:ahLst/>
                <a:cxnLst/>
                <a:rect l="l" t="t" r="r" b="b"/>
                <a:pathLst>
                  <a:path w="4446" h="993" extrusionOk="0">
                    <a:moveTo>
                      <a:pt x="1" y="1"/>
                    </a:moveTo>
                    <a:lnTo>
                      <a:pt x="1" y="992"/>
                    </a:lnTo>
                    <a:lnTo>
                      <a:pt x="4194" y="992"/>
                    </a:lnTo>
                    <a:cubicBezTo>
                      <a:pt x="4333" y="992"/>
                      <a:pt x="4445" y="879"/>
                      <a:pt x="4445" y="740"/>
                    </a:cubicBezTo>
                    <a:lnTo>
                      <a:pt x="4445" y="254"/>
                    </a:lnTo>
                    <a:cubicBezTo>
                      <a:pt x="4445" y="114"/>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98" name="Google Shape;1398;p38"/>
              <p:cNvSpPr/>
              <p:nvPr/>
            </p:nvSpPr>
            <p:spPr>
              <a:xfrm>
                <a:off x="833100" y="3021350"/>
                <a:ext cx="66175" cy="24825"/>
              </a:xfrm>
              <a:custGeom>
                <a:avLst/>
                <a:gdLst/>
                <a:ahLst/>
                <a:cxnLst/>
                <a:rect l="l" t="t" r="r" b="b"/>
                <a:pathLst>
                  <a:path w="2647" h="993" extrusionOk="0">
                    <a:moveTo>
                      <a:pt x="0" y="1"/>
                    </a:moveTo>
                    <a:lnTo>
                      <a:pt x="0" y="992"/>
                    </a:lnTo>
                    <a:lnTo>
                      <a:pt x="2151" y="992"/>
                    </a:lnTo>
                    <a:cubicBezTo>
                      <a:pt x="2425" y="992"/>
                      <a:pt x="2646" y="771"/>
                      <a:pt x="2646" y="496"/>
                    </a:cubicBezTo>
                    <a:cubicBezTo>
                      <a:pt x="2646" y="223"/>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399" name="Google Shape;1399;p38"/>
              <p:cNvSpPr/>
              <p:nvPr/>
            </p:nvSpPr>
            <p:spPr>
              <a:xfrm>
                <a:off x="883625" y="3092525"/>
                <a:ext cx="111150" cy="24800"/>
              </a:xfrm>
              <a:custGeom>
                <a:avLst/>
                <a:gdLst/>
                <a:ahLst/>
                <a:cxnLst/>
                <a:rect l="l" t="t" r="r" b="b"/>
                <a:pathLst>
                  <a:path w="4446" h="992" extrusionOk="0">
                    <a:moveTo>
                      <a:pt x="1" y="0"/>
                    </a:moveTo>
                    <a:lnTo>
                      <a:pt x="1" y="992"/>
                    </a:lnTo>
                    <a:lnTo>
                      <a:pt x="4194" y="992"/>
                    </a:lnTo>
                    <a:cubicBezTo>
                      <a:pt x="4333" y="992"/>
                      <a:pt x="4445" y="878"/>
                      <a:pt x="4445" y="739"/>
                    </a:cubicBezTo>
                    <a:lnTo>
                      <a:pt x="4445" y="253"/>
                    </a:lnTo>
                    <a:cubicBezTo>
                      <a:pt x="4445" y="114"/>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00" name="Google Shape;1400;p38"/>
              <p:cNvSpPr/>
              <p:nvPr/>
            </p:nvSpPr>
            <p:spPr>
              <a:xfrm>
                <a:off x="833100" y="3092525"/>
                <a:ext cx="66175" cy="24800"/>
              </a:xfrm>
              <a:custGeom>
                <a:avLst/>
                <a:gdLst/>
                <a:ahLst/>
                <a:cxnLst/>
                <a:rect l="l" t="t" r="r" b="b"/>
                <a:pathLst>
                  <a:path w="2647" h="992" extrusionOk="0">
                    <a:moveTo>
                      <a:pt x="0" y="0"/>
                    </a:moveTo>
                    <a:lnTo>
                      <a:pt x="0" y="992"/>
                    </a:lnTo>
                    <a:lnTo>
                      <a:pt x="2151" y="992"/>
                    </a:lnTo>
                    <a:cubicBezTo>
                      <a:pt x="2425" y="992"/>
                      <a:pt x="2646" y="769"/>
                      <a:pt x="2646" y="496"/>
                    </a:cubicBezTo>
                    <a:cubicBezTo>
                      <a:pt x="2646" y="223"/>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01" name="Google Shape;1401;p38"/>
              <p:cNvSpPr/>
              <p:nvPr/>
            </p:nvSpPr>
            <p:spPr>
              <a:xfrm>
                <a:off x="883625" y="3163675"/>
                <a:ext cx="111150" cy="24825"/>
              </a:xfrm>
              <a:custGeom>
                <a:avLst/>
                <a:gdLst/>
                <a:ahLst/>
                <a:cxnLst/>
                <a:rect l="l" t="t" r="r" b="b"/>
                <a:pathLst>
                  <a:path w="4446" h="993" extrusionOk="0">
                    <a:moveTo>
                      <a:pt x="1" y="1"/>
                    </a:moveTo>
                    <a:lnTo>
                      <a:pt x="1" y="992"/>
                    </a:lnTo>
                    <a:lnTo>
                      <a:pt x="4194" y="992"/>
                    </a:lnTo>
                    <a:cubicBezTo>
                      <a:pt x="4333" y="992"/>
                      <a:pt x="4445" y="879"/>
                      <a:pt x="4445" y="740"/>
                    </a:cubicBezTo>
                    <a:lnTo>
                      <a:pt x="4445" y="253"/>
                    </a:lnTo>
                    <a:cubicBezTo>
                      <a:pt x="4445" y="114"/>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02" name="Google Shape;1402;p38"/>
              <p:cNvSpPr/>
              <p:nvPr/>
            </p:nvSpPr>
            <p:spPr>
              <a:xfrm>
                <a:off x="833100" y="3163675"/>
                <a:ext cx="66175" cy="24825"/>
              </a:xfrm>
              <a:custGeom>
                <a:avLst/>
                <a:gdLst/>
                <a:ahLst/>
                <a:cxnLst/>
                <a:rect l="l" t="t" r="r" b="b"/>
                <a:pathLst>
                  <a:path w="2647" h="993" extrusionOk="0">
                    <a:moveTo>
                      <a:pt x="0" y="1"/>
                    </a:moveTo>
                    <a:lnTo>
                      <a:pt x="0" y="992"/>
                    </a:lnTo>
                    <a:lnTo>
                      <a:pt x="2151" y="992"/>
                    </a:lnTo>
                    <a:cubicBezTo>
                      <a:pt x="2425" y="992"/>
                      <a:pt x="2646" y="770"/>
                      <a:pt x="2646" y="496"/>
                    </a:cubicBezTo>
                    <a:cubicBezTo>
                      <a:pt x="2646" y="222"/>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03" name="Google Shape;1403;p38"/>
              <p:cNvSpPr/>
              <p:nvPr/>
            </p:nvSpPr>
            <p:spPr>
              <a:xfrm>
                <a:off x="883625" y="3234850"/>
                <a:ext cx="111150" cy="24800"/>
              </a:xfrm>
              <a:custGeom>
                <a:avLst/>
                <a:gdLst/>
                <a:ahLst/>
                <a:cxnLst/>
                <a:rect l="l" t="t" r="r" b="b"/>
                <a:pathLst>
                  <a:path w="4446" h="992" extrusionOk="0">
                    <a:moveTo>
                      <a:pt x="1" y="0"/>
                    </a:moveTo>
                    <a:lnTo>
                      <a:pt x="1" y="992"/>
                    </a:lnTo>
                    <a:lnTo>
                      <a:pt x="4194" y="992"/>
                    </a:lnTo>
                    <a:cubicBezTo>
                      <a:pt x="4333" y="992"/>
                      <a:pt x="4445" y="878"/>
                      <a:pt x="4445" y="739"/>
                    </a:cubicBezTo>
                    <a:lnTo>
                      <a:pt x="4445" y="253"/>
                    </a:lnTo>
                    <a:cubicBezTo>
                      <a:pt x="4445" y="113"/>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04" name="Google Shape;1404;p38"/>
              <p:cNvSpPr/>
              <p:nvPr/>
            </p:nvSpPr>
            <p:spPr>
              <a:xfrm>
                <a:off x="833100" y="3234850"/>
                <a:ext cx="66175" cy="24800"/>
              </a:xfrm>
              <a:custGeom>
                <a:avLst/>
                <a:gdLst/>
                <a:ahLst/>
                <a:cxnLst/>
                <a:rect l="l" t="t" r="r" b="b"/>
                <a:pathLst>
                  <a:path w="2647" h="992" extrusionOk="0">
                    <a:moveTo>
                      <a:pt x="0" y="0"/>
                    </a:moveTo>
                    <a:lnTo>
                      <a:pt x="0" y="992"/>
                    </a:lnTo>
                    <a:lnTo>
                      <a:pt x="2151" y="992"/>
                    </a:lnTo>
                    <a:cubicBezTo>
                      <a:pt x="2425" y="992"/>
                      <a:pt x="2646" y="769"/>
                      <a:pt x="2646" y="496"/>
                    </a:cubicBezTo>
                    <a:cubicBezTo>
                      <a:pt x="2646" y="222"/>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05" name="Google Shape;1405;p38"/>
              <p:cNvSpPr/>
              <p:nvPr/>
            </p:nvSpPr>
            <p:spPr>
              <a:xfrm>
                <a:off x="883625" y="3306000"/>
                <a:ext cx="111150" cy="24800"/>
              </a:xfrm>
              <a:custGeom>
                <a:avLst/>
                <a:gdLst/>
                <a:ahLst/>
                <a:cxnLst/>
                <a:rect l="l" t="t" r="r" b="b"/>
                <a:pathLst>
                  <a:path w="4446" h="992" extrusionOk="0">
                    <a:moveTo>
                      <a:pt x="1" y="1"/>
                    </a:moveTo>
                    <a:lnTo>
                      <a:pt x="1" y="991"/>
                    </a:lnTo>
                    <a:lnTo>
                      <a:pt x="4194" y="991"/>
                    </a:lnTo>
                    <a:cubicBezTo>
                      <a:pt x="4333" y="991"/>
                      <a:pt x="4445" y="879"/>
                      <a:pt x="4445" y="739"/>
                    </a:cubicBezTo>
                    <a:lnTo>
                      <a:pt x="4445" y="253"/>
                    </a:lnTo>
                    <a:cubicBezTo>
                      <a:pt x="4445" y="113"/>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06" name="Google Shape;1406;p38"/>
              <p:cNvSpPr/>
              <p:nvPr/>
            </p:nvSpPr>
            <p:spPr>
              <a:xfrm>
                <a:off x="833100" y="3306000"/>
                <a:ext cx="66175" cy="24800"/>
              </a:xfrm>
              <a:custGeom>
                <a:avLst/>
                <a:gdLst/>
                <a:ahLst/>
                <a:cxnLst/>
                <a:rect l="l" t="t" r="r" b="b"/>
                <a:pathLst>
                  <a:path w="2647" h="992" extrusionOk="0">
                    <a:moveTo>
                      <a:pt x="0" y="1"/>
                    </a:moveTo>
                    <a:lnTo>
                      <a:pt x="0" y="991"/>
                    </a:lnTo>
                    <a:lnTo>
                      <a:pt x="2151" y="991"/>
                    </a:lnTo>
                    <a:cubicBezTo>
                      <a:pt x="2425" y="991"/>
                      <a:pt x="2646" y="770"/>
                      <a:pt x="2646" y="496"/>
                    </a:cubicBezTo>
                    <a:cubicBezTo>
                      <a:pt x="2646" y="222"/>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07" name="Google Shape;1407;p38"/>
              <p:cNvSpPr/>
              <p:nvPr/>
            </p:nvSpPr>
            <p:spPr>
              <a:xfrm>
                <a:off x="883625" y="3377150"/>
                <a:ext cx="111150" cy="24800"/>
              </a:xfrm>
              <a:custGeom>
                <a:avLst/>
                <a:gdLst/>
                <a:ahLst/>
                <a:cxnLst/>
                <a:rect l="l" t="t" r="r" b="b"/>
                <a:pathLst>
                  <a:path w="4446" h="992" extrusionOk="0">
                    <a:moveTo>
                      <a:pt x="1" y="0"/>
                    </a:moveTo>
                    <a:lnTo>
                      <a:pt x="1" y="992"/>
                    </a:lnTo>
                    <a:lnTo>
                      <a:pt x="4194" y="992"/>
                    </a:lnTo>
                    <a:cubicBezTo>
                      <a:pt x="4333" y="992"/>
                      <a:pt x="4445" y="879"/>
                      <a:pt x="4445" y="739"/>
                    </a:cubicBezTo>
                    <a:lnTo>
                      <a:pt x="4445" y="253"/>
                    </a:lnTo>
                    <a:cubicBezTo>
                      <a:pt x="4445" y="114"/>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08" name="Google Shape;1408;p38"/>
              <p:cNvSpPr/>
              <p:nvPr/>
            </p:nvSpPr>
            <p:spPr>
              <a:xfrm>
                <a:off x="833100" y="3377150"/>
                <a:ext cx="66175" cy="24800"/>
              </a:xfrm>
              <a:custGeom>
                <a:avLst/>
                <a:gdLst/>
                <a:ahLst/>
                <a:cxnLst/>
                <a:rect l="l" t="t" r="r" b="b"/>
                <a:pathLst>
                  <a:path w="2647" h="992" extrusionOk="0">
                    <a:moveTo>
                      <a:pt x="0" y="0"/>
                    </a:moveTo>
                    <a:lnTo>
                      <a:pt x="0" y="992"/>
                    </a:lnTo>
                    <a:lnTo>
                      <a:pt x="2151" y="992"/>
                    </a:lnTo>
                    <a:cubicBezTo>
                      <a:pt x="2425" y="992"/>
                      <a:pt x="2646" y="770"/>
                      <a:pt x="2646" y="497"/>
                    </a:cubicBezTo>
                    <a:cubicBezTo>
                      <a:pt x="2646" y="223"/>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09" name="Google Shape;1409;p38"/>
              <p:cNvSpPr/>
              <p:nvPr/>
            </p:nvSpPr>
            <p:spPr>
              <a:xfrm>
                <a:off x="883625" y="3448300"/>
                <a:ext cx="111150" cy="24825"/>
              </a:xfrm>
              <a:custGeom>
                <a:avLst/>
                <a:gdLst/>
                <a:ahLst/>
                <a:cxnLst/>
                <a:rect l="l" t="t" r="r" b="b"/>
                <a:pathLst>
                  <a:path w="4446" h="993" extrusionOk="0">
                    <a:moveTo>
                      <a:pt x="1" y="1"/>
                    </a:moveTo>
                    <a:lnTo>
                      <a:pt x="1" y="992"/>
                    </a:lnTo>
                    <a:lnTo>
                      <a:pt x="4194" y="992"/>
                    </a:lnTo>
                    <a:cubicBezTo>
                      <a:pt x="4333" y="992"/>
                      <a:pt x="4445" y="879"/>
                      <a:pt x="4445" y="740"/>
                    </a:cubicBezTo>
                    <a:lnTo>
                      <a:pt x="4445" y="253"/>
                    </a:lnTo>
                    <a:cubicBezTo>
                      <a:pt x="4445" y="114"/>
                      <a:pt x="4333" y="1"/>
                      <a:pt x="41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10" name="Google Shape;1410;p38"/>
              <p:cNvSpPr/>
              <p:nvPr/>
            </p:nvSpPr>
            <p:spPr>
              <a:xfrm>
                <a:off x="833100" y="3448300"/>
                <a:ext cx="66175" cy="24825"/>
              </a:xfrm>
              <a:custGeom>
                <a:avLst/>
                <a:gdLst/>
                <a:ahLst/>
                <a:cxnLst/>
                <a:rect l="l" t="t" r="r" b="b"/>
                <a:pathLst>
                  <a:path w="2647" h="993" extrusionOk="0">
                    <a:moveTo>
                      <a:pt x="0" y="1"/>
                    </a:moveTo>
                    <a:lnTo>
                      <a:pt x="0" y="992"/>
                    </a:lnTo>
                    <a:lnTo>
                      <a:pt x="2151" y="992"/>
                    </a:lnTo>
                    <a:cubicBezTo>
                      <a:pt x="2425" y="992"/>
                      <a:pt x="2646" y="771"/>
                      <a:pt x="2646" y="497"/>
                    </a:cubicBezTo>
                    <a:cubicBezTo>
                      <a:pt x="2646" y="223"/>
                      <a:pt x="2425" y="1"/>
                      <a:pt x="21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11" name="Google Shape;1411;p38"/>
              <p:cNvSpPr/>
              <p:nvPr/>
            </p:nvSpPr>
            <p:spPr>
              <a:xfrm>
                <a:off x="883625" y="3519475"/>
                <a:ext cx="111150" cy="24800"/>
              </a:xfrm>
              <a:custGeom>
                <a:avLst/>
                <a:gdLst/>
                <a:ahLst/>
                <a:cxnLst/>
                <a:rect l="l" t="t" r="r" b="b"/>
                <a:pathLst>
                  <a:path w="4446" h="992" extrusionOk="0">
                    <a:moveTo>
                      <a:pt x="1" y="0"/>
                    </a:moveTo>
                    <a:lnTo>
                      <a:pt x="1" y="992"/>
                    </a:lnTo>
                    <a:lnTo>
                      <a:pt x="4194" y="992"/>
                    </a:lnTo>
                    <a:cubicBezTo>
                      <a:pt x="4333" y="992"/>
                      <a:pt x="4445" y="878"/>
                      <a:pt x="4445" y="739"/>
                    </a:cubicBezTo>
                    <a:lnTo>
                      <a:pt x="4445" y="253"/>
                    </a:lnTo>
                    <a:cubicBezTo>
                      <a:pt x="4445" y="114"/>
                      <a:pt x="4333" y="0"/>
                      <a:pt x="4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12" name="Google Shape;1412;p38"/>
              <p:cNvSpPr/>
              <p:nvPr/>
            </p:nvSpPr>
            <p:spPr>
              <a:xfrm>
                <a:off x="833100" y="3519475"/>
                <a:ext cx="66175" cy="24800"/>
              </a:xfrm>
              <a:custGeom>
                <a:avLst/>
                <a:gdLst/>
                <a:ahLst/>
                <a:cxnLst/>
                <a:rect l="l" t="t" r="r" b="b"/>
                <a:pathLst>
                  <a:path w="2647" h="992" extrusionOk="0">
                    <a:moveTo>
                      <a:pt x="0" y="0"/>
                    </a:moveTo>
                    <a:lnTo>
                      <a:pt x="0" y="992"/>
                    </a:lnTo>
                    <a:lnTo>
                      <a:pt x="2151" y="992"/>
                    </a:lnTo>
                    <a:cubicBezTo>
                      <a:pt x="2425" y="992"/>
                      <a:pt x="2646" y="769"/>
                      <a:pt x="2646" y="496"/>
                    </a:cubicBezTo>
                    <a:cubicBezTo>
                      <a:pt x="2646" y="223"/>
                      <a:pt x="2425" y="0"/>
                      <a:pt x="215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13" name="Google Shape;1413;p38"/>
              <p:cNvSpPr/>
              <p:nvPr/>
            </p:nvSpPr>
            <p:spPr>
              <a:xfrm>
                <a:off x="536675" y="2985150"/>
                <a:ext cx="284200" cy="572500"/>
              </a:xfrm>
              <a:custGeom>
                <a:avLst/>
                <a:gdLst/>
                <a:ahLst/>
                <a:cxnLst/>
                <a:rect l="l" t="t" r="r" b="b"/>
                <a:pathLst>
                  <a:path w="11368" h="22900" extrusionOk="0">
                    <a:moveTo>
                      <a:pt x="608" y="0"/>
                    </a:moveTo>
                    <a:cubicBezTo>
                      <a:pt x="272" y="0"/>
                      <a:pt x="0" y="272"/>
                      <a:pt x="0" y="608"/>
                    </a:cubicBezTo>
                    <a:lnTo>
                      <a:pt x="0" y="22291"/>
                    </a:lnTo>
                    <a:cubicBezTo>
                      <a:pt x="0" y="22627"/>
                      <a:pt x="272" y="22900"/>
                      <a:pt x="608" y="22900"/>
                    </a:cubicBezTo>
                    <a:lnTo>
                      <a:pt x="10760" y="22900"/>
                    </a:lnTo>
                    <a:cubicBezTo>
                      <a:pt x="11096" y="22900"/>
                      <a:pt x="11367" y="22627"/>
                      <a:pt x="11367" y="22291"/>
                    </a:cubicBezTo>
                    <a:lnTo>
                      <a:pt x="11367" y="608"/>
                    </a:lnTo>
                    <a:cubicBezTo>
                      <a:pt x="11367" y="272"/>
                      <a:pt x="11096" y="0"/>
                      <a:pt x="107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14" name="Google Shape;1414;p38"/>
              <p:cNvSpPr/>
              <p:nvPr/>
            </p:nvSpPr>
            <p:spPr>
              <a:xfrm>
                <a:off x="601375" y="2985150"/>
                <a:ext cx="284225" cy="572500"/>
              </a:xfrm>
              <a:custGeom>
                <a:avLst/>
                <a:gdLst/>
                <a:ahLst/>
                <a:cxnLst/>
                <a:rect l="l" t="t" r="r" b="b"/>
                <a:pathLst>
                  <a:path w="11369" h="22900" extrusionOk="0">
                    <a:moveTo>
                      <a:pt x="608" y="0"/>
                    </a:moveTo>
                    <a:cubicBezTo>
                      <a:pt x="272" y="0"/>
                      <a:pt x="1" y="272"/>
                      <a:pt x="1" y="608"/>
                    </a:cubicBezTo>
                    <a:lnTo>
                      <a:pt x="1" y="22291"/>
                    </a:lnTo>
                    <a:cubicBezTo>
                      <a:pt x="1" y="22627"/>
                      <a:pt x="272" y="22900"/>
                      <a:pt x="608" y="22900"/>
                    </a:cubicBezTo>
                    <a:lnTo>
                      <a:pt x="10760" y="22900"/>
                    </a:lnTo>
                    <a:cubicBezTo>
                      <a:pt x="11096" y="22900"/>
                      <a:pt x="11369" y="22627"/>
                      <a:pt x="11369" y="22291"/>
                    </a:cubicBezTo>
                    <a:lnTo>
                      <a:pt x="11369" y="608"/>
                    </a:lnTo>
                    <a:cubicBezTo>
                      <a:pt x="11369" y="272"/>
                      <a:pt x="11096" y="0"/>
                      <a:pt x="1076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15" name="Google Shape;1415;p38"/>
              <p:cNvSpPr/>
              <p:nvPr/>
            </p:nvSpPr>
            <p:spPr>
              <a:xfrm>
                <a:off x="361850" y="3021350"/>
                <a:ext cx="159650" cy="24825"/>
              </a:xfrm>
              <a:custGeom>
                <a:avLst/>
                <a:gdLst/>
                <a:ahLst/>
                <a:cxnLst/>
                <a:rect l="l" t="t" r="r" b="b"/>
                <a:pathLst>
                  <a:path w="6386" h="993" extrusionOk="0">
                    <a:moveTo>
                      <a:pt x="253" y="1"/>
                    </a:moveTo>
                    <a:cubicBezTo>
                      <a:pt x="114" y="1"/>
                      <a:pt x="1" y="114"/>
                      <a:pt x="1" y="254"/>
                    </a:cubicBezTo>
                    <a:lnTo>
                      <a:pt x="1" y="740"/>
                    </a:lnTo>
                    <a:cubicBezTo>
                      <a:pt x="1" y="879"/>
                      <a:pt x="114" y="992"/>
                      <a:pt x="253" y="992"/>
                    </a:cubicBezTo>
                    <a:lnTo>
                      <a:pt x="6386" y="992"/>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16" name="Google Shape;1416;p38"/>
              <p:cNvSpPr/>
              <p:nvPr/>
            </p:nvSpPr>
            <p:spPr>
              <a:xfrm>
                <a:off x="505850" y="3021350"/>
                <a:ext cx="66200" cy="24825"/>
              </a:xfrm>
              <a:custGeom>
                <a:avLst/>
                <a:gdLst/>
                <a:ahLst/>
                <a:cxnLst/>
                <a:rect l="l" t="t" r="r" b="b"/>
                <a:pathLst>
                  <a:path w="2648" h="993" extrusionOk="0">
                    <a:moveTo>
                      <a:pt x="496" y="1"/>
                    </a:moveTo>
                    <a:cubicBezTo>
                      <a:pt x="223" y="1"/>
                      <a:pt x="0" y="223"/>
                      <a:pt x="0" y="496"/>
                    </a:cubicBezTo>
                    <a:cubicBezTo>
                      <a:pt x="0" y="771"/>
                      <a:pt x="223" y="992"/>
                      <a:pt x="496" y="992"/>
                    </a:cubicBezTo>
                    <a:lnTo>
                      <a:pt x="2648" y="992"/>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17" name="Google Shape;1417;p38"/>
              <p:cNvSpPr/>
              <p:nvPr/>
            </p:nvSpPr>
            <p:spPr>
              <a:xfrm>
                <a:off x="361850" y="3092525"/>
                <a:ext cx="159650" cy="24800"/>
              </a:xfrm>
              <a:custGeom>
                <a:avLst/>
                <a:gdLst/>
                <a:ahLst/>
                <a:cxnLst/>
                <a:rect l="l" t="t" r="r" b="b"/>
                <a:pathLst>
                  <a:path w="6386" h="992" extrusionOk="0">
                    <a:moveTo>
                      <a:pt x="253" y="0"/>
                    </a:moveTo>
                    <a:cubicBezTo>
                      <a:pt x="114" y="0"/>
                      <a:pt x="1" y="114"/>
                      <a:pt x="1" y="253"/>
                    </a:cubicBezTo>
                    <a:lnTo>
                      <a:pt x="1" y="739"/>
                    </a:lnTo>
                    <a:cubicBezTo>
                      <a:pt x="1" y="878"/>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18" name="Google Shape;1418;p38"/>
              <p:cNvSpPr/>
              <p:nvPr/>
            </p:nvSpPr>
            <p:spPr>
              <a:xfrm>
                <a:off x="505850" y="3092525"/>
                <a:ext cx="66200" cy="24800"/>
              </a:xfrm>
              <a:custGeom>
                <a:avLst/>
                <a:gdLst/>
                <a:ahLst/>
                <a:cxnLst/>
                <a:rect l="l" t="t" r="r" b="b"/>
                <a:pathLst>
                  <a:path w="2648" h="992" extrusionOk="0">
                    <a:moveTo>
                      <a:pt x="496" y="0"/>
                    </a:moveTo>
                    <a:cubicBezTo>
                      <a:pt x="223" y="0"/>
                      <a:pt x="0" y="223"/>
                      <a:pt x="0" y="496"/>
                    </a:cubicBezTo>
                    <a:cubicBezTo>
                      <a:pt x="0" y="769"/>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19" name="Google Shape;1419;p38"/>
              <p:cNvSpPr/>
              <p:nvPr/>
            </p:nvSpPr>
            <p:spPr>
              <a:xfrm>
                <a:off x="361850" y="3163675"/>
                <a:ext cx="159650" cy="24825"/>
              </a:xfrm>
              <a:custGeom>
                <a:avLst/>
                <a:gdLst/>
                <a:ahLst/>
                <a:cxnLst/>
                <a:rect l="l" t="t" r="r" b="b"/>
                <a:pathLst>
                  <a:path w="6386" h="993" extrusionOk="0">
                    <a:moveTo>
                      <a:pt x="253" y="1"/>
                    </a:moveTo>
                    <a:cubicBezTo>
                      <a:pt x="114" y="1"/>
                      <a:pt x="1" y="114"/>
                      <a:pt x="1" y="253"/>
                    </a:cubicBezTo>
                    <a:lnTo>
                      <a:pt x="1" y="740"/>
                    </a:lnTo>
                    <a:cubicBezTo>
                      <a:pt x="1" y="879"/>
                      <a:pt x="114" y="992"/>
                      <a:pt x="253" y="992"/>
                    </a:cubicBezTo>
                    <a:lnTo>
                      <a:pt x="6386" y="992"/>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20" name="Google Shape;1420;p38"/>
              <p:cNvSpPr/>
              <p:nvPr/>
            </p:nvSpPr>
            <p:spPr>
              <a:xfrm>
                <a:off x="505850" y="3163675"/>
                <a:ext cx="66200" cy="24825"/>
              </a:xfrm>
              <a:custGeom>
                <a:avLst/>
                <a:gdLst/>
                <a:ahLst/>
                <a:cxnLst/>
                <a:rect l="l" t="t" r="r" b="b"/>
                <a:pathLst>
                  <a:path w="2648" h="993" extrusionOk="0">
                    <a:moveTo>
                      <a:pt x="496" y="1"/>
                    </a:moveTo>
                    <a:cubicBezTo>
                      <a:pt x="223" y="1"/>
                      <a:pt x="0" y="222"/>
                      <a:pt x="0" y="496"/>
                    </a:cubicBezTo>
                    <a:cubicBezTo>
                      <a:pt x="0" y="770"/>
                      <a:pt x="223" y="992"/>
                      <a:pt x="496" y="992"/>
                    </a:cubicBezTo>
                    <a:lnTo>
                      <a:pt x="2648" y="992"/>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21" name="Google Shape;1421;p38"/>
              <p:cNvSpPr/>
              <p:nvPr/>
            </p:nvSpPr>
            <p:spPr>
              <a:xfrm>
                <a:off x="361850" y="3234850"/>
                <a:ext cx="159650" cy="24800"/>
              </a:xfrm>
              <a:custGeom>
                <a:avLst/>
                <a:gdLst/>
                <a:ahLst/>
                <a:cxnLst/>
                <a:rect l="l" t="t" r="r" b="b"/>
                <a:pathLst>
                  <a:path w="6386" h="992" extrusionOk="0">
                    <a:moveTo>
                      <a:pt x="253" y="0"/>
                    </a:moveTo>
                    <a:cubicBezTo>
                      <a:pt x="114" y="0"/>
                      <a:pt x="1" y="113"/>
                      <a:pt x="1" y="253"/>
                    </a:cubicBezTo>
                    <a:lnTo>
                      <a:pt x="1" y="739"/>
                    </a:lnTo>
                    <a:cubicBezTo>
                      <a:pt x="1" y="878"/>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22" name="Google Shape;1422;p38"/>
              <p:cNvSpPr/>
              <p:nvPr/>
            </p:nvSpPr>
            <p:spPr>
              <a:xfrm>
                <a:off x="505850" y="3234850"/>
                <a:ext cx="66200" cy="24800"/>
              </a:xfrm>
              <a:custGeom>
                <a:avLst/>
                <a:gdLst/>
                <a:ahLst/>
                <a:cxnLst/>
                <a:rect l="l" t="t" r="r" b="b"/>
                <a:pathLst>
                  <a:path w="2648" h="992" extrusionOk="0">
                    <a:moveTo>
                      <a:pt x="496" y="0"/>
                    </a:moveTo>
                    <a:cubicBezTo>
                      <a:pt x="223" y="0"/>
                      <a:pt x="0" y="222"/>
                      <a:pt x="0" y="496"/>
                    </a:cubicBezTo>
                    <a:cubicBezTo>
                      <a:pt x="0" y="769"/>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23" name="Google Shape;1423;p38"/>
              <p:cNvSpPr/>
              <p:nvPr/>
            </p:nvSpPr>
            <p:spPr>
              <a:xfrm>
                <a:off x="361850" y="3306000"/>
                <a:ext cx="159650" cy="24800"/>
              </a:xfrm>
              <a:custGeom>
                <a:avLst/>
                <a:gdLst/>
                <a:ahLst/>
                <a:cxnLst/>
                <a:rect l="l" t="t" r="r" b="b"/>
                <a:pathLst>
                  <a:path w="6386" h="992" extrusionOk="0">
                    <a:moveTo>
                      <a:pt x="253" y="1"/>
                    </a:moveTo>
                    <a:cubicBezTo>
                      <a:pt x="114" y="1"/>
                      <a:pt x="1" y="113"/>
                      <a:pt x="1" y="253"/>
                    </a:cubicBezTo>
                    <a:lnTo>
                      <a:pt x="1" y="739"/>
                    </a:lnTo>
                    <a:cubicBezTo>
                      <a:pt x="1" y="879"/>
                      <a:pt x="114" y="991"/>
                      <a:pt x="253" y="991"/>
                    </a:cubicBezTo>
                    <a:lnTo>
                      <a:pt x="6386" y="991"/>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24" name="Google Shape;1424;p38"/>
              <p:cNvSpPr/>
              <p:nvPr/>
            </p:nvSpPr>
            <p:spPr>
              <a:xfrm>
                <a:off x="505850" y="3306000"/>
                <a:ext cx="66200" cy="24800"/>
              </a:xfrm>
              <a:custGeom>
                <a:avLst/>
                <a:gdLst/>
                <a:ahLst/>
                <a:cxnLst/>
                <a:rect l="l" t="t" r="r" b="b"/>
                <a:pathLst>
                  <a:path w="2648" h="992" extrusionOk="0">
                    <a:moveTo>
                      <a:pt x="496" y="1"/>
                    </a:moveTo>
                    <a:cubicBezTo>
                      <a:pt x="223" y="1"/>
                      <a:pt x="0" y="222"/>
                      <a:pt x="0" y="496"/>
                    </a:cubicBezTo>
                    <a:cubicBezTo>
                      <a:pt x="0" y="770"/>
                      <a:pt x="223" y="991"/>
                      <a:pt x="496" y="991"/>
                    </a:cubicBezTo>
                    <a:lnTo>
                      <a:pt x="2648" y="991"/>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25" name="Google Shape;1425;p38"/>
              <p:cNvSpPr/>
              <p:nvPr/>
            </p:nvSpPr>
            <p:spPr>
              <a:xfrm>
                <a:off x="361850" y="3377150"/>
                <a:ext cx="159650" cy="24800"/>
              </a:xfrm>
              <a:custGeom>
                <a:avLst/>
                <a:gdLst/>
                <a:ahLst/>
                <a:cxnLst/>
                <a:rect l="l" t="t" r="r" b="b"/>
                <a:pathLst>
                  <a:path w="6386" h="992" extrusionOk="0">
                    <a:moveTo>
                      <a:pt x="253" y="0"/>
                    </a:moveTo>
                    <a:cubicBezTo>
                      <a:pt x="114" y="0"/>
                      <a:pt x="1" y="114"/>
                      <a:pt x="1" y="253"/>
                    </a:cubicBezTo>
                    <a:lnTo>
                      <a:pt x="1" y="739"/>
                    </a:lnTo>
                    <a:cubicBezTo>
                      <a:pt x="1" y="879"/>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26" name="Google Shape;1426;p38"/>
              <p:cNvSpPr/>
              <p:nvPr/>
            </p:nvSpPr>
            <p:spPr>
              <a:xfrm>
                <a:off x="505850" y="3377150"/>
                <a:ext cx="66200" cy="24800"/>
              </a:xfrm>
              <a:custGeom>
                <a:avLst/>
                <a:gdLst/>
                <a:ahLst/>
                <a:cxnLst/>
                <a:rect l="l" t="t" r="r" b="b"/>
                <a:pathLst>
                  <a:path w="2648" h="992" extrusionOk="0">
                    <a:moveTo>
                      <a:pt x="496" y="0"/>
                    </a:moveTo>
                    <a:cubicBezTo>
                      <a:pt x="223" y="0"/>
                      <a:pt x="0" y="223"/>
                      <a:pt x="0" y="497"/>
                    </a:cubicBezTo>
                    <a:cubicBezTo>
                      <a:pt x="0" y="770"/>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27" name="Google Shape;1427;p38"/>
              <p:cNvSpPr/>
              <p:nvPr/>
            </p:nvSpPr>
            <p:spPr>
              <a:xfrm>
                <a:off x="361850" y="3448300"/>
                <a:ext cx="159650" cy="24825"/>
              </a:xfrm>
              <a:custGeom>
                <a:avLst/>
                <a:gdLst/>
                <a:ahLst/>
                <a:cxnLst/>
                <a:rect l="l" t="t" r="r" b="b"/>
                <a:pathLst>
                  <a:path w="6386" h="993" extrusionOk="0">
                    <a:moveTo>
                      <a:pt x="253" y="1"/>
                    </a:moveTo>
                    <a:cubicBezTo>
                      <a:pt x="114" y="1"/>
                      <a:pt x="1" y="114"/>
                      <a:pt x="1" y="253"/>
                    </a:cubicBezTo>
                    <a:lnTo>
                      <a:pt x="1" y="740"/>
                    </a:lnTo>
                    <a:cubicBezTo>
                      <a:pt x="1" y="879"/>
                      <a:pt x="114" y="992"/>
                      <a:pt x="253" y="992"/>
                    </a:cubicBezTo>
                    <a:lnTo>
                      <a:pt x="6386" y="992"/>
                    </a:lnTo>
                    <a:lnTo>
                      <a:pt x="63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28" name="Google Shape;1428;p38"/>
              <p:cNvSpPr/>
              <p:nvPr/>
            </p:nvSpPr>
            <p:spPr>
              <a:xfrm>
                <a:off x="505850" y="3448300"/>
                <a:ext cx="66200" cy="24825"/>
              </a:xfrm>
              <a:custGeom>
                <a:avLst/>
                <a:gdLst/>
                <a:ahLst/>
                <a:cxnLst/>
                <a:rect l="l" t="t" r="r" b="b"/>
                <a:pathLst>
                  <a:path w="2648" h="993" extrusionOk="0">
                    <a:moveTo>
                      <a:pt x="496" y="1"/>
                    </a:moveTo>
                    <a:cubicBezTo>
                      <a:pt x="223" y="1"/>
                      <a:pt x="0" y="223"/>
                      <a:pt x="0" y="497"/>
                    </a:cubicBezTo>
                    <a:cubicBezTo>
                      <a:pt x="0" y="771"/>
                      <a:pt x="223" y="992"/>
                      <a:pt x="496" y="992"/>
                    </a:cubicBezTo>
                    <a:lnTo>
                      <a:pt x="2648" y="992"/>
                    </a:lnTo>
                    <a:lnTo>
                      <a:pt x="264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29" name="Google Shape;1429;p38"/>
              <p:cNvSpPr/>
              <p:nvPr/>
            </p:nvSpPr>
            <p:spPr>
              <a:xfrm>
                <a:off x="361850" y="3519475"/>
                <a:ext cx="159650" cy="24800"/>
              </a:xfrm>
              <a:custGeom>
                <a:avLst/>
                <a:gdLst/>
                <a:ahLst/>
                <a:cxnLst/>
                <a:rect l="l" t="t" r="r" b="b"/>
                <a:pathLst>
                  <a:path w="6386" h="992" extrusionOk="0">
                    <a:moveTo>
                      <a:pt x="253" y="0"/>
                    </a:moveTo>
                    <a:cubicBezTo>
                      <a:pt x="114" y="0"/>
                      <a:pt x="1" y="114"/>
                      <a:pt x="1" y="253"/>
                    </a:cubicBezTo>
                    <a:lnTo>
                      <a:pt x="1" y="739"/>
                    </a:lnTo>
                    <a:cubicBezTo>
                      <a:pt x="1" y="878"/>
                      <a:pt x="114" y="992"/>
                      <a:pt x="253" y="992"/>
                    </a:cubicBezTo>
                    <a:lnTo>
                      <a:pt x="6386" y="992"/>
                    </a:lnTo>
                    <a:lnTo>
                      <a:pt x="63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30" name="Google Shape;1430;p38"/>
              <p:cNvSpPr/>
              <p:nvPr/>
            </p:nvSpPr>
            <p:spPr>
              <a:xfrm>
                <a:off x="505850" y="3519475"/>
                <a:ext cx="66200" cy="24800"/>
              </a:xfrm>
              <a:custGeom>
                <a:avLst/>
                <a:gdLst/>
                <a:ahLst/>
                <a:cxnLst/>
                <a:rect l="l" t="t" r="r" b="b"/>
                <a:pathLst>
                  <a:path w="2648" h="992" extrusionOk="0">
                    <a:moveTo>
                      <a:pt x="496" y="0"/>
                    </a:moveTo>
                    <a:cubicBezTo>
                      <a:pt x="223" y="0"/>
                      <a:pt x="0" y="223"/>
                      <a:pt x="0" y="496"/>
                    </a:cubicBezTo>
                    <a:cubicBezTo>
                      <a:pt x="0" y="769"/>
                      <a:pt x="223" y="992"/>
                      <a:pt x="496" y="992"/>
                    </a:cubicBezTo>
                    <a:lnTo>
                      <a:pt x="2648" y="992"/>
                    </a:lnTo>
                    <a:lnTo>
                      <a:pt x="26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31" name="Google Shape;1431;p38"/>
              <p:cNvSpPr/>
              <p:nvPr/>
            </p:nvSpPr>
            <p:spPr>
              <a:xfrm>
                <a:off x="632975" y="3046150"/>
                <a:ext cx="233225" cy="122400"/>
              </a:xfrm>
              <a:custGeom>
                <a:avLst/>
                <a:gdLst/>
                <a:ahLst/>
                <a:cxnLst/>
                <a:rect l="l" t="t" r="r" b="b"/>
                <a:pathLst>
                  <a:path w="9329" h="4896" extrusionOk="0">
                    <a:moveTo>
                      <a:pt x="641" y="0"/>
                    </a:moveTo>
                    <a:cubicBezTo>
                      <a:pt x="288" y="0"/>
                      <a:pt x="1" y="286"/>
                      <a:pt x="1" y="639"/>
                    </a:cubicBezTo>
                    <a:lnTo>
                      <a:pt x="1" y="4256"/>
                    </a:lnTo>
                    <a:cubicBezTo>
                      <a:pt x="1" y="4608"/>
                      <a:pt x="288" y="4896"/>
                      <a:pt x="641" y="4896"/>
                    </a:cubicBezTo>
                    <a:lnTo>
                      <a:pt x="8688" y="4896"/>
                    </a:lnTo>
                    <a:cubicBezTo>
                      <a:pt x="9042" y="4896"/>
                      <a:pt x="9328" y="4608"/>
                      <a:pt x="9328" y="4256"/>
                    </a:cubicBezTo>
                    <a:lnTo>
                      <a:pt x="9328" y="639"/>
                    </a:lnTo>
                    <a:cubicBezTo>
                      <a:pt x="9328" y="286"/>
                      <a:pt x="9042" y="0"/>
                      <a:pt x="8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32" name="Google Shape;1432;p38"/>
              <p:cNvSpPr/>
              <p:nvPr/>
            </p:nvSpPr>
            <p:spPr>
              <a:xfrm>
                <a:off x="632975" y="3340450"/>
                <a:ext cx="233225" cy="19425"/>
              </a:xfrm>
              <a:custGeom>
                <a:avLst/>
                <a:gdLst/>
                <a:ahLst/>
                <a:cxnLst/>
                <a:rect l="l" t="t" r="r" b="b"/>
                <a:pathLst>
                  <a:path w="9329" h="777" extrusionOk="0">
                    <a:moveTo>
                      <a:pt x="145" y="0"/>
                    </a:moveTo>
                    <a:cubicBezTo>
                      <a:pt x="65" y="0"/>
                      <a:pt x="1" y="65"/>
                      <a:pt x="1" y="144"/>
                    </a:cubicBezTo>
                    <a:lnTo>
                      <a:pt x="1" y="631"/>
                    </a:lnTo>
                    <a:cubicBezTo>
                      <a:pt x="1" y="710"/>
                      <a:pt x="65" y="776"/>
                      <a:pt x="145" y="776"/>
                    </a:cubicBezTo>
                    <a:lnTo>
                      <a:pt x="9185" y="776"/>
                    </a:lnTo>
                    <a:cubicBezTo>
                      <a:pt x="9264" y="776"/>
                      <a:pt x="9328" y="710"/>
                      <a:pt x="9328" y="631"/>
                    </a:cubicBezTo>
                    <a:lnTo>
                      <a:pt x="9328" y="144"/>
                    </a:lnTo>
                    <a:cubicBezTo>
                      <a:pt x="9328" y="65"/>
                      <a:pt x="9264" y="0"/>
                      <a:pt x="91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33" name="Google Shape;1433;p38"/>
              <p:cNvSpPr/>
              <p:nvPr/>
            </p:nvSpPr>
            <p:spPr>
              <a:xfrm>
                <a:off x="632975" y="3401925"/>
                <a:ext cx="233225" cy="19400"/>
              </a:xfrm>
              <a:custGeom>
                <a:avLst/>
                <a:gdLst/>
                <a:ahLst/>
                <a:cxnLst/>
                <a:rect l="l" t="t" r="r" b="b"/>
                <a:pathLst>
                  <a:path w="9329" h="776" extrusionOk="0">
                    <a:moveTo>
                      <a:pt x="145" y="1"/>
                    </a:moveTo>
                    <a:cubicBezTo>
                      <a:pt x="65" y="1"/>
                      <a:pt x="1" y="64"/>
                      <a:pt x="1" y="144"/>
                    </a:cubicBezTo>
                    <a:lnTo>
                      <a:pt x="1" y="632"/>
                    </a:lnTo>
                    <a:cubicBezTo>
                      <a:pt x="1" y="711"/>
                      <a:pt x="65" y="775"/>
                      <a:pt x="145" y="775"/>
                    </a:cubicBezTo>
                    <a:lnTo>
                      <a:pt x="9185" y="775"/>
                    </a:lnTo>
                    <a:cubicBezTo>
                      <a:pt x="9264" y="775"/>
                      <a:pt x="9328" y="711"/>
                      <a:pt x="9328" y="632"/>
                    </a:cubicBezTo>
                    <a:lnTo>
                      <a:pt x="9328" y="144"/>
                    </a:lnTo>
                    <a:cubicBezTo>
                      <a:pt x="9328" y="64"/>
                      <a:pt x="926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34" name="Google Shape;1434;p38"/>
              <p:cNvSpPr/>
              <p:nvPr/>
            </p:nvSpPr>
            <p:spPr>
              <a:xfrm>
                <a:off x="632975" y="3463375"/>
                <a:ext cx="233225" cy="19400"/>
              </a:xfrm>
              <a:custGeom>
                <a:avLst/>
                <a:gdLst/>
                <a:ahLst/>
                <a:cxnLst/>
                <a:rect l="l" t="t" r="r" b="b"/>
                <a:pathLst>
                  <a:path w="9329" h="776" extrusionOk="0">
                    <a:moveTo>
                      <a:pt x="145" y="1"/>
                    </a:moveTo>
                    <a:cubicBezTo>
                      <a:pt x="65" y="1"/>
                      <a:pt x="1" y="65"/>
                      <a:pt x="1" y="145"/>
                    </a:cubicBezTo>
                    <a:lnTo>
                      <a:pt x="1" y="632"/>
                    </a:lnTo>
                    <a:cubicBezTo>
                      <a:pt x="1" y="712"/>
                      <a:pt x="65" y="775"/>
                      <a:pt x="145" y="775"/>
                    </a:cubicBezTo>
                    <a:lnTo>
                      <a:pt x="9185" y="775"/>
                    </a:lnTo>
                    <a:cubicBezTo>
                      <a:pt x="9264" y="775"/>
                      <a:pt x="9328" y="712"/>
                      <a:pt x="9328" y="632"/>
                    </a:cubicBezTo>
                    <a:lnTo>
                      <a:pt x="9328" y="145"/>
                    </a:lnTo>
                    <a:cubicBezTo>
                      <a:pt x="9328" y="65"/>
                      <a:pt x="926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grpSp>
      </p:grpSp>
      <p:grpSp>
        <p:nvGrpSpPr>
          <p:cNvPr id="1435" name="Google Shape;1435;p38"/>
          <p:cNvGrpSpPr/>
          <p:nvPr/>
        </p:nvGrpSpPr>
        <p:grpSpPr>
          <a:xfrm>
            <a:off x="2070627" y="4437415"/>
            <a:ext cx="1391373" cy="439535"/>
            <a:chOff x="2070627" y="4437415"/>
            <a:chExt cx="1391373" cy="439535"/>
          </a:xfrm>
        </p:grpSpPr>
        <p:sp>
          <p:nvSpPr>
            <p:cNvPr id="1436" name="Google Shape;1436;p38"/>
            <p:cNvSpPr/>
            <p:nvPr/>
          </p:nvSpPr>
          <p:spPr>
            <a:xfrm>
              <a:off x="2824825" y="4582650"/>
              <a:ext cx="637175" cy="294300"/>
            </a:xfrm>
            <a:custGeom>
              <a:avLst/>
              <a:gdLst/>
              <a:ahLst/>
              <a:cxnLst/>
              <a:rect l="l" t="t" r="r" b="b"/>
              <a:pathLst>
                <a:path w="25487" h="11772" extrusionOk="0">
                  <a:moveTo>
                    <a:pt x="25487" y="11772"/>
                  </a:moveTo>
                  <a:lnTo>
                    <a:pt x="25444" y="4377"/>
                  </a:lnTo>
                  <a:lnTo>
                    <a:pt x="18878" y="273"/>
                  </a:lnTo>
                  <a:lnTo>
                    <a:pt x="0" y="0"/>
                  </a:lnTo>
                </a:path>
              </a:pathLst>
            </a:custGeom>
            <a:noFill/>
            <a:ln w="28575" cap="flat" cmpd="sng">
              <a:solidFill>
                <a:schemeClr val="lt2"/>
              </a:solidFill>
              <a:prstDash val="solid"/>
              <a:round/>
              <a:headEnd type="none" w="med" len="med"/>
              <a:tailEnd type="none" w="med" len="med"/>
            </a:ln>
          </p:spPr>
        </p:sp>
        <p:grpSp>
          <p:nvGrpSpPr>
            <p:cNvPr id="1437" name="Google Shape;1437;p38"/>
            <p:cNvGrpSpPr/>
            <p:nvPr/>
          </p:nvGrpSpPr>
          <p:grpSpPr>
            <a:xfrm>
              <a:off x="2070627" y="4437415"/>
              <a:ext cx="899923" cy="288735"/>
              <a:chOff x="1133575" y="3018825"/>
              <a:chExt cx="1093600" cy="350875"/>
            </a:xfrm>
          </p:grpSpPr>
          <p:sp>
            <p:nvSpPr>
              <p:cNvPr id="1438" name="Google Shape;1438;p38"/>
              <p:cNvSpPr/>
              <p:nvPr/>
            </p:nvSpPr>
            <p:spPr>
              <a:xfrm>
                <a:off x="1264625" y="3099025"/>
                <a:ext cx="363150" cy="181800"/>
              </a:xfrm>
              <a:custGeom>
                <a:avLst/>
                <a:gdLst/>
                <a:ahLst/>
                <a:cxnLst/>
                <a:rect l="l" t="t" r="r" b="b"/>
                <a:pathLst>
                  <a:path w="14526" h="7272" extrusionOk="0">
                    <a:moveTo>
                      <a:pt x="0" y="1"/>
                    </a:moveTo>
                    <a:lnTo>
                      <a:pt x="0" y="7272"/>
                    </a:lnTo>
                    <a:lnTo>
                      <a:pt x="14526" y="7272"/>
                    </a:lnTo>
                    <a:lnTo>
                      <a:pt x="145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39" name="Google Shape;1439;p38"/>
              <p:cNvSpPr/>
              <p:nvPr/>
            </p:nvSpPr>
            <p:spPr>
              <a:xfrm>
                <a:off x="1236050" y="3070450"/>
                <a:ext cx="141625" cy="238950"/>
              </a:xfrm>
              <a:custGeom>
                <a:avLst/>
                <a:gdLst/>
                <a:ahLst/>
                <a:cxnLst/>
                <a:rect l="l" t="t" r="r" b="b"/>
                <a:pathLst>
                  <a:path w="5665" h="9558" extrusionOk="0">
                    <a:moveTo>
                      <a:pt x="1" y="1"/>
                    </a:moveTo>
                    <a:lnTo>
                      <a:pt x="1" y="9557"/>
                    </a:lnTo>
                    <a:lnTo>
                      <a:pt x="5665" y="9557"/>
                    </a:lnTo>
                    <a:lnTo>
                      <a:pt x="5665" y="7272"/>
                    </a:lnTo>
                    <a:lnTo>
                      <a:pt x="2287" y="7272"/>
                    </a:lnTo>
                    <a:lnTo>
                      <a:pt x="2287" y="2288"/>
                    </a:lnTo>
                    <a:lnTo>
                      <a:pt x="5665" y="2288"/>
                    </a:lnTo>
                    <a:lnTo>
                      <a:pt x="56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40" name="Google Shape;1440;p38"/>
              <p:cNvSpPr/>
              <p:nvPr/>
            </p:nvSpPr>
            <p:spPr>
              <a:xfrm>
                <a:off x="1514750" y="3070450"/>
                <a:ext cx="141600" cy="238950"/>
              </a:xfrm>
              <a:custGeom>
                <a:avLst/>
                <a:gdLst/>
                <a:ahLst/>
                <a:cxnLst/>
                <a:rect l="l" t="t" r="r" b="b"/>
                <a:pathLst>
                  <a:path w="5664" h="9558" extrusionOk="0">
                    <a:moveTo>
                      <a:pt x="0" y="1"/>
                    </a:moveTo>
                    <a:lnTo>
                      <a:pt x="0" y="2288"/>
                    </a:lnTo>
                    <a:lnTo>
                      <a:pt x="3378" y="2288"/>
                    </a:lnTo>
                    <a:lnTo>
                      <a:pt x="3378" y="7272"/>
                    </a:lnTo>
                    <a:lnTo>
                      <a:pt x="0" y="7272"/>
                    </a:lnTo>
                    <a:lnTo>
                      <a:pt x="0" y="9557"/>
                    </a:lnTo>
                    <a:lnTo>
                      <a:pt x="5663" y="9557"/>
                    </a:lnTo>
                    <a:lnTo>
                      <a:pt x="56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41" name="Google Shape;1441;p38"/>
              <p:cNvSpPr/>
              <p:nvPr/>
            </p:nvSpPr>
            <p:spPr>
              <a:xfrm>
                <a:off x="1189675" y="3070450"/>
                <a:ext cx="46400" cy="238950"/>
              </a:xfrm>
              <a:custGeom>
                <a:avLst/>
                <a:gdLst/>
                <a:ahLst/>
                <a:cxnLst/>
                <a:rect l="l" t="t" r="r" b="b"/>
                <a:pathLst>
                  <a:path w="1856" h="9558" extrusionOk="0">
                    <a:moveTo>
                      <a:pt x="1" y="1"/>
                    </a:moveTo>
                    <a:lnTo>
                      <a:pt x="1" y="9557"/>
                    </a:lnTo>
                    <a:lnTo>
                      <a:pt x="1856" y="9557"/>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42" name="Google Shape;1442;p38"/>
              <p:cNvSpPr/>
              <p:nvPr/>
            </p:nvSpPr>
            <p:spPr>
              <a:xfrm>
                <a:off x="1468350" y="3070450"/>
                <a:ext cx="46425" cy="57200"/>
              </a:xfrm>
              <a:custGeom>
                <a:avLst/>
                <a:gdLst/>
                <a:ahLst/>
                <a:cxnLst/>
                <a:rect l="l" t="t" r="r" b="b"/>
                <a:pathLst>
                  <a:path w="1857" h="2288" extrusionOk="0">
                    <a:moveTo>
                      <a:pt x="0" y="1"/>
                    </a:moveTo>
                    <a:lnTo>
                      <a:pt x="0" y="1144"/>
                    </a:lnTo>
                    <a:lnTo>
                      <a:pt x="886" y="1144"/>
                    </a:lnTo>
                    <a:lnTo>
                      <a:pt x="886" y="2288"/>
                    </a:lnTo>
                    <a:lnTo>
                      <a:pt x="1856" y="2288"/>
                    </a:lnTo>
                    <a:lnTo>
                      <a:pt x="1856" y="1144"/>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43" name="Google Shape;1443;p38"/>
              <p:cNvSpPr/>
              <p:nvPr/>
            </p:nvSpPr>
            <p:spPr>
              <a:xfrm>
                <a:off x="1468350" y="3252225"/>
                <a:ext cx="46425" cy="57175"/>
              </a:xfrm>
              <a:custGeom>
                <a:avLst/>
                <a:gdLst/>
                <a:ahLst/>
                <a:cxnLst/>
                <a:rect l="l" t="t" r="r" b="b"/>
                <a:pathLst>
                  <a:path w="1857" h="2287" extrusionOk="0">
                    <a:moveTo>
                      <a:pt x="886" y="1"/>
                    </a:moveTo>
                    <a:lnTo>
                      <a:pt x="886" y="1144"/>
                    </a:lnTo>
                    <a:lnTo>
                      <a:pt x="0" y="1144"/>
                    </a:lnTo>
                    <a:lnTo>
                      <a:pt x="0" y="2286"/>
                    </a:lnTo>
                    <a:lnTo>
                      <a:pt x="1856" y="2286"/>
                    </a:lnTo>
                    <a:lnTo>
                      <a:pt x="1856" y="1144"/>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44" name="Google Shape;1444;p38"/>
              <p:cNvSpPr/>
              <p:nvPr/>
            </p:nvSpPr>
            <p:spPr>
              <a:xfrm>
                <a:off x="1783350" y="3099025"/>
                <a:ext cx="363150" cy="181800"/>
              </a:xfrm>
              <a:custGeom>
                <a:avLst/>
                <a:gdLst/>
                <a:ahLst/>
                <a:cxnLst/>
                <a:rect l="l" t="t" r="r" b="b"/>
                <a:pathLst>
                  <a:path w="14526" h="7272" extrusionOk="0">
                    <a:moveTo>
                      <a:pt x="0" y="1"/>
                    </a:moveTo>
                    <a:lnTo>
                      <a:pt x="0" y="7272"/>
                    </a:lnTo>
                    <a:lnTo>
                      <a:pt x="14525" y="7272"/>
                    </a:lnTo>
                    <a:lnTo>
                      <a:pt x="14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45" name="Google Shape;1445;p38"/>
              <p:cNvSpPr/>
              <p:nvPr/>
            </p:nvSpPr>
            <p:spPr>
              <a:xfrm>
                <a:off x="1754775" y="3070450"/>
                <a:ext cx="141625" cy="238950"/>
              </a:xfrm>
              <a:custGeom>
                <a:avLst/>
                <a:gdLst/>
                <a:ahLst/>
                <a:cxnLst/>
                <a:rect l="l" t="t" r="r" b="b"/>
                <a:pathLst>
                  <a:path w="5665" h="9558" extrusionOk="0">
                    <a:moveTo>
                      <a:pt x="0" y="1"/>
                    </a:moveTo>
                    <a:lnTo>
                      <a:pt x="0" y="9557"/>
                    </a:lnTo>
                    <a:lnTo>
                      <a:pt x="5664" y="9557"/>
                    </a:lnTo>
                    <a:lnTo>
                      <a:pt x="5664" y="7272"/>
                    </a:lnTo>
                    <a:lnTo>
                      <a:pt x="2287" y="7272"/>
                    </a:lnTo>
                    <a:lnTo>
                      <a:pt x="2287" y="2288"/>
                    </a:lnTo>
                    <a:lnTo>
                      <a:pt x="5664" y="2288"/>
                    </a:lnTo>
                    <a:lnTo>
                      <a:pt x="56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46" name="Google Shape;1446;p38"/>
              <p:cNvSpPr/>
              <p:nvPr/>
            </p:nvSpPr>
            <p:spPr>
              <a:xfrm>
                <a:off x="2033475" y="3070450"/>
                <a:ext cx="141600" cy="238950"/>
              </a:xfrm>
              <a:custGeom>
                <a:avLst/>
                <a:gdLst/>
                <a:ahLst/>
                <a:cxnLst/>
                <a:rect l="l" t="t" r="r" b="b"/>
                <a:pathLst>
                  <a:path w="5664" h="9558" extrusionOk="0">
                    <a:moveTo>
                      <a:pt x="0" y="1"/>
                    </a:moveTo>
                    <a:lnTo>
                      <a:pt x="0" y="2288"/>
                    </a:lnTo>
                    <a:lnTo>
                      <a:pt x="3377" y="2288"/>
                    </a:lnTo>
                    <a:lnTo>
                      <a:pt x="3377" y="7272"/>
                    </a:lnTo>
                    <a:lnTo>
                      <a:pt x="0" y="7272"/>
                    </a:lnTo>
                    <a:lnTo>
                      <a:pt x="0" y="9557"/>
                    </a:lnTo>
                    <a:lnTo>
                      <a:pt x="5663" y="9557"/>
                    </a:lnTo>
                    <a:lnTo>
                      <a:pt x="56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47" name="Google Shape;1447;p38"/>
              <p:cNvSpPr/>
              <p:nvPr/>
            </p:nvSpPr>
            <p:spPr>
              <a:xfrm>
                <a:off x="1708375" y="3070450"/>
                <a:ext cx="46425" cy="238950"/>
              </a:xfrm>
              <a:custGeom>
                <a:avLst/>
                <a:gdLst/>
                <a:ahLst/>
                <a:cxnLst/>
                <a:rect l="l" t="t" r="r" b="b"/>
                <a:pathLst>
                  <a:path w="1857" h="9558" extrusionOk="0">
                    <a:moveTo>
                      <a:pt x="0" y="1"/>
                    </a:moveTo>
                    <a:lnTo>
                      <a:pt x="0" y="9557"/>
                    </a:lnTo>
                    <a:lnTo>
                      <a:pt x="1856" y="9557"/>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48" name="Google Shape;1448;p38"/>
              <p:cNvSpPr/>
              <p:nvPr/>
            </p:nvSpPr>
            <p:spPr>
              <a:xfrm>
                <a:off x="1987025" y="3070450"/>
                <a:ext cx="46475" cy="57200"/>
              </a:xfrm>
              <a:custGeom>
                <a:avLst/>
                <a:gdLst/>
                <a:ahLst/>
                <a:cxnLst/>
                <a:rect l="l" t="t" r="r" b="b"/>
                <a:pathLst>
                  <a:path w="1859" h="2288" extrusionOk="0">
                    <a:moveTo>
                      <a:pt x="1" y="1"/>
                    </a:moveTo>
                    <a:lnTo>
                      <a:pt x="1" y="1144"/>
                    </a:lnTo>
                    <a:lnTo>
                      <a:pt x="888" y="1144"/>
                    </a:lnTo>
                    <a:lnTo>
                      <a:pt x="888" y="2288"/>
                    </a:lnTo>
                    <a:lnTo>
                      <a:pt x="1858" y="2288"/>
                    </a:lnTo>
                    <a:lnTo>
                      <a:pt x="1858" y="1144"/>
                    </a:lnTo>
                    <a:lnTo>
                      <a:pt x="1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49" name="Google Shape;1449;p38"/>
              <p:cNvSpPr/>
              <p:nvPr/>
            </p:nvSpPr>
            <p:spPr>
              <a:xfrm>
                <a:off x="1987025" y="3252225"/>
                <a:ext cx="46475" cy="57175"/>
              </a:xfrm>
              <a:custGeom>
                <a:avLst/>
                <a:gdLst/>
                <a:ahLst/>
                <a:cxnLst/>
                <a:rect l="l" t="t" r="r" b="b"/>
                <a:pathLst>
                  <a:path w="1859" h="2287" extrusionOk="0">
                    <a:moveTo>
                      <a:pt x="888" y="1"/>
                    </a:moveTo>
                    <a:lnTo>
                      <a:pt x="888" y="1144"/>
                    </a:lnTo>
                    <a:lnTo>
                      <a:pt x="1" y="1144"/>
                    </a:lnTo>
                    <a:lnTo>
                      <a:pt x="1" y="2286"/>
                    </a:lnTo>
                    <a:lnTo>
                      <a:pt x="1858" y="2286"/>
                    </a:lnTo>
                    <a:lnTo>
                      <a:pt x="1858" y="1144"/>
                    </a:lnTo>
                    <a:lnTo>
                      <a:pt x="1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50" name="Google Shape;1450;p38"/>
              <p:cNvSpPr/>
              <p:nvPr/>
            </p:nvSpPr>
            <p:spPr>
              <a:xfrm>
                <a:off x="1133575" y="3018825"/>
                <a:ext cx="1093600" cy="350875"/>
              </a:xfrm>
              <a:custGeom>
                <a:avLst/>
                <a:gdLst/>
                <a:ahLst/>
                <a:cxnLst/>
                <a:rect l="l" t="t" r="r" b="b"/>
                <a:pathLst>
                  <a:path w="43744" h="14035" extrusionOk="0">
                    <a:moveTo>
                      <a:pt x="42624" y="737"/>
                    </a:moveTo>
                    <a:cubicBezTo>
                      <a:pt x="42835" y="737"/>
                      <a:pt x="43007" y="909"/>
                      <a:pt x="43007" y="1120"/>
                    </a:cubicBezTo>
                    <a:lnTo>
                      <a:pt x="43007" y="12914"/>
                    </a:lnTo>
                    <a:cubicBezTo>
                      <a:pt x="43007" y="13126"/>
                      <a:pt x="42835" y="13298"/>
                      <a:pt x="42624" y="13298"/>
                    </a:cubicBezTo>
                    <a:lnTo>
                      <a:pt x="1121" y="13298"/>
                    </a:lnTo>
                    <a:cubicBezTo>
                      <a:pt x="908" y="13298"/>
                      <a:pt x="737" y="13126"/>
                      <a:pt x="737" y="12914"/>
                    </a:cubicBezTo>
                    <a:lnTo>
                      <a:pt x="737" y="1120"/>
                    </a:lnTo>
                    <a:cubicBezTo>
                      <a:pt x="737" y="909"/>
                      <a:pt x="908" y="737"/>
                      <a:pt x="1121" y="737"/>
                    </a:cubicBezTo>
                    <a:close/>
                    <a:moveTo>
                      <a:pt x="1121" y="1"/>
                    </a:moveTo>
                    <a:cubicBezTo>
                      <a:pt x="503" y="1"/>
                      <a:pt x="0" y="503"/>
                      <a:pt x="0" y="1120"/>
                    </a:cubicBezTo>
                    <a:lnTo>
                      <a:pt x="0" y="12914"/>
                    </a:lnTo>
                    <a:cubicBezTo>
                      <a:pt x="0" y="13532"/>
                      <a:pt x="503" y="14035"/>
                      <a:pt x="1121" y="14035"/>
                    </a:cubicBezTo>
                    <a:lnTo>
                      <a:pt x="42624" y="14035"/>
                    </a:lnTo>
                    <a:cubicBezTo>
                      <a:pt x="43241" y="14035"/>
                      <a:pt x="43743" y="13532"/>
                      <a:pt x="43743" y="12914"/>
                    </a:cubicBezTo>
                    <a:lnTo>
                      <a:pt x="43743" y="1120"/>
                    </a:lnTo>
                    <a:cubicBezTo>
                      <a:pt x="43743" y="503"/>
                      <a:pt x="43241" y="1"/>
                      <a:pt x="42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grpSp>
      </p:grpSp>
      <p:grpSp>
        <p:nvGrpSpPr>
          <p:cNvPr id="1451" name="Google Shape;1451;p38"/>
          <p:cNvGrpSpPr/>
          <p:nvPr/>
        </p:nvGrpSpPr>
        <p:grpSpPr>
          <a:xfrm>
            <a:off x="1345627" y="4074178"/>
            <a:ext cx="2354698" cy="802772"/>
            <a:chOff x="1345627" y="4074178"/>
            <a:chExt cx="2354698" cy="802772"/>
          </a:xfrm>
        </p:grpSpPr>
        <p:sp>
          <p:nvSpPr>
            <p:cNvPr id="1452" name="Google Shape;1452;p38"/>
            <p:cNvSpPr/>
            <p:nvPr/>
          </p:nvSpPr>
          <p:spPr>
            <a:xfrm>
              <a:off x="2113475" y="4213300"/>
              <a:ext cx="1586850" cy="663650"/>
            </a:xfrm>
            <a:custGeom>
              <a:avLst/>
              <a:gdLst/>
              <a:ahLst/>
              <a:cxnLst/>
              <a:rect l="l" t="t" r="r" b="b"/>
              <a:pathLst>
                <a:path w="63474" h="26546" extrusionOk="0">
                  <a:moveTo>
                    <a:pt x="63474" y="26546"/>
                  </a:moveTo>
                  <a:lnTo>
                    <a:pt x="63200" y="7113"/>
                  </a:lnTo>
                  <a:lnTo>
                    <a:pt x="51435" y="0"/>
                  </a:lnTo>
                  <a:lnTo>
                    <a:pt x="0" y="0"/>
                  </a:lnTo>
                </a:path>
              </a:pathLst>
            </a:custGeom>
            <a:noFill/>
            <a:ln w="28575" cap="flat" cmpd="sng">
              <a:solidFill>
                <a:schemeClr val="lt2"/>
              </a:solidFill>
              <a:prstDash val="solid"/>
              <a:round/>
              <a:headEnd type="none" w="med" len="med"/>
              <a:tailEnd type="none" w="med" len="med"/>
            </a:ln>
          </p:spPr>
        </p:sp>
        <p:grpSp>
          <p:nvGrpSpPr>
            <p:cNvPr id="1453" name="Google Shape;1453;p38"/>
            <p:cNvGrpSpPr/>
            <p:nvPr/>
          </p:nvGrpSpPr>
          <p:grpSpPr>
            <a:xfrm>
              <a:off x="1345627" y="4074178"/>
              <a:ext cx="899923" cy="288735"/>
              <a:chOff x="1133575" y="3018825"/>
              <a:chExt cx="1093600" cy="350875"/>
            </a:xfrm>
          </p:grpSpPr>
          <p:sp>
            <p:nvSpPr>
              <p:cNvPr id="1454" name="Google Shape;1454;p38"/>
              <p:cNvSpPr/>
              <p:nvPr/>
            </p:nvSpPr>
            <p:spPr>
              <a:xfrm>
                <a:off x="1264625" y="3099025"/>
                <a:ext cx="363150" cy="181800"/>
              </a:xfrm>
              <a:custGeom>
                <a:avLst/>
                <a:gdLst/>
                <a:ahLst/>
                <a:cxnLst/>
                <a:rect l="l" t="t" r="r" b="b"/>
                <a:pathLst>
                  <a:path w="14526" h="7272" extrusionOk="0">
                    <a:moveTo>
                      <a:pt x="0" y="1"/>
                    </a:moveTo>
                    <a:lnTo>
                      <a:pt x="0" y="7272"/>
                    </a:lnTo>
                    <a:lnTo>
                      <a:pt x="14526" y="7272"/>
                    </a:lnTo>
                    <a:lnTo>
                      <a:pt x="145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55" name="Google Shape;1455;p38"/>
              <p:cNvSpPr/>
              <p:nvPr/>
            </p:nvSpPr>
            <p:spPr>
              <a:xfrm>
                <a:off x="1236050" y="3070450"/>
                <a:ext cx="141625" cy="238950"/>
              </a:xfrm>
              <a:custGeom>
                <a:avLst/>
                <a:gdLst/>
                <a:ahLst/>
                <a:cxnLst/>
                <a:rect l="l" t="t" r="r" b="b"/>
                <a:pathLst>
                  <a:path w="5665" h="9558" extrusionOk="0">
                    <a:moveTo>
                      <a:pt x="1" y="1"/>
                    </a:moveTo>
                    <a:lnTo>
                      <a:pt x="1" y="9557"/>
                    </a:lnTo>
                    <a:lnTo>
                      <a:pt x="5665" y="9557"/>
                    </a:lnTo>
                    <a:lnTo>
                      <a:pt x="5665" y="7272"/>
                    </a:lnTo>
                    <a:lnTo>
                      <a:pt x="2287" y="7272"/>
                    </a:lnTo>
                    <a:lnTo>
                      <a:pt x="2287" y="2288"/>
                    </a:lnTo>
                    <a:lnTo>
                      <a:pt x="5665" y="2288"/>
                    </a:lnTo>
                    <a:lnTo>
                      <a:pt x="56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56" name="Google Shape;1456;p38"/>
              <p:cNvSpPr/>
              <p:nvPr/>
            </p:nvSpPr>
            <p:spPr>
              <a:xfrm>
                <a:off x="1514750" y="3070450"/>
                <a:ext cx="141600" cy="238950"/>
              </a:xfrm>
              <a:custGeom>
                <a:avLst/>
                <a:gdLst/>
                <a:ahLst/>
                <a:cxnLst/>
                <a:rect l="l" t="t" r="r" b="b"/>
                <a:pathLst>
                  <a:path w="5664" h="9558" extrusionOk="0">
                    <a:moveTo>
                      <a:pt x="0" y="1"/>
                    </a:moveTo>
                    <a:lnTo>
                      <a:pt x="0" y="2288"/>
                    </a:lnTo>
                    <a:lnTo>
                      <a:pt x="3378" y="2288"/>
                    </a:lnTo>
                    <a:lnTo>
                      <a:pt x="3378" y="7272"/>
                    </a:lnTo>
                    <a:lnTo>
                      <a:pt x="0" y="7272"/>
                    </a:lnTo>
                    <a:lnTo>
                      <a:pt x="0" y="9557"/>
                    </a:lnTo>
                    <a:lnTo>
                      <a:pt x="5663" y="9557"/>
                    </a:lnTo>
                    <a:lnTo>
                      <a:pt x="56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57" name="Google Shape;1457;p38"/>
              <p:cNvSpPr/>
              <p:nvPr/>
            </p:nvSpPr>
            <p:spPr>
              <a:xfrm>
                <a:off x="1189675" y="3070450"/>
                <a:ext cx="46400" cy="238950"/>
              </a:xfrm>
              <a:custGeom>
                <a:avLst/>
                <a:gdLst/>
                <a:ahLst/>
                <a:cxnLst/>
                <a:rect l="l" t="t" r="r" b="b"/>
                <a:pathLst>
                  <a:path w="1856" h="9558" extrusionOk="0">
                    <a:moveTo>
                      <a:pt x="1" y="1"/>
                    </a:moveTo>
                    <a:lnTo>
                      <a:pt x="1" y="9557"/>
                    </a:lnTo>
                    <a:lnTo>
                      <a:pt x="1856" y="9557"/>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58" name="Google Shape;1458;p38"/>
              <p:cNvSpPr/>
              <p:nvPr/>
            </p:nvSpPr>
            <p:spPr>
              <a:xfrm>
                <a:off x="1468350" y="3070450"/>
                <a:ext cx="46425" cy="57200"/>
              </a:xfrm>
              <a:custGeom>
                <a:avLst/>
                <a:gdLst/>
                <a:ahLst/>
                <a:cxnLst/>
                <a:rect l="l" t="t" r="r" b="b"/>
                <a:pathLst>
                  <a:path w="1857" h="2288" extrusionOk="0">
                    <a:moveTo>
                      <a:pt x="0" y="1"/>
                    </a:moveTo>
                    <a:lnTo>
                      <a:pt x="0" y="1144"/>
                    </a:lnTo>
                    <a:lnTo>
                      <a:pt x="886" y="1144"/>
                    </a:lnTo>
                    <a:lnTo>
                      <a:pt x="886" y="2288"/>
                    </a:lnTo>
                    <a:lnTo>
                      <a:pt x="1856" y="2288"/>
                    </a:lnTo>
                    <a:lnTo>
                      <a:pt x="1856" y="1144"/>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59" name="Google Shape;1459;p38"/>
              <p:cNvSpPr/>
              <p:nvPr/>
            </p:nvSpPr>
            <p:spPr>
              <a:xfrm>
                <a:off x="1468350" y="3252225"/>
                <a:ext cx="46425" cy="57175"/>
              </a:xfrm>
              <a:custGeom>
                <a:avLst/>
                <a:gdLst/>
                <a:ahLst/>
                <a:cxnLst/>
                <a:rect l="l" t="t" r="r" b="b"/>
                <a:pathLst>
                  <a:path w="1857" h="2287" extrusionOk="0">
                    <a:moveTo>
                      <a:pt x="886" y="1"/>
                    </a:moveTo>
                    <a:lnTo>
                      <a:pt x="886" y="1144"/>
                    </a:lnTo>
                    <a:lnTo>
                      <a:pt x="0" y="1144"/>
                    </a:lnTo>
                    <a:lnTo>
                      <a:pt x="0" y="2286"/>
                    </a:lnTo>
                    <a:lnTo>
                      <a:pt x="1856" y="2286"/>
                    </a:lnTo>
                    <a:lnTo>
                      <a:pt x="1856" y="1144"/>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60" name="Google Shape;1460;p38"/>
              <p:cNvSpPr/>
              <p:nvPr/>
            </p:nvSpPr>
            <p:spPr>
              <a:xfrm>
                <a:off x="1783350" y="3099025"/>
                <a:ext cx="363150" cy="181800"/>
              </a:xfrm>
              <a:custGeom>
                <a:avLst/>
                <a:gdLst/>
                <a:ahLst/>
                <a:cxnLst/>
                <a:rect l="l" t="t" r="r" b="b"/>
                <a:pathLst>
                  <a:path w="14526" h="7272" extrusionOk="0">
                    <a:moveTo>
                      <a:pt x="0" y="1"/>
                    </a:moveTo>
                    <a:lnTo>
                      <a:pt x="0" y="7272"/>
                    </a:lnTo>
                    <a:lnTo>
                      <a:pt x="14525" y="7272"/>
                    </a:lnTo>
                    <a:lnTo>
                      <a:pt x="14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61" name="Google Shape;1461;p38"/>
              <p:cNvSpPr/>
              <p:nvPr/>
            </p:nvSpPr>
            <p:spPr>
              <a:xfrm>
                <a:off x="1754775" y="3070450"/>
                <a:ext cx="141625" cy="238950"/>
              </a:xfrm>
              <a:custGeom>
                <a:avLst/>
                <a:gdLst/>
                <a:ahLst/>
                <a:cxnLst/>
                <a:rect l="l" t="t" r="r" b="b"/>
                <a:pathLst>
                  <a:path w="5665" h="9558" extrusionOk="0">
                    <a:moveTo>
                      <a:pt x="0" y="1"/>
                    </a:moveTo>
                    <a:lnTo>
                      <a:pt x="0" y="9557"/>
                    </a:lnTo>
                    <a:lnTo>
                      <a:pt x="5664" y="9557"/>
                    </a:lnTo>
                    <a:lnTo>
                      <a:pt x="5664" y="7272"/>
                    </a:lnTo>
                    <a:lnTo>
                      <a:pt x="2287" y="7272"/>
                    </a:lnTo>
                    <a:lnTo>
                      <a:pt x="2287" y="2288"/>
                    </a:lnTo>
                    <a:lnTo>
                      <a:pt x="5664" y="2288"/>
                    </a:lnTo>
                    <a:lnTo>
                      <a:pt x="56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62" name="Google Shape;1462;p38"/>
              <p:cNvSpPr/>
              <p:nvPr/>
            </p:nvSpPr>
            <p:spPr>
              <a:xfrm>
                <a:off x="2033475" y="3070450"/>
                <a:ext cx="141600" cy="238950"/>
              </a:xfrm>
              <a:custGeom>
                <a:avLst/>
                <a:gdLst/>
                <a:ahLst/>
                <a:cxnLst/>
                <a:rect l="l" t="t" r="r" b="b"/>
                <a:pathLst>
                  <a:path w="5664" h="9558" extrusionOk="0">
                    <a:moveTo>
                      <a:pt x="0" y="1"/>
                    </a:moveTo>
                    <a:lnTo>
                      <a:pt x="0" y="2288"/>
                    </a:lnTo>
                    <a:lnTo>
                      <a:pt x="3377" y="2288"/>
                    </a:lnTo>
                    <a:lnTo>
                      <a:pt x="3377" y="7272"/>
                    </a:lnTo>
                    <a:lnTo>
                      <a:pt x="0" y="7272"/>
                    </a:lnTo>
                    <a:lnTo>
                      <a:pt x="0" y="9557"/>
                    </a:lnTo>
                    <a:lnTo>
                      <a:pt x="5663" y="9557"/>
                    </a:lnTo>
                    <a:lnTo>
                      <a:pt x="56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63" name="Google Shape;1463;p38"/>
              <p:cNvSpPr/>
              <p:nvPr/>
            </p:nvSpPr>
            <p:spPr>
              <a:xfrm>
                <a:off x="1708375" y="3070450"/>
                <a:ext cx="46425" cy="238950"/>
              </a:xfrm>
              <a:custGeom>
                <a:avLst/>
                <a:gdLst/>
                <a:ahLst/>
                <a:cxnLst/>
                <a:rect l="l" t="t" r="r" b="b"/>
                <a:pathLst>
                  <a:path w="1857" h="9558" extrusionOk="0">
                    <a:moveTo>
                      <a:pt x="0" y="1"/>
                    </a:moveTo>
                    <a:lnTo>
                      <a:pt x="0" y="9557"/>
                    </a:lnTo>
                    <a:lnTo>
                      <a:pt x="1856" y="9557"/>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64" name="Google Shape;1464;p38"/>
              <p:cNvSpPr/>
              <p:nvPr/>
            </p:nvSpPr>
            <p:spPr>
              <a:xfrm>
                <a:off x="1987025" y="3070450"/>
                <a:ext cx="46475" cy="57200"/>
              </a:xfrm>
              <a:custGeom>
                <a:avLst/>
                <a:gdLst/>
                <a:ahLst/>
                <a:cxnLst/>
                <a:rect l="l" t="t" r="r" b="b"/>
                <a:pathLst>
                  <a:path w="1859" h="2288" extrusionOk="0">
                    <a:moveTo>
                      <a:pt x="1" y="1"/>
                    </a:moveTo>
                    <a:lnTo>
                      <a:pt x="1" y="1144"/>
                    </a:lnTo>
                    <a:lnTo>
                      <a:pt x="888" y="1144"/>
                    </a:lnTo>
                    <a:lnTo>
                      <a:pt x="888" y="2288"/>
                    </a:lnTo>
                    <a:lnTo>
                      <a:pt x="1858" y="2288"/>
                    </a:lnTo>
                    <a:lnTo>
                      <a:pt x="1858" y="1144"/>
                    </a:lnTo>
                    <a:lnTo>
                      <a:pt x="1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65" name="Google Shape;1465;p38"/>
              <p:cNvSpPr/>
              <p:nvPr/>
            </p:nvSpPr>
            <p:spPr>
              <a:xfrm>
                <a:off x="1987025" y="3252225"/>
                <a:ext cx="46475" cy="57175"/>
              </a:xfrm>
              <a:custGeom>
                <a:avLst/>
                <a:gdLst/>
                <a:ahLst/>
                <a:cxnLst/>
                <a:rect l="l" t="t" r="r" b="b"/>
                <a:pathLst>
                  <a:path w="1859" h="2287" extrusionOk="0">
                    <a:moveTo>
                      <a:pt x="888" y="1"/>
                    </a:moveTo>
                    <a:lnTo>
                      <a:pt x="888" y="1144"/>
                    </a:lnTo>
                    <a:lnTo>
                      <a:pt x="1" y="1144"/>
                    </a:lnTo>
                    <a:lnTo>
                      <a:pt x="1" y="2286"/>
                    </a:lnTo>
                    <a:lnTo>
                      <a:pt x="1858" y="2286"/>
                    </a:lnTo>
                    <a:lnTo>
                      <a:pt x="1858" y="1144"/>
                    </a:lnTo>
                    <a:lnTo>
                      <a:pt x="1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66" name="Google Shape;1466;p38"/>
              <p:cNvSpPr/>
              <p:nvPr/>
            </p:nvSpPr>
            <p:spPr>
              <a:xfrm>
                <a:off x="1133575" y="3018825"/>
                <a:ext cx="1093600" cy="350875"/>
              </a:xfrm>
              <a:custGeom>
                <a:avLst/>
                <a:gdLst/>
                <a:ahLst/>
                <a:cxnLst/>
                <a:rect l="l" t="t" r="r" b="b"/>
                <a:pathLst>
                  <a:path w="43744" h="14035" extrusionOk="0">
                    <a:moveTo>
                      <a:pt x="42624" y="737"/>
                    </a:moveTo>
                    <a:cubicBezTo>
                      <a:pt x="42835" y="737"/>
                      <a:pt x="43007" y="909"/>
                      <a:pt x="43007" y="1120"/>
                    </a:cubicBezTo>
                    <a:lnTo>
                      <a:pt x="43007" y="12914"/>
                    </a:lnTo>
                    <a:cubicBezTo>
                      <a:pt x="43007" y="13126"/>
                      <a:pt x="42835" y="13298"/>
                      <a:pt x="42624" y="13298"/>
                    </a:cubicBezTo>
                    <a:lnTo>
                      <a:pt x="1121" y="13298"/>
                    </a:lnTo>
                    <a:cubicBezTo>
                      <a:pt x="908" y="13298"/>
                      <a:pt x="737" y="13126"/>
                      <a:pt x="737" y="12914"/>
                    </a:cubicBezTo>
                    <a:lnTo>
                      <a:pt x="737" y="1120"/>
                    </a:lnTo>
                    <a:cubicBezTo>
                      <a:pt x="737" y="909"/>
                      <a:pt x="908" y="737"/>
                      <a:pt x="1121" y="737"/>
                    </a:cubicBezTo>
                    <a:close/>
                    <a:moveTo>
                      <a:pt x="1121" y="1"/>
                    </a:moveTo>
                    <a:cubicBezTo>
                      <a:pt x="503" y="1"/>
                      <a:pt x="0" y="503"/>
                      <a:pt x="0" y="1120"/>
                    </a:cubicBezTo>
                    <a:lnTo>
                      <a:pt x="0" y="12914"/>
                    </a:lnTo>
                    <a:cubicBezTo>
                      <a:pt x="0" y="13532"/>
                      <a:pt x="503" y="14035"/>
                      <a:pt x="1121" y="14035"/>
                    </a:cubicBezTo>
                    <a:lnTo>
                      <a:pt x="42624" y="14035"/>
                    </a:lnTo>
                    <a:cubicBezTo>
                      <a:pt x="43241" y="14035"/>
                      <a:pt x="43743" y="13532"/>
                      <a:pt x="43743" y="12914"/>
                    </a:cubicBezTo>
                    <a:lnTo>
                      <a:pt x="43743" y="1120"/>
                    </a:lnTo>
                    <a:cubicBezTo>
                      <a:pt x="43743" y="503"/>
                      <a:pt x="43241" y="1"/>
                      <a:pt x="42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grpSp>
      </p:grpSp>
      <p:grpSp>
        <p:nvGrpSpPr>
          <p:cNvPr id="1467" name="Google Shape;1467;p38"/>
          <p:cNvGrpSpPr/>
          <p:nvPr/>
        </p:nvGrpSpPr>
        <p:grpSpPr>
          <a:xfrm>
            <a:off x="620627" y="3710940"/>
            <a:ext cx="3298573" cy="1165985"/>
            <a:chOff x="620627" y="3710940"/>
            <a:chExt cx="3298573" cy="1165985"/>
          </a:xfrm>
        </p:grpSpPr>
        <p:sp>
          <p:nvSpPr>
            <p:cNvPr id="1468" name="Google Shape;1468;p38"/>
            <p:cNvSpPr/>
            <p:nvPr/>
          </p:nvSpPr>
          <p:spPr>
            <a:xfrm>
              <a:off x="1417925" y="3837125"/>
              <a:ext cx="2501275" cy="1039800"/>
            </a:xfrm>
            <a:custGeom>
              <a:avLst/>
              <a:gdLst/>
              <a:ahLst/>
              <a:cxnLst/>
              <a:rect l="l" t="t" r="r" b="b"/>
              <a:pathLst>
                <a:path w="100051" h="41592" extrusionOk="0">
                  <a:moveTo>
                    <a:pt x="100051" y="41592"/>
                  </a:moveTo>
                  <a:lnTo>
                    <a:pt x="100051" y="16657"/>
                  </a:lnTo>
                  <a:lnTo>
                    <a:pt x="75427" y="273"/>
                  </a:lnTo>
                  <a:lnTo>
                    <a:pt x="0" y="0"/>
                  </a:lnTo>
                </a:path>
              </a:pathLst>
            </a:custGeom>
            <a:noFill/>
            <a:ln w="28575" cap="flat" cmpd="sng">
              <a:solidFill>
                <a:schemeClr val="lt2"/>
              </a:solidFill>
              <a:prstDash val="solid"/>
              <a:round/>
              <a:headEnd type="none" w="med" len="med"/>
              <a:tailEnd type="none" w="med" len="med"/>
            </a:ln>
          </p:spPr>
        </p:sp>
        <p:grpSp>
          <p:nvGrpSpPr>
            <p:cNvPr id="1469" name="Google Shape;1469;p38"/>
            <p:cNvGrpSpPr/>
            <p:nvPr/>
          </p:nvGrpSpPr>
          <p:grpSpPr>
            <a:xfrm>
              <a:off x="620627" y="3710940"/>
              <a:ext cx="899923" cy="288735"/>
              <a:chOff x="1133575" y="3018825"/>
              <a:chExt cx="1093600" cy="350875"/>
            </a:xfrm>
          </p:grpSpPr>
          <p:sp>
            <p:nvSpPr>
              <p:cNvPr id="1470" name="Google Shape;1470;p38"/>
              <p:cNvSpPr/>
              <p:nvPr/>
            </p:nvSpPr>
            <p:spPr>
              <a:xfrm>
                <a:off x="1264625" y="3099025"/>
                <a:ext cx="363150" cy="181800"/>
              </a:xfrm>
              <a:custGeom>
                <a:avLst/>
                <a:gdLst/>
                <a:ahLst/>
                <a:cxnLst/>
                <a:rect l="l" t="t" r="r" b="b"/>
                <a:pathLst>
                  <a:path w="14526" h="7272" extrusionOk="0">
                    <a:moveTo>
                      <a:pt x="0" y="1"/>
                    </a:moveTo>
                    <a:lnTo>
                      <a:pt x="0" y="7272"/>
                    </a:lnTo>
                    <a:lnTo>
                      <a:pt x="14526" y="7272"/>
                    </a:lnTo>
                    <a:lnTo>
                      <a:pt x="145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71" name="Google Shape;1471;p38"/>
              <p:cNvSpPr/>
              <p:nvPr/>
            </p:nvSpPr>
            <p:spPr>
              <a:xfrm>
                <a:off x="1236050" y="3070450"/>
                <a:ext cx="141625" cy="238950"/>
              </a:xfrm>
              <a:custGeom>
                <a:avLst/>
                <a:gdLst/>
                <a:ahLst/>
                <a:cxnLst/>
                <a:rect l="l" t="t" r="r" b="b"/>
                <a:pathLst>
                  <a:path w="5665" h="9558" extrusionOk="0">
                    <a:moveTo>
                      <a:pt x="1" y="1"/>
                    </a:moveTo>
                    <a:lnTo>
                      <a:pt x="1" y="9557"/>
                    </a:lnTo>
                    <a:lnTo>
                      <a:pt x="5665" y="9557"/>
                    </a:lnTo>
                    <a:lnTo>
                      <a:pt x="5665" y="7272"/>
                    </a:lnTo>
                    <a:lnTo>
                      <a:pt x="2287" y="7272"/>
                    </a:lnTo>
                    <a:lnTo>
                      <a:pt x="2287" y="2288"/>
                    </a:lnTo>
                    <a:lnTo>
                      <a:pt x="5665" y="2288"/>
                    </a:lnTo>
                    <a:lnTo>
                      <a:pt x="56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72" name="Google Shape;1472;p38"/>
              <p:cNvSpPr/>
              <p:nvPr/>
            </p:nvSpPr>
            <p:spPr>
              <a:xfrm>
                <a:off x="1514750" y="3070450"/>
                <a:ext cx="141600" cy="238950"/>
              </a:xfrm>
              <a:custGeom>
                <a:avLst/>
                <a:gdLst/>
                <a:ahLst/>
                <a:cxnLst/>
                <a:rect l="l" t="t" r="r" b="b"/>
                <a:pathLst>
                  <a:path w="5664" h="9558" extrusionOk="0">
                    <a:moveTo>
                      <a:pt x="0" y="1"/>
                    </a:moveTo>
                    <a:lnTo>
                      <a:pt x="0" y="2288"/>
                    </a:lnTo>
                    <a:lnTo>
                      <a:pt x="3378" y="2288"/>
                    </a:lnTo>
                    <a:lnTo>
                      <a:pt x="3378" y="7272"/>
                    </a:lnTo>
                    <a:lnTo>
                      <a:pt x="0" y="7272"/>
                    </a:lnTo>
                    <a:lnTo>
                      <a:pt x="0" y="9557"/>
                    </a:lnTo>
                    <a:lnTo>
                      <a:pt x="5663" y="9557"/>
                    </a:lnTo>
                    <a:lnTo>
                      <a:pt x="56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73" name="Google Shape;1473;p38"/>
              <p:cNvSpPr/>
              <p:nvPr/>
            </p:nvSpPr>
            <p:spPr>
              <a:xfrm>
                <a:off x="1189675" y="3070450"/>
                <a:ext cx="46400" cy="238950"/>
              </a:xfrm>
              <a:custGeom>
                <a:avLst/>
                <a:gdLst/>
                <a:ahLst/>
                <a:cxnLst/>
                <a:rect l="l" t="t" r="r" b="b"/>
                <a:pathLst>
                  <a:path w="1856" h="9558" extrusionOk="0">
                    <a:moveTo>
                      <a:pt x="1" y="1"/>
                    </a:moveTo>
                    <a:lnTo>
                      <a:pt x="1" y="9557"/>
                    </a:lnTo>
                    <a:lnTo>
                      <a:pt x="1856" y="9557"/>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74" name="Google Shape;1474;p38"/>
              <p:cNvSpPr/>
              <p:nvPr/>
            </p:nvSpPr>
            <p:spPr>
              <a:xfrm>
                <a:off x="1468350" y="3070450"/>
                <a:ext cx="46425" cy="57200"/>
              </a:xfrm>
              <a:custGeom>
                <a:avLst/>
                <a:gdLst/>
                <a:ahLst/>
                <a:cxnLst/>
                <a:rect l="l" t="t" r="r" b="b"/>
                <a:pathLst>
                  <a:path w="1857" h="2288" extrusionOk="0">
                    <a:moveTo>
                      <a:pt x="0" y="1"/>
                    </a:moveTo>
                    <a:lnTo>
                      <a:pt x="0" y="1144"/>
                    </a:lnTo>
                    <a:lnTo>
                      <a:pt x="886" y="1144"/>
                    </a:lnTo>
                    <a:lnTo>
                      <a:pt x="886" y="2288"/>
                    </a:lnTo>
                    <a:lnTo>
                      <a:pt x="1856" y="2288"/>
                    </a:lnTo>
                    <a:lnTo>
                      <a:pt x="1856" y="1144"/>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75" name="Google Shape;1475;p38"/>
              <p:cNvSpPr/>
              <p:nvPr/>
            </p:nvSpPr>
            <p:spPr>
              <a:xfrm>
                <a:off x="1468350" y="3252225"/>
                <a:ext cx="46425" cy="57175"/>
              </a:xfrm>
              <a:custGeom>
                <a:avLst/>
                <a:gdLst/>
                <a:ahLst/>
                <a:cxnLst/>
                <a:rect l="l" t="t" r="r" b="b"/>
                <a:pathLst>
                  <a:path w="1857" h="2287" extrusionOk="0">
                    <a:moveTo>
                      <a:pt x="886" y="1"/>
                    </a:moveTo>
                    <a:lnTo>
                      <a:pt x="886" y="1144"/>
                    </a:lnTo>
                    <a:lnTo>
                      <a:pt x="0" y="1144"/>
                    </a:lnTo>
                    <a:lnTo>
                      <a:pt x="0" y="2286"/>
                    </a:lnTo>
                    <a:lnTo>
                      <a:pt x="1856" y="2286"/>
                    </a:lnTo>
                    <a:lnTo>
                      <a:pt x="1856" y="1144"/>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76" name="Google Shape;1476;p38"/>
              <p:cNvSpPr/>
              <p:nvPr/>
            </p:nvSpPr>
            <p:spPr>
              <a:xfrm>
                <a:off x="1783350" y="3099025"/>
                <a:ext cx="363150" cy="181800"/>
              </a:xfrm>
              <a:custGeom>
                <a:avLst/>
                <a:gdLst/>
                <a:ahLst/>
                <a:cxnLst/>
                <a:rect l="l" t="t" r="r" b="b"/>
                <a:pathLst>
                  <a:path w="14526" h="7272" extrusionOk="0">
                    <a:moveTo>
                      <a:pt x="0" y="1"/>
                    </a:moveTo>
                    <a:lnTo>
                      <a:pt x="0" y="7272"/>
                    </a:lnTo>
                    <a:lnTo>
                      <a:pt x="14525" y="7272"/>
                    </a:lnTo>
                    <a:lnTo>
                      <a:pt x="14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77" name="Google Shape;1477;p38"/>
              <p:cNvSpPr/>
              <p:nvPr/>
            </p:nvSpPr>
            <p:spPr>
              <a:xfrm>
                <a:off x="1754775" y="3070450"/>
                <a:ext cx="141625" cy="238950"/>
              </a:xfrm>
              <a:custGeom>
                <a:avLst/>
                <a:gdLst/>
                <a:ahLst/>
                <a:cxnLst/>
                <a:rect l="l" t="t" r="r" b="b"/>
                <a:pathLst>
                  <a:path w="5665" h="9558" extrusionOk="0">
                    <a:moveTo>
                      <a:pt x="0" y="1"/>
                    </a:moveTo>
                    <a:lnTo>
                      <a:pt x="0" y="9557"/>
                    </a:lnTo>
                    <a:lnTo>
                      <a:pt x="5664" y="9557"/>
                    </a:lnTo>
                    <a:lnTo>
                      <a:pt x="5664" y="7272"/>
                    </a:lnTo>
                    <a:lnTo>
                      <a:pt x="2287" y="7272"/>
                    </a:lnTo>
                    <a:lnTo>
                      <a:pt x="2287" y="2288"/>
                    </a:lnTo>
                    <a:lnTo>
                      <a:pt x="5664" y="2288"/>
                    </a:lnTo>
                    <a:lnTo>
                      <a:pt x="56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78" name="Google Shape;1478;p38"/>
              <p:cNvSpPr/>
              <p:nvPr/>
            </p:nvSpPr>
            <p:spPr>
              <a:xfrm>
                <a:off x="2033475" y="3070450"/>
                <a:ext cx="141600" cy="238950"/>
              </a:xfrm>
              <a:custGeom>
                <a:avLst/>
                <a:gdLst/>
                <a:ahLst/>
                <a:cxnLst/>
                <a:rect l="l" t="t" r="r" b="b"/>
                <a:pathLst>
                  <a:path w="5664" h="9558" extrusionOk="0">
                    <a:moveTo>
                      <a:pt x="0" y="1"/>
                    </a:moveTo>
                    <a:lnTo>
                      <a:pt x="0" y="2288"/>
                    </a:lnTo>
                    <a:lnTo>
                      <a:pt x="3377" y="2288"/>
                    </a:lnTo>
                    <a:lnTo>
                      <a:pt x="3377" y="7272"/>
                    </a:lnTo>
                    <a:lnTo>
                      <a:pt x="0" y="7272"/>
                    </a:lnTo>
                    <a:lnTo>
                      <a:pt x="0" y="9557"/>
                    </a:lnTo>
                    <a:lnTo>
                      <a:pt x="5663" y="9557"/>
                    </a:lnTo>
                    <a:lnTo>
                      <a:pt x="56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79" name="Google Shape;1479;p38"/>
              <p:cNvSpPr/>
              <p:nvPr/>
            </p:nvSpPr>
            <p:spPr>
              <a:xfrm>
                <a:off x="1708375" y="3070450"/>
                <a:ext cx="46425" cy="238950"/>
              </a:xfrm>
              <a:custGeom>
                <a:avLst/>
                <a:gdLst/>
                <a:ahLst/>
                <a:cxnLst/>
                <a:rect l="l" t="t" r="r" b="b"/>
                <a:pathLst>
                  <a:path w="1857" h="9558" extrusionOk="0">
                    <a:moveTo>
                      <a:pt x="0" y="1"/>
                    </a:moveTo>
                    <a:lnTo>
                      <a:pt x="0" y="9557"/>
                    </a:lnTo>
                    <a:lnTo>
                      <a:pt x="1856" y="9557"/>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80" name="Google Shape;1480;p38"/>
              <p:cNvSpPr/>
              <p:nvPr/>
            </p:nvSpPr>
            <p:spPr>
              <a:xfrm>
                <a:off x="1987025" y="3070450"/>
                <a:ext cx="46475" cy="57200"/>
              </a:xfrm>
              <a:custGeom>
                <a:avLst/>
                <a:gdLst/>
                <a:ahLst/>
                <a:cxnLst/>
                <a:rect l="l" t="t" r="r" b="b"/>
                <a:pathLst>
                  <a:path w="1859" h="2288" extrusionOk="0">
                    <a:moveTo>
                      <a:pt x="1" y="1"/>
                    </a:moveTo>
                    <a:lnTo>
                      <a:pt x="1" y="1144"/>
                    </a:lnTo>
                    <a:lnTo>
                      <a:pt x="888" y="1144"/>
                    </a:lnTo>
                    <a:lnTo>
                      <a:pt x="888" y="2288"/>
                    </a:lnTo>
                    <a:lnTo>
                      <a:pt x="1858" y="2288"/>
                    </a:lnTo>
                    <a:lnTo>
                      <a:pt x="1858" y="1144"/>
                    </a:lnTo>
                    <a:lnTo>
                      <a:pt x="1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81" name="Google Shape;1481;p38"/>
              <p:cNvSpPr/>
              <p:nvPr/>
            </p:nvSpPr>
            <p:spPr>
              <a:xfrm>
                <a:off x="1987025" y="3252225"/>
                <a:ext cx="46475" cy="57175"/>
              </a:xfrm>
              <a:custGeom>
                <a:avLst/>
                <a:gdLst/>
                <a:ahLst/>
                <a:cxnLst/>
                <a:rect l="l" t="t" r="r" b="b"/>
                <a:pathLst>
                  <a:path w="1859" h="2287" extrusionOk="0">
                    <a:moveTo>
                      <a:pt x="888" y="1"/>
                    </a:moveTo>
                    <a:lnTo>
                      <a:pt x="888" y="1144"/>
                    </a:lnTo>
                    <a:lnTo>
                      <a:pt x="1" y="1144"/>
                    </a:lnTo>
                    <a:lnTo>
                      <a:pt x="1" y="2286"/>
                    </a:lnTo>
                    <a:lnTo>
                      <a:pt x="1858" y="2286"/>
                    </a:lnTo>
                    <a:lnTo>
                      <a:pt x="1858" y="1144"/>
                    </a:lnTo>
                    <a:lnTo>
                      <a:pt x="1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82" name="Google Shape;1482;p38"/>
              <p:cNvSpPr/>
              <p:nvPr/>
            </p:nvSpPr>
            <p:spPr>
              <a:xfrm>
                <a:off x="1133575" y="3018825"/>
                <a:ext cx="1093600" cy="350875"/>
              </a:xfrm>
              <a:custGeom>
                <a:avLst/>
                <a:gdLst/>
                <a:ahLst/>
                <a:cxnLst/>
                <a:rect l="l" t="t" r="r" b="b"/>
                <a:pathLst>
                  <a:path w="43744" h="14035" extrusionOk="0">
                    <a:moveTo>
                      <a:pt x="42624" y="737"/>
                    </a:moveTo>
                    <a:cubicBezTo>
                      <a:pt x="42835" y="737"/>
                      <a:pt x="43007" y="909"/>
                      <a:pt x="43007" y="1120"/>
                    </a:cubicBezTo>
                    <a:lnTo>
                      <a:pt x="43007" y="12914"/>
                    </a:lnTo>
                    <a:cubicBezTo>
                      <a:pt x="43007" y="13126"/>
                      <a:pt x="42835" y="13298"/>
                      <a:pt x="42624" y="13298"/>
                    </a:cubicBezTo>
                    <a:lnTo>
                      <a:pt x="1121" y="13298"/>
                    </a:lnTo>
                    <a:cubicBezTo>
                      <a:pt x="908" y="13298"/>
                      <a:pt x="737" y="13126"/>
                      <a:pt x="737" y="12914"/>
                    </a:cubicBezTo>
                    <a:lnTo>
                      <a:pt x="737" y="1120"/>
                    </a:lnTo>
                    <a:cubicBezTo>
                      <a:pt x="737" y="909"/>
                      <a:pt x="908" y="737"/>
                      <a:pt x="1121" y="737"/>
                    </a:cubicBezTo>
                    <a:close/>
                    <a:moveTo>
                      <a:pt x="1121" y="1"/>
                    </a:moveTo>
                    <a:cubicBezTo>
                      <a:pt x="503" y="1"/>
                      <a:pt x="0" y="503"/>
                      <a:pt x="0" y="1120"/>
                    </a:cubicBezTo>
                    <a:lnTo>
                      <a:pt x="0" y="12914"/>
                    </a:lnTo>
                    <a:cubicBezTo>
                      <a:pt x="0" y="13532"/>
                      <a:pt x="503" y="14035"/>
                      <a:pt x="1121" y="14035"/>
                    </a:cubicBezTo>
                    <a:lnTo>
                      <a:pt x="42624" y="14035"/>
                    </a:lnTo>
                    <a:cubicBezTo>
                      <a:pt x="43241" y="14035"/>
                      <a:pt x="43743" y="13532"/>
                      <a:pt x="43743" y="12914"/>
                    </a:cubicBezTo>
                    <a:lnTo>
                      <a:pt x="43743" y="1120"/>
                    </a:lnTo>
                    <a:cubicBezTo>
                      <a:pt x="43743" y="503"/>
                      <a:pt x="43241" y="1"/>
                      <a:pt x="42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grpSp>
      </p:grpSp>
      <p:sp>
        <p:nvSpPr>
          <p:cNvPr id="2" name="Google Shape;1154;p38">
            <a:extLst>
              <a:ext uri="{FF2B5EF4-FFF2-40B4-BE49-F238E27FC236}">
                <a16:creationId xmlns:a16="http://schemas.microsoft.com/office/drawing/2014/main" id="{212EA32F-AEEF-291A-3233-01640C421EAA}"/>
              </a:ext>
            </a:extLst>
          </p:cNvPr>
          <p:cNvSpPr txBox="1">
            <a:spLocks/>
          </p:cNvSpPr>
          <p:nvPr/>
        </p:nvSpPr>
        <p:spPr>
          <a:xfrm>
            <a:off x="4572000" y="2473987"/>
            <a:ext cx="2907413" cy="4758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dk1"/>
              </a:buClr>
              <a:buSzPts val="1400"/>
              <a:buFont typeface="Noto Sans"/>
              <a:buNone/>
              <a:defRPr sz="1600" b="0" i="0" u="none" strike="noStrike" cap="none">
                <a:solidFill>
                  <a:schemeClr val="dk1"/>
                </a:solidFill>
                <a:latin typeface="Noto Sans"/>
                <a:ea typeface="Noto Sans"/>
                <a:cs typeface="Noto Sans"/>
                <a:sym typeface="Noto Sans"/>
              </a:defRPr>
            </a:lvl1pPr>
            <a:lvl2pPr marL="914400" marR="0" lvl="1" indent="-317500" algn="ctr" rtl="0">
              <a:lnSpc>
                <a:spcPct val="100000"/>
              </a:lnSpc>
              <a:spcBef>
                <a:spcPts val="0"/>
              </a:spcBef>
              <a:spcAft>
                <a:spcPts val="0"/>
              </a:spcAft>
              <a:buClr>
                <a:schemeClr val="dk1"/>
              </a:buClr>
              <a:buSzPts val="1800"/>
              <a:buFont typeface="Noto Sans"/>
              <a:buNone/>
              <a:defRPr sz="1800" b="0" i="0" u="none" strike="noStrike" cap="none">
                <a:solidFill>
                  <a:schemeClr val="dk1"/>
                </a:solidFill>
                <a:latin typeface="Noto Sans"/>
                <a:ea typeface="Noto Sans"/>
                <a:cs typeface="Noto Sans"/>
                <a:sym typeface="Noto Sans"/>
              </a:defRPr>
            </a:lvl2pPr>
            <a:lvl3pPr marL="1371600" marR="0" lvl="2" indent="-317500" algn="ctr" rtl="0">
              <a:lnSpc>
                <a:spcPct val="100000"/>
              </a:lnSpc>
              <a:spcBef>
                <a:spcPts val="0"/>
              </a:spcBef>
              <a:spcAft>
                <a:spcPts val="0"/>
              </a:spcAft>
              <a:buClr>
                <a:schemeClr val="dk1"/>
              </a:buClr>
              <a:buSzPts val="1800"/>
              <a:buFont typeface="Noto Sans"/>
              <a:buNone/>
              <a:defRPr sz="1800" b="0" i="0" u="none" strike="noStrike" cap="none">
                <a:solidFill>
                  <a:schemeClr val="dk1"/>
                </a:solidFill>
                <a:latin typeface="Noto Sans"/>
                <a:ea typeface="Noto Sans"/>
                <a:cs typeface="Noto Sans"/>
                <a:sym typeface="Noto Sans"/>
              </a:defRPr>
            </a:lvl3pPr>
            <a:lvl4pPr marL="1828800" marR="0" lvl="3" indent="-317500" algn="ctr" rtl="0">
              <a:lnSpc>
                <a:spcPct val="100000"/>
              </a:lnSpc>
              <a:spcBef>
                <a:spcPts val="0"/>
              </a:spcBef>
              <a:spcAft>
                <a:spcPts val="0"/>
              </a:spcAft>
              <a:buClr>
                <a:schemeClr val="dk1"/>
              </a:buClr>
              <a:buSzPts val="1800"/>
              <a:buFont typeface="Noto Sans"/>
              <a:buNone/>
              <a:defRPr sz="1800" b="0" i="0" u="none" strike="noStrike" cap="none">
                <a:solidFill>
                  <a:schemeClr val="dk1"/>
                </a:solidFill>
                <a:latin typeface="Noto Sans"/>
                <a:ea typeface="Noto Sans"/>
                <a:cs typeface="Noto Sans"/>
                <a:sym typeface="Noto Sans"/>
              </a:defRPr>
            </a:lvl4pPr>
            <a:lvl5pPr marL="2286000" marR="0" lvl="4" indent="-317500" algn="ctr" rtl="0">
              <a:lnSpc>
                <a:spcPct val="100000"/>
              </a:lnSpc>
              <a:spcBef>
                <a:spcPts val="0"/>
              </a:spcBef>
              <a:spcAft>
                <a:spcPts val="0"/>
              </a:spcAft>
              <a:buClr>
                <a:schemeClr val="dk1"/>
              </a:buClr>
              <a:buSzPts val="1800"/>
              <a:buFont typeface="Noto Sans"/>
              <a:buNone/>
              <a:defRPr sz="1800" b="0" i="0" u="none" strike="noStrike" cap="none">
                <a:solidFill>
                  <a:schemeClr val="dk1"/>
                </a:solidFill>
                <a:latin typeface="Noto Sans"/>
                <a:ea typeface="Noto Sans"/>
                <a:cs typeface="Noto Sans"/>
                <a:sym typeface="Noto Sans"/>
              </a:defRPr>
            </a:lvl5pPr>
            <a:lvl6pPr marL="2743200" marR="0" lvl="5" indent="-317500" algn="ctr" rtl="0">
              <a:lnSpc>
                <a:spcPct val="100000"/>
              </a:lnSpc>
              <a:spcBef>
                <a:spcPts val="0"/>
              </a:spcBef>
              <a:spcAft>
                <a:spcPts val="0"/>
              </a:spcAft>
              <a:buClr>
                <a:schemeClr val="dk1"/>
              </a:buClr>
              <a:buSzPts val="1800"/>
              <a:buFont typeface="Noto Sans"/>
              <a:buNone/>
              <a:defRPr sz="1800" b="0" i="0" u="none" strike="noStrike" cap="none">
                <a:solidFill>
                  <a:schemeClr val="dk1"/>
                </a:solidFill>
                <a:latin typeface="Noto Sans"/>
                <a:ea typeface="Noto Sans"/>
                <a:cs typeface="Noto Sans"/>
                <a:sym typeface="Noto Sans"/>
              </a:defRPr>
            </a:lvl6pPr>
            <a:lvl7pPr marL="3200400" marR="0" lvl="6" indent="-317500" algn="ctr" rtl="0">
              <a:lnSpc>
                <a:spcPct val="100000"/>
              </a:lnSpc>
              <a:spcBef>
                <a:spcPts val="0"/>
              </a:spcBef>
              <a:spcAft>
                <a:spcPts val="0"/>
              </a:spcAft>
              <a:buClr>
                <a:schemeClr val="dk1"/>
              </a:buClr>
              <a:buSzPts val="1800"/>
              <a:buFont typeface="Noto Sans"/>
              <a:buNone/>
              <a:defRPr sz="1800" b="0" i="0" u="none" strike="noStrike" cap="none">
                <a:solidFill>
                  <a:schemeClr val="dk1"/>
                </a:solidFill>
                <a:latin typeface="Noto Sans"/>
                <a:ea typeface="Noto Sans"/>
                <a:cs typeface="Noto Sans"/>
                <a:sym typeface="Noto Sans"/>
              </a:defRPr>
            </a:lvl7pPr>
            <a:lvl8pPr marL="3657600" marR="0" lvl="7" indent="-317500" algn="ctr" rtl="0">
              <a:lnSpc>
                <a:spcPct val="100000"/>
              </a:lnSpc>
              <a:spcBef>
                <a:spcPts val="0"/>
              </a:spcBef>
              <a:spcAft>
                <a:spcPts val="0"/>
              </a:spcAft>
              <a:buClr>
                <a:schemeClr val="dk1"/>
              </a:buClr>
              <a:buSzPts val="1800"/>
              <a:buFont typeface="Noto Sans"/>
              <a:buNone/>
              <a:defRPr sz="1800" b="0" i="0" u="none" strike="noStrike" cap="none">
                <a:solidFill>
                  <a:schemeClr val="dk1"/>
                </a:solidFill>
                <a:latin typeface="Noto Sans"/>
                <a:ea typeface="Noto Sans"/>
                <a:cs typeface="Noto Sans"/>
                <a:sym typeface="Noto Sans"/>
              </a:defRPr>
            </a:lvl8pPr>
            <a:lvl9pPr marL="4114800" marR="0" lvl="8" indent="-317500" algn="ctr" rtl="0">
              <a:lnSpc>
                <a:spcPct val="100000"/>
              </a:lnSpc>
              <a:spcBef>
                <a:spcPts val="0"/>
              </a:spcBef>
              <a:spcAft>
                <a:spcPts val="0"/>
              </a:spcAft>
              <a:buClr>
                <a:schemeClr val="dk1"/>
              </a:buClr>
              <a:buSzPts val="1800"/>
              <a:buFont typeface="Noto Sans"/>
              <a:buNone/>
              <a:defRPr sz="1800" b="0" i="0" u="none" strike="noStrike" cap="none">
                <a:solidFill>
                  <a:schemeClr val="dk1"/>
                </a:solidFill>
                <a:latin typeface="Noto Sans"/>
                <a:ea typeface="Noto Sans"/>
                <a:cs typeface="Noto Sans"/>
                <a:sym typeface="Noto Sans"/>
              </a:defRPr>
            </a:lvl9pPr>
          </a:lstStyle>
          <a:p>
            <a:pPr marL="0" indent="0"/>
            <a:r>
              <a:rPr lang="en-US" b="1">
                <a:latin typeface="+mn-lt"/>
              </a:rPr>
              <a:t>GVHD: </a:t>
            </a:r>
            <a:r>
              <a:rPr lang="en-US" b="1" err="1">
                <a:latin typeface="+mn-lt"/>
              </a:rPr>
              <a:t>ThS</a:t>
            </a:r>
            <a:r>
              <a:rPr lang="en-US" b="1">
                <a:latin typeface="+mn-lt"/>
              </a:rPr>
              <a:t>. Bùi </a:t>
            </a:r>
            <a:r>
              <a:rPr lang="en-US" b="1" err="1">
                <a:latin typeface="+mn-lt"/>
              </a:rPr>
              <a:t>Quốc</a:t>
            </a:r>
            <a:r>
              <a:rPr lang="en-US" b="1">
                <a:latin typeface="+mn-lt"/>
              </a:rPr>
              <a:t> </a:t>
            </a:r>
            <a:r>
              <a:rPr lang="en-US" b="1" err="1">
                <a:latin typeface="+mn-lt"/>
              </a:rPr>
              <a:t>Bảo</a:t>
            </a:r>
            <a:endParaRPr lang="en-US" b="1">
              <a:latin typeface="+mn-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86"/>
        <p:cNvGrpSpPr/>
        <p:nvPr/>
      </p:nvGrpSpPr>
      <p:grpSpPr>
        <a:xfrm>
          <a:off x="0" y="0"/>
          <a:ext cx="0" cy="0"/>
          <a:chOff x="0" y="0"/>
          <a:chExt cx="0" cy="0"/>
        </a:xfrm>
      </p:grpSpPr>
      <p:grpSp>
        <p:nvGrpSpPr>
          <p:cNvPr id="1492" name="Google Shape;1492;p39"/>
          <p:cNvGrpSpPr/>
          <p:nvPr/>
        </p:nvGrpSpPr>
        <p:grpSpPr>
          <a:xfrm>
            <a:off x="7777207" y="26899"/>
            <a:ext cx="1156841" cy="538341"/>
            <a:chOff x="7687109" y="242539"/>
            <a:chExt cx="1156841" cy="538341"/>
          </a:xfrm>
        </p:grpSpPr>
        <p:cxnSp>
          <p:nvCxnSpPr>
            <p:cNvPr id="1493" name="Google Shape;1493;p39"/>
            <p:cNvCxnSpPr/>
            <p:nvPr/>
          </p:nvCxnSpPr>
          <p:spPr>
            <a:xfrm>
              <a:off x="8351350" y="499300"/>
              <a:ext cx="492600" cy="0"/>
            </a:xfrm>
            <a:prstGeom prst="straightConnector1">
              <a:avLst/>
            </a:prstGeom>
            <a:noFill/>
            <a:ln w="28575" cap="flat" cmpd="sng">
              <a:solidFill>
                <a:schemeClr val="lt2"/>
              </a:solidFill>
              <a:prstDash val="solid"/>
              <a:round/>
              <a:headEnd type="none" w="med" len="med"/>
              <a:tailEnd type="none" w="med" len="med"/>
            </a:ln>
          </p:spPr>
        </p:cxnSp>
        <p:grpSp>
          <p:nvGrpSpPr>
            <p:cNvPr id="1494" name="Google Shape;1494;p39"/>
            <p:cNvGrpSpPr/>
            <p:nvPr/>
          </p:nvGrpSpPr>
          <p:grpSpPr>
            <a:xfrm>
              <a:off x="7687109" y="242539"/>
              <a:ext cx="839769" cy="538341"/>
              <a:chOff x="3614600" y="3860125"/>
              <a:chExt cx="1020500" cy="654200"/>
            </a:xfrm>
          </p:grpSpPr>
          <p:sp>
            <p:nvSpPr>
              <p:cNvPr id="1495" name="Google Shape;1495;p39"/>
              <p:cNvSpPr/>
              <p:nvPr/>
            </p:nvSpPr>
            <p:spPr>
              <a:xfrm>
                <a:off x="3614600" y="3860125"/>
                <a:ext cx="654225" cy="654200"/>
              </a:xfrm>
              <a:custGeom>
                <a:avLst/>
                <a:gdLst/>
                <a:ahLst/>
                <a:cxnLst/>
                <a:rect l="l" t="t" r="r" b="b"/>
                <a:pathLst>
                  <a:path w="26169" h="26168" extrusionOk="0">
                    <a:moveTo>
                      <a:pt x="13085" y="1228"/>
                    </a:moveTo>
                    <a:cubicBezTo>
                      <a:pt x="19622" y="1228"/>
                      <a:pt x="24941" y="6547"/>
                      <a:pt x="24941" y="13084"/>
                    </a:cubicBezTo>
                    <a:cubicBezTo>
                      <a:pt x="24941" y="19276"/>
                      <a:pt x="20109" y="24471"/>
                      <a:pt x="13939" y="24909"/>
                    </a:cubicBezTo>
                    <a:cubicBezTo>
                      <a:pt x="13658" y="24929"/>
                      <a:pt x="13370" y="24939"/>
                      <a:pt x="13085" y="24939"/>
                    </a:cubicBezTo>
                    <a:cubicBezTo>
                      <a:pt x="8422" y="24939"/>
                      <a:pt x="4176" y="22192"/>
                      <a:pt x="2264" y="17938"/>
                    </a:cubicBezTo>
                    <a:cubicBezTo>
                      <a:pt x="1576" y="16411"/>
                      <a:pt x="1228" y="14777"/>
                      <a:pt x="1228" y="13084"/>
                    </a:cubicBezTo>
                    <a:cubicBezTo>
                      <a:pt x="1228" y="6547"/>
                      <a:pt x="6546" y="1228"/>
                      <a:pt x="13085" y="1228"/>
                    </a:cubicBezTo>
                    <a:close/>
                    <a:moveTo>
                      <a:pt x="13085" y="1"/>
                    </a:moveTo>
                    <a:cubicBezTo>
                      <a:pt x="5870" y="1"/>
                      <a:pt x="1" y="5870"/>
                      <a:pt x="1" y="13084"/>
                    </a:cubicBezTo>
                    <a:cubicBezTo>
                      <a:pt x="1" y="14952"/>
                      <a:pt x="386" y="16755"/>
                      <a:pt x="1145" y="18441"/>
                    </a:cubicBezTo>
                    <a:cubicBezTo>
                      <a:pt x="3253" y="23135"/>
                      <a:pt x="7940" y="26168"/>
                      <a:pt x="13085" y="26168"/>
                    </a:cubicBezTo>
                    <a:cubicBezTo>
                      <a:pt x="13400" y="26168"/>
                      <a:pt x="13717" y="26157"/>
                      <a:pt x="14027" y="26133"/>
                    </a:cubicBezTo>
                    <a:cubicBezTo>
                      <a:pt x="20835" y="25650"/>
                      <a:pt x="26169" y="19918"/>
                      <a:pt x="26169" y="13084"/>
                    </a:cubicBezTo>
                    <a:cubicBezTo>
                      <a:pt x="26169" y="5870"/>
                      <a:pt x="20299" y="1"/>
                      <a:pt x="130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96" name="Google Shape;1496;p39"/>
              <p:cNvSpPr/>
              <p:nvPr/>
            </p:nvSpPr>
            <p:spPr>
              <a:xfrm>
                <a:off x="3690050" y="3935575"/>
                <a:ext cx="711550" cy="503275"/>
              </a:xfrm>
              <a:custGeom>
                <a:avLst/>
                <a:gdLst/>
                <a:ahLst/>
                <a:cxnLst/>
                <a:rect l="l" t="t" r="r" b="b"/>
                <a:pathLst>
                  <a:path w="28462" h="20131" extrusionOk="0">
                    <a:moveTo>
                      <a:pt x="10065" y="1"/>
                    </a:moveTo>
                    <a:cubicBezTo>
                      <a:pt x="4507" y="1"/>
                      <a:pt x="1" y="4507"/>
                      <a:pt x="1" y="10066"/>
                    </a:cubicBezTo>
                    <a:cubicBezTo>
                      <a:pt x="1" y="11534"/>
                      <a:pt x="316" y="12930"/>
                      <a:pt x="881" y="14186"/>
                    </a:cubicBezTo>
                    <a:cubicBezTo>
                      <a:pt x="2455" y="17692"/>
                      <a:pt x="5975" y="20131"/>
                      <a:pt x="10065" y="20131"/>
                    </a:cubicBezTo>
                    <a:lnTo>
                      <a:pt x="28462" y="20131"/>
                    </a:lnTo>
                    <a:lnTo>
                      <a:pt x="284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97" name="Google Shape;1497;p39"/>
              <p:cNvSpPr/>
              <p:nvPr/>
            </p:nvSpPr>
            <p:spPr>
              <a:xfrm>
                <a:off x="4131800" y="3935575"/>
                <a:ext cx="503300" cy="503275"/>
              </a:xfrm>
              <a:custGeom>
                <a:avLst/>
                <a:gdLst/>
                <a:ahLst/>
                <a:cxnLst/>
                <a:rect l="l" t="t" r="r" b="b"/>
                <a:pathLst>
                  <a:path w="20132" h="20131" extrusionOk="0">
                    <a:moveTo>
                      <a:pt x="10066" y="1"/>
                    </a:moveTo>
                    <a:cubicBezTo>
                      <a:pt x="4507" y="1"/>
                      <a:pt x="0" y="4507"/>
                      <a:pt x="0" y="10066"/>
                    </a:cubicBezTo>
                    <a:cubicBezTo>
                      <a:pt x="0" y="11534"/>
                      <a:pt x="315" y="12930"/>
                      <a:pt x="881" y="14186"/>
                    </a:cubicBezTo>
                    <a:cubicBezTo>
                      <a:pt x="2455" y="17692"/>
                      <a:pt x="5975" y="20131"/>
                      <a:pt x="10066" y="20131"/>
                    </a:cubicBezTo>
                    <a:cubicBezTo>
                      <a:pt x="10309" y="20131"/>
                      <a:pt x="10552" y="20123"/>
                      <a:pt x="10792" y="20105"/>
                    </a:cubicBezTo>
                    <a:cubicBezTo>
                      <a:pt x="16012" y="19735"/>
                      <a:pt x="20131" y="15382"/>
                      <a:pt x="20131" y="10066"/>
                    </a:cubicBezTo>
                    <a:cubicBezTo>
                      <a:pt x="20131" y="4507"/>
                      <a:pt x="15626" y="1"/>
                      <a:pt x="100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98" name="Google Shape;1498;p39"/>
              <p:cNvSpPr/>
              <p:nvPr/>
            </p:nvSpPr>
            <p:spPr>
              <a:xfrm>
                <a:off x="4168025" y="3971800"/>
                <a:ext cx="430875" cy="430875"/>
              </a:xfrm>
              <a:custGeom>
                <a:avLst/>
                <a:gdLst/>
                <a:ahLst/>
                <a:cxnLst/>
                <a:rect l="l" t="t" r="r" b="b"/>
                <a:pathLst>
                  <a:path w="17235" h="17235" extrusionOk="0">
                    <a:moveTo>
                      <a:pt x="8617" y="1"/>
                    </a:moveTo>
                    <a:cubicBezTo>
                      <a:pt x="3866" y="1"/>
                      <a:pt x="0" y="3865"/>
                      <a:pt x="0" y="8617"/>
                    </a:cubicBezTo>
                    <a:cubicBezTo>
                      <a:pt x="0" y="13368"/>
                      <a:pt x="3866" y="17234"/>
                      <a:pt x="8617" y="17234"/>
                    </a:cubicBezTo>
                    <a:cubicBezTo>
                      <a:pt x="13369" y="17234"/>
                      <a:pt x="17235" y="13368"/>
                      <a:pt x="17235" y="8617"/>
                    </a:cubicBezTo>
                    <a:cubicBezTo>
                      <a:pt x="17235" y="3865"/>
                      <a:pt x="13369" y="1"/>
                      <a:pt x="86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499" name="Google Shape;1499;p39"/>
              <p:cNvSpPr/>
              <p:nvPr/>
            </p:nvSpPr>
            <p:spPr>
              <a:xfrm>
                <a:off x="4347000" y="4047750"/>
                <a:ext cx="202025" cy="72900"/>
              </a:xfrm>
              <a:custGeom>
                <a:avLst/>
                <a:gdLst/>
                <a:ahLst/>
                <a:cxnLst/>
                <a:rect l="l" t="t" r="r" b="b"/>
                <a:pathLst>
                  <a:path w="8081" h="2916" extrusionOk="0">
                    <a:moveTo>
                      <a:pt x="1325" y="0"/>
                    </a:moveTo>
                    <a:lnTo>
                      <a:pt x="1325" y="7"/>
                    </a:lnTo>
                    <a:cubicBezTo>
                      <a:pt x="583" y="75"/>
                      <a:pt x="1" y="698"/>
                      <a:pt x="1" y="1458"/>
                    </a:cubicBezTo>
                    <a:cubicBezTo>
                      <a:pt x="1" y="2218"/>
                      <a:pt x="583" y="2841"/>
                      <a:pt x="1325" y="2909"/>
                    </a:cubicBezTo>
                    <a:lnTo>
                      <a:pt x="1325" y="2916"/>
                    </a:lnTo>
                    <a:lnTo>
                      <a:pt x="8081" y="2916"/>
                    </a:lnTo>
                    <a:lnTo>
                      <a:pt x="80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500" name="Google Shape;1500;p39"/>
              <p:cNvSpPr/>
              <p:nvPr/>
            </p:nvSpPr>
            <p:spPr>
              <a:xfrm>
                <a:off x="4512550" y="4047750"/>
                <a:ext cx="72925" cy="72900"/>
              </a:xfrm>
              <a:custGeom>
                <a:avLst/>
                <a:gdLst/>
                <a:ahLst/>
                <a:cxnLst/>
                <a:rect l="l" t="t" r="r" b="b"/>
                <a:pathLst>
                  <a:path w="2917" h="2916" extrusionOk="0">
                    <a:moveTo>
                      <a:pt x="1459" y="0"/>
                    </a:moveTo>
                    <a:cubicBezTo>
                      <a:pt x="653" y="0"/>
                      <a:pt x="1" y="653"/>
                      <a:pt x="1" y="1458"/>
                    </a:cubicBezTo>
                    <a:cubicBezTo>
                      <a:pt x="1" y="2263"/>
                      <a:pt x="653" y="2916"/>
                      <a:pt x="1459" y="2916"/>
                    </a:cubicBezTo>
                    <a:cubicBezTo>
                      <a:pt x="2263" y="2916"/>
                      <a:pt x="2916" y="2263"/>
                      <a:pt x="2916" y="1458"/>
                    </a:cubicBezTo>
                    <a:cubicBezTo>
                      <a:pt x="2916" y="653"/>
                      <a:pt x="2263" y="0"/>
                      <a:pt x="1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501" name="Google Shape;1501;p39"/>
              <p:cNvSpPr/>
              <p:nvPr/>
            </p:nvSpPr>
            <p:spPr>
              <a:xfrm>
                <a:off x="4347000" y="4253800"/>
                <a:ext cx="202025" cy="72900"/>
              </a:xfrm>
              <a:custGeom>
                <a:avLst/>
                <a:gdLst/>
                <a:ahLst/>
                <a:cxnLst/>
                <a:rect l="l" t="t" r="r" b="b"/>
                <a:pathLst>
                  <a:path w="8081" h="2916" extrusionOk="0">
                    <a:moveTo>
                      <a:pt x="1325" y="1"/>
                    </a:moveTo>
                    <a:lnTo>
                      <a:pt x="1325" y="7"/>
                    </a:lnTo>
                    <a:cubicBezTo>
                      <a:pt x="583" y="74"/>
                      <a:pt x="1" y="698"/>
                      <a:pt x="1" y="1457"/>
                    </a:cubicBezTo>
                    <a:cubicBezTo>
                      <a:pt x="1" y="2219"/>
                      <a:pt x="583" y="2842"/>
                      <a:pt x="1325" y="2908"/>
                    </a:cubicBezTo>
                    <a:lnTo>
                      <a:pt x="1325" y="2915"/>
                    </a:lnTo>
                    <a:lnTo>
                      <a:pt x="8081" y="2915"/>
                    </a:lnTo>
                    <a:lnTo>
                      <a:pt x="808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502" name="Google Shape;1502;p39"/>
              <p:cNvSpPr/>
              <p:nvPr/>
            </p:nvSpPr>
            <p:spPr>
              <a:xfrm>
                <a:off x="4512550" y="4253800"/>
                <a:ext cx="72925" cy="72900"/>
              </a:xfrm>
              <a:custGeom>
                <a:avLst/>
                <a:gdLst/>
                <a:ahLst/>
                <a:cxnLst/>
                <a:rect l="l" t="t" r="r" b="b"/>
                <a:pathLst>
                  <a:path w="2917" h="2916" extrusionOk="0">
                    <a:moveTo>
                      <a:pt x="1459" y="1"/>
                    </a:moveTo>
                    <a:cubicBezTo>
                      <a:pt x="653" y="1"/>
                      <a:pt x="1" y="653"/>
                      <a:pt x="1" y="1457"/>
                    </a:cubicBezTo>
                    <a:cubicBezTo>
                      <a:pt x="1" y="2263"/>
                      <a:pt x="653" y="2915"/>
                      <a:pt x="1459" y="2915"/>
                    </a:cubicBezTo>
                    <a:cubicBezTo>
                      <a:pt x="2263" y="2915"/>
                      <a:pt x="2916" y="2263"/>
                      <a:pt x="2916" y="1457"/>
                    </a:cubicBezTo>
                    <a:cubicBezTo>
                      <a:pt x="2916" y="653"/>
                      <a:pt x="2263" y="1"/>
                      <a:pt x="1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503" name="Google Shape;1503;p39"/>
              <p:cNvSpPr/>
              <p:nvPr/>
            </p:nvSpPr>
            <p:spPr>
              <a:xfrm>
                <a:off x="3712050" y="4290225"/>
                <a:ext cx="671425" cy="148625"/>
              </a:xfrm>
              <a:custGeom>
                <a:avLst/>
                <a:gdLst/>
                <a:ahLst/>
                <a:cxnLst/>
                <a:rect l="l" t="t" r="r" b="b"/>
                <a:pathLst>
                  <a:path w="26857" h="5945" extrusionOk="0">
                    <a:moveTo>
                      <a:pt x="1" y="0"/>
                    </a:moveTo>
                    <a:cubicBezTo>
                      <a:pt x="1575" y="3506"/>
                      <a:pt x="5095" y="5945"/>
                      <a:pt x="9185" y="5945"/>
                    </a:cubicBezTo>
                    <a:lnTo>
                      <a:pt x="26856" y="5945"/>
                    </a:lnTo>
                    <a:cubicBezTo>
                      <a:pt x="22765" y="5945"/>
                      <a:pt x="19245" y="3506"/>
                      <a:pt x="17671"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grpSp>
      </p:grpSp>
      <p:sp>
        <p:nvSpPr>
          <p:cNvPr id="3" name="Title 2">
            <a:extLst>
              <a:ext uri="{FF2B5EF4-FFF2-40B4-BE49-F238E27FC236}">
                <a16:creationId xmlns:a16="http://schemas.microsoft.com/office/drawing/2014/main" id="{5AB9BAA7-4C62-DAF5-68D1-DAA6E4C99C95}"/>
              </a:ext>
            </a:extLst>
          </p:cNvPr>
          <p:cNvSpPr>
            <a:spLocks noGrp="1"/>
          </p:cNvSpPr>
          <p:nvPr>
            <p:ph type="title"/>
          </p:nvPr>
        </p:nvSpPr>
        <p:spPr/>
        <p:txBody>
          <a:bodyPr/>
          <a:lstStyle/>
          <a:p>
            <a:pPr algn="ctr"/>
            <a:r>
              <a:rPr lang="en-US" sz="2800" b="1">
                <a:latin typeface="+mn-lt"/>
              </a:rPr>
              <a:t>Chức năng khối</a:t>
            </a:r>
          </a:p>
        </p:txBody>
      </p:sp>
      <p:sp>
        <p:nvSpPr>
          <p:cNvPr id="5" name="TextBox 4">
            <a:extLst>
              <a:ext uri="{FF2B5EF4-FFF2-40B4-BE49-F238E27FC236}">
                <a16:creationId xmlns:a16="http://schemas.microsoft.com/office/drawing/2014/main" id="{9F758E32-E7F7-5FFB-8154-AC459DBB4525}"/>
              </a:ext>
            </a:extLst>
          </p:cNvPr>
          <p:cNvSpPr txBox="1"/>
          <p:nvPr/>
        </p:nvSpPr>
        <p:spPr>
          <a:xfrm>
            <a:off x="830715" y="1051907"/>
            <a:ext cx="6666418" cy="2739211"/>
          </a:xfrm>
          <a:prstGeom prst="rect">
            <a:avLst/>
          </a:prstGeom>
          <a:noFill/>
        </p:spPr>
        <p:txBody>
          <a:bodyPr wrap="square">
            <a:spAutoFit/>
          </a:bodyPr>
          <a:lstStyle/>
          <a:p>
            <a:pPr marR="0" algn="just">
              <a:spcBef>
                <a:spcPts val="1200"/>
              </a:spcBef>
              <a:spcAft>
                <a:spcPts val="1200"/>
              </a:spcAft>
            </a:pPr>
            <a:r>
              <a:rPr lang="en-US">
                <a:solidFill>
                  <a:schemeClr val="tx1"/>
                </a:solidFill>
              </a:rPr>
              <a:t>Khối phím ma trận cho phép nhập mật khẩu từ bàn phím.</a:t>
            </a:r>
          </a:p>
          <a:p>
            <a:pPr marR="0" algn="just">
              <a:spcBef>
                <a:spcPts val="1200"/>
              </a:spcBef>
              <a:spcAft>
                <a:spcPts val="1200"/>
              </a:spcAft>
            </a:pPr>
            <a:r>
              <a:rPr lang="en-US">
                <a:solidFill>
                  <a:schemeClr val="tx1"/>
                </a:solidFill>
              </a:rPr>
              <a:t>Với khối RFID, khi một thẻ RFID nằm trong phạm vi, sóng radio kích hoạt thẻ (nếu là thẻ thụ động) hoặc nhận tín hiệu từ thẻ (nếu là thẻ chủ động).</a:t>
            </a:r>
          </a:p>
          <a:p>
            <a:pPr marR="0" algn="just">
              <a:spcBef>
                <a:spcPts val="1200"/>
              </a:spcBef>
              <a:spcAft>
                <a:spcPts val="1200"/>
              </a:spcAft>
            </a:pPr>
            <a:r>
              <a:rPr lang="en-US">
                <a:solidFill>
                  <a:schemeClr val="tx1"/>
                </a:solidFill>
              </a:rPr>
              <a:t>Khối v</a:t>
            </a:r>
            <a:r>
              <a:rPr lang="en-SG">
                <a:solidFill>
                  <a:schemeClr val="tx1"/>
                </a:solidFill>
              </a:rPr>
              <a:t>i </a:t>
            </a:r>
            <a:r>
              <a:rPr lang="en-US">
                <a:solidFill>
                  <a:schemeClr val="tx1"/>
                </a:solidFill>
              </a:rPr>
              <a:t>điều khiển</a:t>
            </a:r>
            <a:r>
              <a:rPr lang="en-SG">
                <a:solidFill>
                  <a:schemeClr val="tx1"/>
                </a:solidFill>
              </a:rPr>
              <a:t> nhận mật khẩu được nhập từ bàn phím rồi xuất ra LCD, so sánh với mật khẩu được đặt từ trước, điều khiển relay mở cửa, nếu mật khẩu sai trên 3 lần sẽ không thể nhập mật khẩu trong vòng 5 phút.</a:t>
            </a:r>
            <a:endParaRPr lang="en-US">
              <a:solidFill>
                <a:schemeClr val="tx1"/>
              </a:solidFill>
            </a:endParaRPr>
          </a:p>
          <a:p>
            <a:pPr marR="0" algn="just">
              <a:spcBef>
                <a:spcPts val="1200"/>
              </a:spcBef>
              <a:spcAft>
                <a:spcPts val="1200"/>
              </a:spcAft>
            </a:pPr>
            <a:r>
              <a:rPr lang="en-US">
                <a:solidFill>
                  <a:schemeClr val="tx1"/>
                </a:solidFill>
              </a:rPr>
              <a:t>Khối Actuator cho phép thực thi tín hiệu như là mở chốt khoá cửa hay là cho còi báo khi nhập sai mật khẩu.</a:t>
            </a:r>
          </a:p>
        </p:txBody>
      </p:sp>
      <p:sp>
        <p:nvSpPr>
          <p:cNvPr id="2" name="TextBox 1">
            <a:extLst>
              <a:ext uri="{FF2B5EF4-FFF2-40B4-BE49-F238E27FC236}">
                <a16:creationId xmlns:a16="http://schemas.microsoft.com/office/drawing/2014/main" id="{1A7120AE-6EE9-EA42-32BB-BB898D6567DD}"/>
              </a:ext>
            </a:extLst>
          </p:cNvPr>
          <p:cNvSpPr txBox="1"/>
          <p:nvPr/>
        </p:nvSpPr>
        <p:spPr>
          <a:xfrm>
            <a:off x="8679379" y="4835723"/>
            <a:ext cx="383438" cy="307777"/>
          </a:xfrm>
          <a:prstGeom prst="rect">
            <a:avLst/>
          </a:prstGeom>
          <a:noFill/>
        </p:spPr>
        <p:txBody>
          <a:bodyPr wrap="none" rtlCol="0">
            <a:spAutoFit/>
          </a:bodyPr>
          <a:lstStyle/>
          <a:p>
            <a:r>
              <a:rPr lang="en-US"/>
              <a:t>10</a:t>
            </a:r>
          </a:p>
        </p:txBody>
      </p:sp>
    </p:spTree>
    <p:extLst>
      <p:ext uri="{BB962C8B-B14F-4D97-AF65-F5344CB8AC3E}">
        <p14:creationId xmlns:p14="http://schemas.microsoft.com/office/powerpoint/2010/main" val="22416026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88"/>
        <p:cNvGrpSpPr/>
        <p:nvPr/>
      </p:nvGrpSpPr>
      <p:grpSpPr>
        <a:xfrm>
          <a:off x="0" y="0"/>
          <a:ext cx="0" cy="0"/>
          <a:chOff x="0" y="0"/>
          <a:chExt cx="0" cy="0"/>
        </a:xfrm>
      </p:grpSpPr>
      <p:sp>
        <p:nvSpPr>
          <p:cNvPr id="1789" name="Google Shape;1789;p42"/>
          <p:cNvSpPr txBox="1">
            <a:spLocks noGrp="1"/>
          </p:cNvSpPr>
          <p:nvPr>
            <p:ph type="title"/>
          </p:nvPr>
        </p:nvSpPr>
        <p:spPr>
          <a:xfrm>
            <a:off x="1387929" y="1655850"/>
            <a:ext cx="7148981" cy="91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800" b="1">
                <a:solidFill>
                  <a:schemeClr val="accent3"/>
                </a:solidFill>
                <a:latin typeface="+mn-lt"/>
              </a:rPr>
              <a:t>II. </a:t>
            </a:r>
            <a:r>
              <a:rPr lang="en-US" sz="4800" b="1">
                <a:solidFill>
                  <a:schemeClr val="tx1"/>
                </a:solidFill>
                <a:latin typeface="+mn-lt"/>
              </a:rPr>
              <a:t>Lựa chọn phần cứng</a:t>
            </a:r>
            <a:endParaRPr sz="4800" b="1">
              <a:solidFill>
                <a:schemeClr val="tx1"/>
              </a:solidFill>
              <a:latin typeface="+mn-lt"/>
            </a:endParaRPr>
          </a:p>
        </p:txBody>
      </p:sp>
      <p:grpSp>
        <p:nvGrpSpPr>
          <p:cNvPr id="1792" name="Google Shape;1792;p42"/>
          <p:cNvGrpSpPr/>
          <p:nvPr/>
        </p:nvGrpSpPr>
        <p:grpSpPr>
          <a:xfrm>
            <a:off x="4035450" y="-207119"/>
            <a:ext cx="5170275" cy="3864475"/>
            <a:chOff x="4035450" y="-207119"/>
            <a:chExt cx="5170275" cy="3864475"/>
          </a:xfrm>
        </p:grpSpPr>
        <p:sp>
          <p:nvSpPr>
            <p:cNvPr id="1793" name="Google Shape;1793;p42"/>
            <p:cNvSpPr/>
            <p:nvPr/>
          </p:nvSpPr>
          <p:spPr>
            <a:xfrm>
              <a:off x="4035450" y="-207119"/>
              <a:ext cx="4786450" cy="3864475"/>
            </a:xfrm>
            <a:custGeom>
              <a:avLst/>
              <a:gdLst/>
              <a:ahLst/>
              <a:cxnLst/>
              <a:rect l="l" t="t" r="r" b="b"/>
              <a:pathLst>
                <a:path w="191458" h="154579" extrusionOk="0">
                  <a:moveTo>
                    <a:pt x="0" y="154579"/>
                  </a:moveTo>
                  <a:lnTo>
                    <a:pt x="140899" y="154579"/>
                  </a:lnTo>
                  <a:lnTo>
                    <a:pt x="191458" y="125389"/>
                  </a:lnTo>
                  <a:lnTo>
                    <a:pt x="191458" y="0"/>
                  </a:lnTo>
                </a:path>
              </a:pathLst>
            </a:custGeom>
            <a:noFill/>
            <a:ln w="28575" cap="flat" cmpd="sng">
              <a:solidFill>
                <a:schemeClr val="lt2"/>
              </a:solidFill>
              <a:prstDash val="solid"/>
              <a:round/>
              <a:headEnd type="none" w="med" len="med"/>
              <a:tailEnd type="none" w="med" len="med"/>
            </a:ln>
          </p:spPr>
        </p:sp>
        <p:sp>
          <p:nvSpPr>
            <p:cNvPr id="1794" name="Google Shape;1794;p42"/>
            <p:cNvSpPr/>
            <p:nvPr/>
          </p:nvSpPr>
          <p:spPr>
            <a:xfrm>
              <a:off x="8771114" y="277963"/>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42"/>
            <p:cNvSpPr/>
            <p:nvPr/>
          </p:nvSpPr>
          <p:spPr>
            <a:xfrm>
              <a:off x="8771114" y="2870213"/>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96" name="Google Shape;1796;p42"/>
            <p:cNvCxnSpPr/>
            <p:nvPr/>
          </p:nvCxnSpPr>
          <p:spPr>
            <a:xfrm>
              <a:off x="8831300" y="1372525"/>
              <a:ext cx="353400" cy="0"/>
            </a:xfrm>
            <a:prstGeom prst="straightConnector1">
              <a:avLst/>
            </a:prstGeom>
            <a:noFill/>
            <a:ln w="28575" cap="flat" cmpd="sng">
              <a:solidFill>
                <a:schemeClr val="lt2"/>
              </a:solidFill>
              <a:prstDash val="solid"/>
              <a:round/>
              <a:headEnd type="none" w="med" len="med"/>
              <a:tailEnd type="none" w="med" len="med"/>
            </a:ln>
          </p:spPr>
        </p:cxnSp>
        <p:cxnSp>
          <p:nvCxnSpPr>
            <p:cNvPr id="1797" name="Google Shape;1797;p42"/>
            <p:cNvCxnSpPr/>
            <p:nvPr/>
          </p:nvCxnSpPr>
          <p:spPr>
            <a:xfrm>
              <a:off x="8838225" y="1594350"/>
              <a:ext cx="367500" cy="0"/>
            </a:xfrm>
            <a:prstGeom prst="straightConnector1">
              <a:avLst/>
            </a:prstGeom>
            <a:noFill/>
            <a:ln w="28575" cap="flat" cmpd="sng">
              <a:solidFill>
                <a:schemeClr val="lt2"/>
              </a:solidFill>
              <a:prstDash val="solid"/>
              <a:round/>
              <a:headEnd type="none" w="med" len="med"/>
              <a:tailEnd type="none" w="med" len="med"/>
            </a:ln>
          </p:spPr>
        </p:cxnSp>
        <p:cxnSp>
          <p:nvCxnSpPr>
            <p:cNvPr id="1798" name="Google Shape;1798;p42"/>
            <p:cNvCxnSpPr/>
            <p:nvPr/>
          </p:nvCxnSpPr>
          <p:spPr>
            <a:xfrm>
              <a:off x="8838225" y="2634125"/>
              <a:ext cx="332700" cy="0"/>
            </a:xfrm>
            <a:prstGeom prst="straightConnector1">
              <a:avLst/>
            </a:prstGeom>
            <a:noFill/>
            <a:ln w="28575" cap="flat" cmpd="sng">
              <a:solidFill>
                <a:schemeClr val="lt2"/>
              </a:solidFill>
              <a:prstDash val="solid"/>
              <a:round/>
              <a:headEnd type="none" w="med" len="med"/>
              <a:tailEnd type="none" w="med" len="med"/>
            </a:ln>
          </p:spPr>
        </p:cxnSp>
      </p:grpSp>
      <p:grpSp>
        <p:nvGrpSpPr>
          <p:cNvPr id="1799" name="Google Shape;1799;p42"/>
          <p:cNvGrpSpPr/>
          <p:nvPr/>
        </p:nvGrpSpPr>
        <p:grpSpPr>
          <a:xfrm flipH="1">
            <a:off x="1624775" y="3224480"/>
            <a:ext cx="2541639" cy="1469400"/>
            <a:chOff x="3301175" y="3224480"/>
            <a:chExt cx="2541639" cy="1469400"/>
          </a:xfrm>
        </p:grpSpPr>
        <p:sp>
          <p:nvSpPr>
            <p:cNvPr id="1800" name="Google Shape;1800;p42"/>
            <p:cNvSpPr/>
            <p:nvPr/>
          </p:nvSpPr>
          <p:spPr>
            <a:xfrm>
              <a:off x="3301175" y="3271982"/>
              <a:ext cx="1508215" cy="1224729"/>
            </a:xfrm>
            <a:custGeom>
              <a:avLst/>
              <a:gdLst/>
              <a:ahLst/>
              <a:cxnLst/>
              <a:rect l="l" t="t" r="r" b="b"/>
              <a:pathLst>
                <a:path w="24638" h="20007" extrusionOk="0">
                  <a:moveTo>
                    <a:pt x="1572" y="1"/>
                  </a:moveTo>
                  <a:cubicBezTo>
                    <a:pt x="704" y="1"/>
                    <a:pt x="0" y="703"/>
                    <a:pt x="0" y="1572"/>
                  </a:cubicBezTo>
                  <a:lnTo>
                    <a:pt x="0" y="20007"/>
                  </a:lnTo>
                  <a:lnTo>
                    <a:pt x="24638" y="20007"/>
                  </a:lnTo>
                  <a:lnTo>
                    <a:pt x="24638" y="1572"/>
                  </a:lnTo>
                  <a:cubicBezTo>
                    <a:pt x="24638" y="703"/>
                    <a:pt x="23934" y="1"/>
                    <a:pt x="23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42"/>
            <p:cNvSpPr/>
            <p:nvPr/>
          </p:nvSpPr>
          <p:spPr>
            <a:xfrm>
              <a:off x="3636387" y="3271982"/>
              <a:ext cx="1508215" cy="1224729"/>
            </a:xfrm>
            <a:custGeom>
              <a:avLst/>
              <a:gdLst/>
              <a:ahLst/>
              <a:cxnLst/>
              <a:rect l="l" t="t" r="r" b="b"/>
              <a:pathLst>
                <a:path w="24638" h="20007" extrusionOk="0">
                  <a:moveTo>
                    <a:pt x="1572" y="1"/>
                  </a:moveTo>
                  <a:cubicBezTo>
                    <a:pt x="704" y="1"/>
                    <a:pt x="0" y="703"/>
                    <a:pt x="0" y="1572"/>
                  </a:cubicBezTo>
                  <a:lnTo>
                    <a:pt x="0" y="20007"/>
                  </a:lnTo>
                  <a:lnTo>
                    <a:pt x="24638" y="20007"/>
                  </a:lnTo>
                  <a:lnTo>
                    <a:pt x="24638" y="1572"/>
                  </a:lnTo>
                  <a:cubicBezTo>
                    <a:pt x="24638" y="703"/>
                    <a:pt x="23934" y="1"/>
                    <a:pt x="2306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42"/>
            <p:cNvSpPr/>
            <p:nvPr/>
          </p:nvSpPr>
          <p:spPr>
            <a:xfrm>
              <a:off x="3468781" y="4496645"/>
              <a:ext cx="107983" cy="192950"/>
            </a:xfrm>
            <a:custGeom>
              <a:avLst/>
              <a:gdLst/>
              <a:ahLst/>
              <a:cxnLst/>
              <a:rect l="l" t="t" r="r" b="b"/>
              <a:pathLst>
                <a:path w="1764" h="3152" extrusionOk="0">
                  <a:moveTo>
                    <a:pt x="0" y="1"/>
                  </a:moveTo>
                  <a:lnTo>
                    <a:pt x="0" y="3152"/>
                  </a:lnTo>
                  <a:lnTo>
                    <a:pt x="1763" y="3152"/>
                  </a:lnTo>
                  <a:lnTo>
                    <a:pt x="17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42"/>
            <p:cNvSpPr/>
            <p:nvPr/>
          </p:nvSpPr>
          <p:spPr>
            <a:xfrm>
              <a:off x="3424584" y="4496645"/>
              <a:ext cx="44258" cy="192950"/>
            </a:xfrm>
            <a:custGeom>
              <a:avLst/>
              <a:gdLst/>
              <a:ahLst/>
              <a:cxnLst/>
              <a:rect l="l" t="t" r="r" b="b"/>
              <a:pathLst>
                <a:path w="723" h="3152" extrusionOk="0">
                  <a:moveTo>
                    <a:pt x="1" y="1"/>
                  </a:moveTo>
                  <a:lnTo>
                    <a:pt x="1" y="3152"/>
                  </a:lnTo>
                  <a:lnTo>
                    <a:pt x="722" y="3152"/>
                  </a:lnTo>
                  <a:lnTo>
                    <a:pt x="7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42"/>
            <p:cNvSpPr/>
            <p:nvPr/>
          </p:nvSpPr>
          <p:spPr>
            <a:xfrm>
              <a:off x="3959050" y="4496645"/>
              <a:ext cx="107983" cy="192950"/>
            </a:xfrm>
            <a:custGeom>
              <a:avLst/>
              <a:gdLst/>
              <a:ahLst/>
              <a:cxnLst/>
              <a:rect l="l" t="t" r="r" b="b"/>
              <a:pathLst>
                <a:path w="1764" h="3152" extrusionOk="0">
                  <a:moveTo>
                    <a:pt x="1" y="1"/>
                  </a:moveTo>
                  <a:lnTo>
                    <a:pt x="1" y="3152"/>
                  </a:lnTo>
                  <a:lnTo>
                    <a:pt x="1764" y="3152"/>
                  </a:lnTo>
                  <a:lnTo>
                    <a:pt x="17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42"/>
            <p:cNvSpPr/>
            <p:nvPr/>
          </p:nvSpPr>
          <p:spPr>
            <a:xfrm>
              <a:off x="3914914" y="4496645"/>
              <a:ext cx="44197" cy="192950"/>
            </a:xfrm>
            <a:custGeom>
              <a:avLst/>
              <a:gdLst/>
              <a:ahLst/>
              <a:cxnLst/>
              <a:rect l="l" t="t" r="r" b="b"/>
              <a:pathLst>
                <a:path w="722" h="3152" extrusionOk="0">
                  <a:moveTo>
                    <a:pt x="0" y="1"/>
                  </a:moveTo>
                  <a:lnTo>
                    <a:pt x="0" y="3152"/>
                  </a:lnTo>
                  <a:lnTo>
                    <a:pt x="722" y="3152"/>
                  </a:lnTo>
                  <a:lnTo>
                    <a:pt x="7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42"/>
            <p:cNvSpPr/>
            <p:nvPr/>
          </p:nvSpPr>
          <p:spPr>
            <a:xfrm>
              <a:off x="4449380" y="4496645"/>
              <a:ext cx="107983" cy="192950"/>
            </a:xfrm>
            <a:custGeom>
              <a:avLst/>
              <a:gdLst/>
              <a:ahLst/>
              <a:cxnLst/>
              <a:rect l="l" t="t" r="r" b="b"/>
              <a:pathLst>
                <a:path w="1764" h="3152" extrusionOk="0">
                  <a:moveTo>
                    <a:pt x="1" y="1"/>
                  </a:moveTo>
                  <a:lnTo>
                    <a:pt x="1" y="3152"/>
                  </a:lnTo>
                  <a:lnTo>
                    <a:pt x="1764" y="3152"/>
                  </a:lnTo>
                  <a:lnTo>
                    <a:pt x="176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42"/>
            <p:cNvSpPr/>
            <p:nvPr/>
          </p:nvSpPr>
          <p:spPr>
            <a:xfrm>
              <a:off x="4405244" y="4496645"/>
              <a:ext cx="44197" cy="192950"/>
            </a:xfrm>
            <a:custGeom>
              <a:avLst/>
              <a:gdLst/>
              <a:ahLst/>
              <a:cxnLst/>
              <a:rect l="l" t="t" r="r" b="b"/>
              <a:pathLst>
                <a:path w="722" h="3152" extrusionOk="0">
                  <a:moveTo>
                    <a:pt x="0" y="1"/>
                  </a:moveTo>
                  <a:lnTo>
                    <a:pt x="0" y="3152"/>
                  </a:lnTo>
                  <a:lnTo>
                    <a:pt x="722" y="3152"/>
                  </a:lnTo>
                  <a:lnTo>
                    <a:pt x="7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42"/>
            <p:cNvSpPr/>
            <p:nvPr/>
          </p:nvSpPr>
          <p:spPr>
            <a:xfrm>
              <a:off x="4939709" y="4496645"/>
              <a:ext cx="107983" cy="192950"/>
            </a:xfrm>
            <a:custGeom>
              <a:avLst/>
              <a:gdLst/>
              <a:ahLst/>
              <a:cxnLst/>
              <a:rect l="l" t="t" r="r" b="b"/>
              <a:pathLst>
                <a:path w="1764" h="3152" extrusionOk="0">
                  <a:moveTo>
                    <a:pt x="0" y="1"/>
                  </a:moveTo>
                  <a:lnTo>
                    <a:pt x="0" y="3152"/>
                  </a:lnTo>
                  <a:lnTo>
                    <a:pt x="1763" y="3152"/>
                  </a:lnTo>
                  <a:lnTo>
                    <a:pt x="17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42"/>
            <p:cNvSpPr/>
            <p:nvPr/>
          </p:nvSpPr>
          <p:spPr>
            <a:xfrm>
              <a:off x="4895512" y="4496645"/>
              <a:ext cx="44258" cy="192950"/>
            </a:xfrm>
            <a:custGeom>
              <a:avLst/>
              <a:gdLst/>
              <a:ahLst/>
              <a:cxnLst/>
              <a:rect l="l" t="t" r="r" b="b"/>
              <a:pathLst>
                <a:path w="723" h="3152" extrusionOk="0">
                  <a:moveTo>
                    <a:pt x="1" y="1"/>
                  </a:moveTo>
                  <a:lnTo>
                    <a:pt x="1" y="3152"/>
                  </a:lnTo>
                  <a:lnTo>
                    <a:pt x="722" y="3152"/>
                  </a:lnTo>
                  <a:lnTo>
                    <a:pt x="72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42"/>
            <p:cNvSpPr/>
            <p:nvPr/>
          </p:nvSpPr>
          <p:spPr>
            <a:xfrm>
              <a:off x="3692521" y="3725951"/>
              <a:ext cx="154139" cy="84354"/>
            </a:xfrm>
            <a:custGeom>
              <a:avLst/>
              <a:gdLst/>
              <a:ahLst/>
              <a:cxnLst/>
              <a:rect l="l" t="t" r="r" b="b"/>
              <a:pathLst>
                <a:path w="2518" h="1378" extrusionOk="0">
                  <a:moveTo>
                    <a:pt x="125" y="0"/>
                  </a:moveTo>
                  <a:cubicBezTo>
                    <a:pt x="55" y="0"/>
                    <a:pt x="0" y="58"/>
                    <a:pt x="0" y="128"/>
                  </a:cubicBezTo>
                  <a:lnTo>
                    <a:pt x="0" y="1252"/>
                  </a:lnTo>
                  <a:cubicBezTo>
                    <a:pt x="0" y="1321"/>
                    <a:pt x="55" y="1378"/>
                    <a:pt x="125" y="1378"/>
                  </a:cubicBezTo>
                  <a:lnTo>
                    <a:pt x="2392" y="1378"/>
                  </a:lnTo>
                  <a:cubicBezTo>
                    <a:pt x="2461" y="1378"/>
                    <a:pt x="2518" y="1321"/>
                    <a:pt x="2518" y="1252"/>
                  </a:cubicBezTo>
                  <a:lnTo>
                    <a:pt x="2518" y="128"/>
                  </a:lnTo>
                  <a:cubicBezTo>
                    <a:pt x="2518" y="58"/>
                    <a:pt x="2461" y="0"/>
                    <a:pt x="23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42"/>
            <p:cNvSpPr/>
            <p:nvPr/>
          </p:nvSpPr>
          <p:spPr>
            <a:xfrm>
              <a:off x="3692521" y="3725951"/>
              <a:ext cx="15916" cy="84354"/>
            </a:xfrm>
            <a:custGeom>
              <a:avLst/>
              <a:gdLst/>
              <a:ahLst/>
              <a:cxnLst/>
              <a:rect l="l" t="t" r="r" b="b"/>
              <a:pathLst>
                <a:path w="260" h="1378" extrusionOk="0">
                  <a:moveTo>
                    <a:pt x="125" y="0"/>
                  </a:moveTo>
                  <a:cubicBezTo>
                    <a:pt x="55" y="0"/>
                    <a:pt x="0" y="58"/>
                    <a:pt x="0" y="128"/>
                  </a:cubicBezTo>
                  <a:lnTo>
                    <a:pt x="0" y="1252"/>
                  </a:lnTo>
                  <a:cubicBezTo>
                    <a:pt x="0" y="1321"/>
                    <a:pt x="55" y="1378"/>
                    <a:pt x="125" y="1378"/>
                  </a:cubicBezTo>
                  <a:lnTo>
                    <a:pt x="259" y="1378"/>
                  </a:lnTo>
                  <a:lnTo>
                    <a:pt x="2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42"/>
            <p:cNvSpPr/>
            <p:nvPr/>
          </p:nvSpPr>
          <p:spPr>
            <a:xfrm>
              <a:off x="3830682" y="3726012"/>
              <a:ext cx="15977" cy="84293"/>
            </a:xfrm>
            <a:custGeom>
              <a:avLst/>
              <a:gdLst/>
              <a:ahLst/>
              <a:cxnLst/>
              <a:rect l="l" t="t" r="r" b="b"/>
              <a:pathLst>
                <a:path w="261" h="1377" extrusionOk="0">
                  <a:moveTo>
                    <a:pt x="137" y="1"/>
                  </a:moveTo>
                  <a:cubicBezTo>
                    <a:pt x="137" y="1"/>
                    <a:pt x="136" y="1"/>
                    <a:pt x="135" y="1"/>
                  </a:cubicBezTo>
                  <a:lnTo>
                    <a:pt x="0" y="1"/>
                  </a:lnTo>
                  <a:lnTo>
                    <a:pt x="0" y="1377"/>
                  </a:lnTo>
                  <a:lnTo>
                    <a:pt x="135" y="1377"/>
                  </a:lnTo>
                  <a:cubicBezTo>
                    <a:pt x="204" y="1377"/>
                    <a:pt x="261" y="1320"/>
                    <a:pt x="261" y="1251"/>
                  </a:cubicBezTo>
                  <a:lnTo>
                    <a:pt x="261" y="127"/>
                  </a:lnTo>
                  <a:cubicBezTo>
                    <a:pt x="261" y="58"/>
                    <a:pt x="206" y="1"/>
                    <a:pt x="1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42"/>
            <p:cNvSpPr/>
            <p:nvPr/>
          </p:nvSpPr>
          <p:spPr>
            <a:xfrm>
              <a:off x="3692521" y="3872193"/>
              <a:ext cx="154139" cy="84293"/>
            </a:xfrm>
            <a:custGeom>
              <a:avLst/>
              <a:gdLst/>
              <a:ahLst/>
              <a:cxnLst/>
              <a:rect l="l" t="t" r="r" b="b"/>
              <a:pathLst>
                <a:path w="2518" h="1377" extrusionOk="0">
                  <a:moveTo>
                    <a:pt x="125" y="0"/>
                  </a:moveTo>
                  <a:cubicBezTo>
                    <a:pt x="55" y="0"/>
                    <a:pt x="0" y="57"/>
                    <a:pt x="0" y="126"/>
                  </a:cubicBezTo>
                  <a:lnTo>
                    <a:pt x="0" y="1250"/>
                  </a:lnTo>
                  <a:cubicBezTo>
                    <a:pt x="0" y="1321"/>
                    <a:pt x="55" y="1376"/>
                    <a:pt x="125" y="1376"/>
                  </a:cubicBezTo>
                  <a:lnTo>
                    <a:pt x="2392" y="1376"/>
                  </a:lnTo>
                  <a:cubicBezTo>
                    <a:pt x="2461" y="1376"/>
                    <a:pt x="2518" y="1321"/>
                    <a:pt x="2518" y="1250"/>
                  </a:cubicBezTo>
                  <a:lnTo>
                    <a:pt x="2518" y="126"/>
                  </a:lnTo>
                  <a:cubicBezTo>
                    <a:pt x="2518" y="57"/>
                    <a:pt x="2461" y="0"/>
                    <a:pt x="23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42"/>
            <p:cNvSpPr/>
            <p:nvPr/>
          </p:nvSpPr>
          <p:spPr>
            <a:xfrm>
              <a:off x="3692521" y="3872193"/>
              <a:ext cx="15916" cy="84293"/>
            </a:xfrm>
            <a:custGeom>
              <a:avLst/>
              <a:gdLst/>
              <a:ahLst/>
              <a:cxnLst/>
              <a:rect l="l" t="t" r="r" b="b"/>
              <a:pathLst>
                <a:path w="260" h="1377" extrusionOk="0">
                  <a:moveTo>
                    <a:pt x="125" y="0"/>
                  </a:moveTo>
                  <a:cubicBezTo>
                    <a:pt x="55" y="0"/>
                    <a:pt x="0" y="57"/>
                    <a:pt x="0" y="126"/>
                  </a:cubicBezTo>
                  <a:lnTo>
                    <a:pt x="0" y="1250"/>
                  </a:lnTo>
                  <a:cubicBezTo>
                    <a:pt x="0" y="1321"/>
                    <a:pt x="55" y="1376"/>
                    <a:pt x="125" y="1376"/>
                  </a:cubicBezTo>
                  <a:lnTo>
                    <a:pt x="259" y="1376"/>
                  </a:lnTo>
                  <a:lnTo>
                    <a:pt x="2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42"/>
            <p:cNvSpPr/>
            <p:nvPr/>
          </p:nvSpPr>
          <p:spPr>
            <a:xfrm>
              <a:off x="3830682" y="3872193"/>
              <a:ext cx="15977" cy="84293"/>
            </a:xfrm>
            <a:custGeom>
              <a:avLst/>
              <a:gdLst/>
              <a:ahLst/>
              <a:cxnLst/>
              <a:rect l="l" t="t" r="r" b="b"/>
              <a:pathLst>
                <a:path w="261" h="1377" extrusionOk="0">
                  <a:moveTo>
                    <a:pt x="0" y="0"/>
                  </a:moveTo>
                  <a:lnTo>
                    <a:pt x="0" y="1376"/>
                  </a:lnTo>
                  <a:lnTo>
                    <a:pt x="135" y="1376"/>
                  </a:lnTo>
                  <a:cubicBezTo>
                    <a:pt x="204" y="1376"/>
                    <a:pt x="261" y="1321"/>
                    <a:pt x="261" y="1250"/>
                  </a:cubicBezTo>
                  <a:lnTo>
                    <a:pt x="261" y="126"/>
                  </a:lnTo>
                  <a:cubicBezTo>
                    <a:pt x="261" y="57"/>
                    <a:pt x="204" y="0"/>
                    <a:pt x="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42"/>
            <p:cNvSpPr/>
            <p:nvPr/>
          </p:nvSpPr>
          <p:spPr>
            <a:xfrm>
              <a:off x="3692521" y="4018435"/>
              <a:ext cx="154139" cy="84293"/>
            </a:xfrm>
            <a:custGeom>
              <a:avLst/>
              <a:gdLst/>
              <a:ahLst/>
              <a:cxnLst/>
              <a:rect l="l" t="t" r="r" b="b"/>
              <a:pathLst>
                <a:path w="2518" h="1377" extrusionOk="0">
                  <a:moveTo>
                    <a:pt x="125" y="0"/>
                  </a:moveTo>
                  <a:cubicBezTo>
                    <a:pt x="55" y="0"/>
                    <a:pt x="0" y="55"/>
                    <a:pt x="0" y="126"/>
                  </a:cubicBezTo>
                  <a:lnTo>
                    <a:pt x="0" y="1250"/>
                  </a:lnTo>
                  <a:cubicBezTo>
                    <a:pt x="0" y="1320"/>
                    <a:pt x="55" y="1376"/>
                    <a:pt x="125" y="1376"/>
                  </a:cubicBezTo>
                  <a:lnTo>
                    <a:pt x="2392" y="1376"/>
                  </a:lnTo>
                  <a:cubicBezTo>
                    <a:pt x="2461" y="1376"/>
                    <a:pt x="2518" y="1320"/>
                    <a:pt x="2518" y="1250"/>
                  </a:cubicBezTo>
                  <a:lnTo>
                    <a:pt x="2518" y="126"/>
                  </a:lnTo>
                  <a:cubicBezTo>
                    <a:pt x="2518" y="55"/>
                    <a:pt x="2461" y="0"/>
                    <a:pt x="23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42"/>
            <p:cNvSpPr/>
            <p:nvPr/>
          </p:nvSpPr>
          <p:spPr>
            <a:xfrm>
              <a:off x="3692521" y="4018435"/>
              <a:ext cx="15916" cy="84293"/>
            </a:xfrm>
            <a:custGeom>
              <a:avLst/>
              <a:gdLst/>
              <a:ahLst/>
              <a:cxnLst/>
              <a:rect l="l" t="t" r="r" b="b"/>
              <a:pathLst>
                <a:path w="260" h="1377" extrusionOk="0">
                  <a:moveTo>
                    <a:pt x="125" y="0"/>
                  </a:moveTo>
                  <a:cubicBezTo>
                    <a:pt x="55" y="0"/>
                    <a:pt x="0" y="55"/>
                    <a:pt x="0" y="126"/>
                  </a:cubicBezTo>
                  <a:lnTo>
                    <a:pt x="0" y="1250"/>
                  </a:lnTo>
                  <a:cubicBezTo>
                    <a:pt x="0" y="1320"/>
                    <a:pt x="55" y="1376"/>
                    <a:pt x="125" y="1376"/>
                  </a:cubicBezTo>
                  <a:lnTo>
                    <a:pt x="259" y="1376"/>
                  </a:lnTo>
                  <a:lnTo>
                    <a:pt x="2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42"/>
            <p:cNvSpPr/>
            <p:nvPr/>
          </p:nvSpPr>
          <p:spPr>
            <a:xfrm>
              <a:off x="3830682" y="4018435"/>
              <a:ext cx="15977" cy="84293"/>
            </a:xfrm>
            <a:custGeom>
              <a:avLst/>
              <a:gdLst/>
              <a:ahLst/>
              <a:cxnLst/>
              <a:rect l="l" t="t" r="r" b="b"/>
              <a:pathLst>
                <a:path w="261" h="1377" extrusionOk="0">
                  <a:moveTo>
                    <a:pt x="0" y="0"/>
                  </a:moveTo>
                  <a:lnTo>
                    <a:pt x="0" y="1376"/>
                  </a:lnTo>
                  <a:lnTo>
                    <a:pt x="135" y="1376"/>
                  </a:lnTo>
                  <a:cubicBezTo>
                    <a:pt x="204" y="1376"/>
                    <a:pt x="261" y="1320"/>
                    <a:pt x="261" y="1250"/>
                  </a:cubicBezTo>
                  <a:lnTo>
                    <a:pt x="261" y="126"/>
                  </a:lnTo>
                  <a:cubicBezTo>
                    <a:pt x="261" y="55"/>
                    <a:pt x="204" y="0"/>
                    <a:pt x="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42"/>
            <p:cNvSpPr/>
            <p:nvPr/>
          </p:nvSpPr>
          <p:spPr>
            <a:xfrm>
              <a:off x="3692521" y="4164555"/>
              <a:ext cx="154139" cy="84293"/>
            </a:xfrm>
            <a:custGeom>
              <a:avLst/>
              <a:gdLst/>
              <a:ahLst/>
              <a:cxnLst/>
              <a:rect l="l" t="t" r="r" b="b"/>
              <a:pathLst>
                <a:path w="2518" h="1377" extrusionOk="0">
                  <a:moveTo>
                    <a:pt x="125" y="0"/>
                  </a:moveTo>
                  <a:cubicBezTo>
                    <a:pt x="55" y="0"/>
                    <a:pt x="0" y="57"/>
                    <a:pt x="0" y="127"/>
                  </a:cubicBezTo>
                  <a:lnTo>
                    <a:pt x="0" y="1252"/>
                  </a:lnTo>
                  <a:cubicBezTo>
                    <a:pt x="0" y="1322"/>
                    <a:pt x="55" y="1377"/>
                    <a:pt x="125" y="1377"/>
                  </a:cubicBezTo>
                  <a:lnTo>
                    <a:pt x="2392" y="1377"/>
                  </a:lnTo>
                  <a:cubicBezTo>
                    <a:pt x="2461" y="1377"/>
                    <a:pt x="2518" y="1322"/>
                    <a:pt x="2518" y="1252"/>
                  </a:cubicBezTo>
                  <a:lnTo>
                    <a:pt x="2518" y="127"/>
                  </a:lnTo>
                  <a:cubicBezTo>
                    <a:pt x="2518" y="57"/>
                    <a:pt x="2461" y="0"/>
                    <a:pt x="23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42"/>
            <p:cNvSpPr/>
            <p:nvPr/>
          </p:nvSpPr>
          <p:spPr>
            <a:xfrm>
              <a:off x="3692521" y="4164555"/>
              <a:ext cx="15916" cy="84293"/>
            </a:xfrm>
            <a:custGeom>
              <a:avLst/>
              <a:gdLst/>
              <a:ahLst/>
              <a:cxnLst/>
              <a:rect l="l" t="t" r="r" b="b"/>
              <a:pathLst>
                <a:path w="260" h="1377" extrusionOk="0">
                  <a:moveTo>
                    <a:pt x="125" y="0"/>
                  </a:moveTo>
                  <a:cubicBezTo>
                    <a:pt x="55" y="0"/>
                    <a:pt x="0" y="57"/>
                    <a:pt x="0" y="127"/>
                  </a:cubicBezTo>
                  <a:lnTo>
                    <a:pt x="0" y="1252"/>
                  </a:lnTo>
                  <a:cubicBezTo>
                    <a:pt x="0" y="1322"/>
                    <a:pt x="55" y="1377"/>
                    <a:pt x="125" y="1377"/>
                  </a:cubicBezTo>
                  <a:lnTo>
                    <a:pt x="259" y="1377"/>
                  </a:lnTo>
                  <a:lnTo>
                    <a:pt x="2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42"/>
            <p:cNvSpPr/>
            <p:nvPr/>
          </p:nvSpPr>
          <p:spPr>
            <a:xfrm>
              <a:off x="3830682" y="4164555"/>
              <a:ext cx="15977" cy="84293"/>
            </a:xfrm>
            <a:custGeom>
              <a:avLst/>
              <a:gdLst/>
              <a:ahLst/>
              <a:cxnLst/>
              <a:rect l="l" t="t" r="r" b="b"/>
              <a:pathLst>
                <a:path w="261" h="1377" extrusionOk="0">
                  <a:moveTo>
                    <a:pt x="0" y="0"/>
                  </a:moveTo>
                  <a:lnTo>
                    <a:pt x="0" y="1377"/>
                  </a:lnTo>
                  <a:lnTo>
                    <a:pt x="135" y="1377"/>
                  </a:lnTo>
                  <a:cubicBezTo>
                    <a:pt x="204" y="1377"/>
                    <a:pt x="261" y="1322"/>
                    <a:pt x="261" y="1252"/>
                  </a:cubicBezTo>
                  <a:lnTo>
                    <a:pt x="261" y="127"/>
                  </a:lnTo>
                  <a:cubicBezTo>
                    <a:pt x="261" y="57"/>
                    <a:pt x="204" y="0"/>
                    <a:pt x="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42"/>
            <p:cNvSpPr/>
            <p:nvPr/>
          </p:nvSpPr>
          <p:spPr>
            <a:xfrm>
              <a:off x="3692521" y="4310797"/>
              <a:ext cx="154139" cy="84293"/>
            </a:xfrm>
            <a:custGeom>
              <a:avLst/>
              <a:gdLst/>
              <a:ahLst/>
              <a:cxnLst/>
              <a:rect l="l" t="t" r="r" b="b"/>
              <a:pathLst>
                <a:path w="2518" h="1377" extrusionOk="0">
                  <a:moveTo>
                    <a:pt x="125" y="0"/>
                  </a:moveTo>
                  <a:cubicBezTo>
                    <a:pt x="55" y="0"/>
                    <a:pt x="0" y="57"/>
                    <a:pt x="0" y="126"/>
                  </a:cubicBezTo>
                  <a:lnTo>
                    <a:pt x="0" y="1251"/>
                  </a:lnTo>
                  <a:cubicBezTo>
                    <a:pt x="0" y="1320"/>
                    <a:pt x="55" y="1377"/>
                    <a:pt x="125" y="1377"/>
                  </a:cubicBezTo>
                  <a:lnTo>
                    <a:pt x="2392" y="1377"/>
                  </a:lnTo>
                  <a:cubicBezTo>
                    <a:pt x="2461" y="1377"/>
                    <a:pt x="2518" y="1320"/>
                    <a:pt x="2518" y="1251"/>
                  </a:cubicBezTo>
                  <a:lnTo>
                    <a:pt x="2518" y="126"/>
                  </a:lnTo>
                  <a:cubicBezTo>
                    <a:pt x="2518" y="57"/>
                    <a:pt x="2461" y="0"/>
                    <a:pt x="239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42"/>
            <p:cNvSpPr/>
            <p:nvPr/>
          </p:nvSpPr>
          <p:spPr>
            <a:xfrm>
              <a:off x="3692521" y="4310797"/>
              <a:ext cx="15916" cy="84293"/>
            </a:xfrm>
            <a:custGeom>
              <a:avLst/>
              <a:gdLst/>
              <a:ahLst/>
              <a:cxnLst/>
              <a:rect l="l" t="t" r="r" b="b"/>
              <a:pathLst>
                <a:path w="260" h="1377" extrusionOk="0">
                  <a:moveTo>
                    <a:pt x="125" y="0"/>
                  </a:moveTo>
                  <a:cubicBezTo>
                    <a:pt x="55" y="0"/>
                    <a:pt x="0" y="57"/>
                    <a:pt x="0" y="126"/>
                  </a:cubicBezTo>
                  <a:lnTo>
                    <a:pt x="0" y="1251"/>
                  </a:lnTo>
                  <a:cubicBezTo>
                    <a:pt x="0" y="1320"/>
                    <a:pt x="55" y="1377"/>
                    <a:pt x="125" y="1377"/>
                  </a:cubicBezTo>
                  <a:lnTo>
                    <a:pt x="259" y="1377"/>
                  </a:lnTo>
                  <a:lnTo>
                    <a:pt x="2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42"/>
            <p:cNvSpPr/>
            <p:nvPr/>
          </p:nvSpPr>
          <p:spPr>
            <a:xfrm>
              <a:off x="3830682" y="4310797"/>
              <a:ext cx="15977" cy="84293"/>
            </a:xfrm>
            <a:custGeom>
              <a:avLst/>
              <a:gdLst/>
              <a:ahLst/>
              <a:cxnLst/>
              <a:rect l="l" t="t" r="r" b="b"/>
              <a:pathLst>
                <a:path w="261" h="1377" extrusionOk="0">
                  <a:moveTo>
                    <a:pt x="0" y="0"/>
                  </a:moveTo>
                  <a:lnTo>
                    <a:pt x="0" y="1377"/>
                  </a:lnTo>
                  <a:lnTo>
                    <a:pt x="135" y="1377"/>
                  </a:lnTo>
                  <a:cubicBezTo>
                    <a:pt x="204" y="1377"/>
                    <a:pt x="261" y="1320"/>
                    <a:pt x="261" y="1251"/>
                  </a:cubicBezTo>
                  <a:lnTo>
                    <a:pt x="261" y="126"/>
                  </a:lnTo>
                  <a:cubicBezTo>
                    <a:pt x="261" y="57"/>
                    <a:pt x="204" y="0"/>
                    <a:pt x="1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42"/>
            <p:cNvSpPr/>
            <p:nvPr/>
          </p:nvSpPr>
          <p:spPr>
            <a:xfrm>
              <a:off x="3901936" y="3755089"/>
              <a:ext cx="26078" cy="26078"/>
            </a:xfrm>
            <a:custGeom>
              <a:avLst/>
              <a:gdLst/>
              <a:ahLst/>
              <a:cxnLst/>
              <a:rect l="l" t="t" r="r" b="b"/>
              <a:pathLst>
                <a:path w="426" h="426" extrusionOk="0">
                  <a:moveTo>
                    <a:pt x="212" y="1"/>
                  </a:moveTo>
                  <a:cubicBezTo>
                    <a:pt x="95" y="1"/>
                    <a:pt x="1" y="97"/>
                    <a:pt x="1" y="214"/>
                  </a:cubicBezTo>
                  <a:cubicBezTo>
                    <a:pt x="1" y="331"/>
                    <a:pt x="95" y="425"/>
                    <a:pt x="212" y="425"/>
                  </a:cubicBezTo>
                  <a:cubicBezTo>
                    <a:pt x="330" y="425"/>
                    <a:pt x="425" y="331"/>
                    <a:pt x="425" y="214"/>
                  </a:cubicBezTo>
                  <a:cubicBezTo>
                    <a:pt x="425" y="97"/>
                    <a:pt x="330"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42"/>
            <p:cNvSpPr/>
            <p:nvPr/>
          </p:nvSpPr>
          <p:spPr>
            <a:xfrm>
              <a:off x="3901936" y="3901331"/>
              <a:ext cx="26078" cy="26078"/>
            </a:xfrm>
            <a:custGeom>
              <a:avLst/>
              <a:gdLst/>
              <a:ahLst/>
              <a:cxnLst/>
              <a:rect l="l" t="t" r="r" b="b"/>
              <a:pathLst>
                <a:path w="426" h="426" extrusionOk="0">
                  <a:moveTo>
                    <a:pt x="212" y="1"/>
                  </a:moveTo>
                  <a:cubicBezTo>
                    <a:pt x="95" y="1"/>
                    <a:pt x="1" y="96"/>
                    <a:pt x="1" y="212"/>
                  </a:cubicBezTo>
                  <a:cubicBezTo>
                    <a:pt x="1" y="330"/>
                    <a:pt x="95" y="425"/>
                    <a:pt x="212" y="425"/>
                  </a:cubicBezTo>
                  <a:cubicBezTo>
                    <a:pt x="330" y="425"/>
                    <a:pt x="425" y="330"/>
                    <a:pt x="425" y="212"/>
                  </a:cubicBezTo>
                  <a:cubicBezTo>
                    <a:pt x="425" y="96"/>
                    <a:pt x="330"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42"/>
            <p:cNvSpPr/>
            <p:nvPr/>
          </p:nvSpPr>
          <p:spPr>
            <a:xfrm>
              <a:off x="3901936" y="4047512"/>
              <a:ext cx="26078" cy="26016"/>
            </a:xfrm>
            <a:custGeom>
              <a:avLst/>
              <a:gdLst/>
              <a:ahLst/>
              <a:cxnLst/>
              <a:rect l="l" t="t" r="r" b="b"/>
              <a:pathLst>
                <a:path w="426" h="425" extrusionOk="0">
                  <a:moveTo>
                    <a:pt x="212" y="0"/>
                  </a:moveTo>
                  <a:cubicBezTo>
                    <a:pt x="95" y="0"/>
                    <a:pt x="1" y="96"/>
                    <a:pt x="1" y="213"/>
                  </a:cubicBezTo>
                  <a:cubicBezTo>
                    <a:pt x="1" y="331"/>
                    <a:pt x="95" y="425"/>
                    <a:pt x="212" y="425"/>
                  </a:cubicBezTo>
                  <a:cubicBezTo>
                    <a:pt x="330" y="425"/>
                    <a:pt x="425" y="331"/>
                    <a:pt x="425" y="213"/>
                  </a:cubicBezTo>
                  <a:cubicBezTo>
                    <a:pt x="425" y="96"/>
                    <a:pt x="330" y="0"/>
                    <a:pt x="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42"/>
            <p:cNvSpPr/>
            <p:nvPr/>
          </p:nvSpPr>
          <p:spPr>
            <a:xfrm>
              <a:off x="3901936" y="4193754"/>
              <a:ext cx="26078" cy="26016"/>
            </a:xfrm>
            <a:custGeom>
              <a:avLst/>
              <a:gdLst/>
              <a:ahLst/>
              <a:cxnLst/>
              <a:rect l="l" t="t" r="r" b="b"/>
              <a:pathLst>
                <a:path w="426" h="425" extrusionOk="0">
                  <a:moveTo>
                    <a:pt x="212" y="0"/>
                  </a:moveTo>
                  <a:cubicBezTo>
                    <a:pt x="95" y="0"/>
                    <a:pt x="1" y="94"/>
                    <a:pt x="1" y="213"/>
                  </a:cubicBezTo>
                  <a:cubicBezTo>
                    <a:pt x="1" y="329"/>
                    <a:pt x="95" y="425"/>
                    <a:pt x="212" y="425"/>
                  </a:cubicBezTo>
                  <a:cubicBezTo>
                    <a:pt x="330" y="425"/>
                    <a:pt x="425" y="329"/>
                    <a:pt x="425" y="213"/>
                  </a:cubicBezTo>
                  <a:cubicBezTo>
                    <a:pt x="425" y="94"/>
                    <a:pt x="330" y="0"/>
                    <a:pt x="21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42"/>
            <p:cNvSpPr/>
            <p:nvPr/>
          </p:nvSpPr>
          <p:spPr>
            <a:xfrm>
              <a:off x="3901936" y="4339874"/>
              <a:ext cx="26078" cy="26139"/>
            </a:xfrm>
            <a:custGeom>
              <a:avLst/>
              <a:gdLst/>
              <a:ahLst/>
              <a:cxnLst/>
              <a:rect l="l" t="t" r="r" b="b"/>
              <a:pathLst>
                <a:path w="426" h="427" extrusionOk="0">
                  <a:moveTo>
                    <a:pt x="212" y="1"/>
                  </a:moveTo>
                  <a:cubicBezTo>
                    <a:pt x="95" y="1"/>
                    <a:pt x="1" y="96"/>
                    <a:pt x="1" y="213"/>
                  </a:cubicBezTo>
                  <a:cubicBezTo>
                    <a:pt x="1" y="331"/>
                    <a:pt x="95" y="426"/>
                    <a:pt x="212" y="426"/>
                  </a:cubicBezTo>
                  <a:cubicBezTo>
                    <a:pt x="330" y="426"/>
                    <a:pt x="425" y="331"/>
                    <a:pt x="425" y="213"/>
                  </a:cubicBezTo>
                  <a:cubicBezTo>
                    <a:pt x="425" y="96"/>
                    <a:pt x="330" y="1"/>
                    <a:pt x="2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42"/>
            <p:cNvSpPr/>
            <p:nvPr/>
          </p:nvSpPr>
          <p:spPr>
            <a:xfrm>
              <a:off x="4426975" y="3477603"/>
              <a:ext cx="264571" cy="264510"/>
            </a:xfrm>
            <a:custGeom>
              <a:avLst/>
              <a:gdLst/>
              <a:ahLst/>
              <a:cxnLst/>
              <a:rect l="l" t="t" r="r" b="b"/>
              <a:pathLst>
                <a:path w="4322" h="4321" extrusionOk="0">
                  <a:moveTo>
                    <a:pt x="207" y="1"/>
                  </a:moveTo>
                  <a:cubicBezTo>
                    <a:pt x="93" y="1"/>
                    <a:pt x="0" y="94"/>
                    <a:pt x="0" y="207"/>
                  </a:cubicBezTo>
                  <a:lnTo>
                    <a:pt x="0" y="4115"/>
                  </a:lnTo>
                  <a:cubicBezTo>
                    <a:pt x="0" y="4230"/>
                    <a:pt x="93" y="4321"/>
                    <a:pt x="207" y="4321"/>
                  </a:cubicBezTo>
                  <a:lnTo>
                    <a:pt x="4114" y="4321"/>
                  </a:lnTo>
                  <a:cubicBezTo>
                    <a:pt x="4229" y="4321"/>
                    <a:pt x="4321" y="4230"/>
                    <a:pt x="4321" y="4115"/>
                  </a:cubicBezTo>
                  <a:lnTo>
                    <a:pt x="4321" y="207"/>
                  </a:lnTo>
                  <a:cubicBezTo>
                    <a:pt x="4321" y="94"/>
                    <a:pt x="4229" y="1"/>
                    <a:pt x="41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42"/>
            <p:cNvSpPr/>
            <p:nvPr/>
          </p:nvSpPr>
          <p:spPr>
            <a:xfrm>
              <a:off x="4467989" y="3511944"/>
              <a:ext cx="33240" cy="33240"/>
            </a:xfrm>
            <a:custGeom>
              <a:avLst/>
              <a:gdLst/>
              <a:ahLst/>
              <a:cxnLst/>
              <a:rect l="l" t="t" r="r" b="b"/>
              <a:pathLst>
                <a:path w="543" h="543" extrusionOk="0">
                  <a:moveTo>
                    <a:pt x="1" y="1"/>
                  </a:moveTo>
                  <a:lnTo>
                    <a:pt x="1" y="542"/>
                  </a:lnTo>
                  <a:lnTo>
                    <a:pt x="543" y="542"/>
                  </a:lnTo>
                  <a:lnTo>
                    <a:pt x="5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42"/>
            <p:cNvSpPr/>
            <p:nvPr/>
          </p:nvSpPr>
          <p:spPr>
            <a:xfrm>
              <a:off x="4542610" y="3511944"/>
              <a:ext cx="33301" cy="33240"/>
            </a:xfrm>
            <a:custGeom>
              <a:avLst/>
              <a:gdLst/>
              <a:ahLst/>
              <a:cxnLst/>
              <a:rect l="l" t="t" r="r" b="b"/>
              <a:pathLst>
                <a:path w="544" h="543" extrusionOk="0">
                  <a:moveTo>
                    <a:pt x="0" y="1"/>
                  </a:moveTo>
                  <a:lnTo>
                    <a:pt x="0" y="542"/>
                  </a:lnTo>
                  <a:lnTo>
                    <a:pt x="543" y="542"/>
                  </a:lnTo>
                  <a:lnTo>
                    <a:pt x="5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42"/>
            <p:cNvSpPr/>
            <p:nvPr/>
          </p:nvSpPr>
          <p:spPr>
            <a:xfrm>
              <a:off x="4617230" y="3511944"/>
              <a:ext cx="33240" cy="33240"/>
            </a:xfrm>
            <a:custGeom>
              <a:avLst/>
              <a:gdLst/>
              <a:ahLst/>
              <a:cxnLst/>
              <a:rect l="l" t="t" r="r" b="b"/>
              <a:pathLst>
                <a:path w="543" h="543" extrusionOk="0">
                  <a:moveTo>
                    <a:pt x="1" y="1"/>
                  </a:moveTo>
                  <a:lnTo>
                    <a:pt x="1" y="542"/>
                  </a:lnTo>
                  <a:lnTo>
                    <a:pt x="543" y="542"/>
                  </a:lnTo>
                  <a:lnTo>
                    <a:pt x="5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42"/>
            <p:cNvSpPr/>
            <p:nvPr/>
          </p:nvSpPr>
          <p:spPr>
            <a:xfrm>
              <a:off x="4467989" y="3593298"/>
              <a:ext cx="33240" cy="33179"/>
            </a:xfrm>
            <a:custGeom>
              <a:avLst/>
              <a:gdLst/>
              <a:ahLst/>
              <a:cxnLst/>
              <a:rect l="l" t="t" r="r" b="b"/>
              <a:pathLst>
                <a:path w="543" h="542" extrusionOk="0">
                  <a:moveTo>
                    <a:pt x="1" y="0"/>
                  </a:moveTo>
                  <a:lnTo>
                    <a:pt x="1" y="542"/>
                  </a:lnTo>
                  <a:lnTo>
                    <a:pt x="543" y="542"/>
                  </a:lnTo>
                  <a:lnTo>
                    <a:pt x="5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42"/>
            <p:cNvSpPr/>
            <p:nvPr/>
          </p:nvSpPr>
          <p:spPr>
            <a:xfrm>
              <a:off x="4542610" y="3593298"/>
              <a:ext cx="33301" cy="33179"/>
            </a:xfrm>
            <a:custGeom>
              <a:avLst/>
              <a:gdLst/>
              <a:ahLst/>
              <a:cxnLst/>
              <a:rect l="l" t="t" r="r" b="b"/>
              <a:pathLst>
                <a:path w="544" h="542" extrusionOk="0">
                  <a:moveTo>
                    <a:pt x="0" y="0"/>
                  </a:moveTo>
                  <a:lnTo>
                    <a:pt x="0" y="542"/>
                  </a:lnTo>
                  <a:lnTo>
                    <a:pt x="543" y="542"/>
                  </a:lnTo>
                  <a:lnTo>
                    <a:pt x="5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42"/>
            <p:cNvSpPr/>
            <p:nvPr/>
          </p:nvSpPr>
          <p:spPr>
            <a:xfrm>
              <a:off x="4617230" y="3593298"/>
              <a:ext cx="33240" cy="33179"/>
            </a:xfrm>
            <a:custGeom>
              <a:avLst/>
              <a:gdLst/>
              <a:ahLst/>
              <a:cxnLst/>
              <a:rect l="l" t="t" r="r" b="b"/>
              <a:pathLst>
                <a:path w="543" h="542" extrusionOk="0">
                  <a:moveTo>
                    <a:pt x="1" y="0"/>
                  </a:moveTo>
                  <a:lnTo>
                    <a:pt x="1" y="542"/>
                  </a:lnTo>
                  <a:lnTo>
                    <a:pt x="543" y="542"/>
                  </a:lnTo>
                  <a:lnTo>
                    <a:pt x="5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42"/>
            <p:cNvSpPr/>
            <p:nvPr/>
          </p:nvSpPr>
          <p:spPr>
            <a:xfrm>
              <a:off x="4467989" y="3674592"/>
              <a:ext cx="33240" cy="33301"/>
            </a:xfrm>
            <a:custGeom>
              <a:avLst/>
              <a:gdLst/>
              <a:ahLst/>
              <a:cxnLst/>
              <a:rect l="l" t="t" r="r" b="b"/>
              <a:pathLst>
                <a:path w="543" h="544" extrusionOk="0">
                  <a:moveTo>
                    <a:pt x="1" y="1"/>
                  </a:moveTo>
                  <a:lnTo>
                    <a:pt x="1" y="544"/>
                  </a:lnTo>
                  <a:lnTo>
                    <a:pt x="543" y="544"/>
                  </a:lnTo>
                  <a:lnTo>
                    <a:pt x="5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42"/>
            <p:cNvSpPr/>
            <p:nvPr/>
          </p:nvSpPr>
          <p:spPr>
            <a:xfrm>
              <a:off x="4542610" y="3674592"/>
              <a:ext cx="33301" cy="33301"/>
            </a:xfrm>
            <a:custGeom>
              <a:avLst/>
              <a:gdLst/>
              <a:ahLst/>
              <a:cxnLst/>
              <a:rect l="l" t="t" r="r" b="b"/>
              <a:pathLst>
                <a:path w="544" h="544" extrusionOk="0">
                  <a:moveTo>
                    <a:pt x="0" y="1"/>
                  </a:moveTo>
                  <a:lnTo>
                    <a:pt x="0" y="544"/>
                  </a:lnTo>
                  <a:lnTo>
                    <a:pt x="543" y="544"/>
                  </a:lnTo>
                  <a:lnTo>
                    <a:pt x="5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42"/>
            <p:cNvSpPr/>
            <p:nvPr/>
          </p:nvSpPr>
          <p:spPr>
            <a:xfrm>
              <a:off x="4617230" y="3674592"/>
              <a:ext cx="33240" cy="33301"/>
            </a:xfrm>
            <a:custGeom>
              <a:avLst/>
              <a:gdLst/>
              <a:ahLst/>
              <a:cxnLst/>
              <a:rect l="l" t="t" r="r" b="b"/>
              <a:pathLst>
                <a:path w="543" h="544" extrusionOk="0">
                  <a:moveTo>
                    <a:pt x="1" y="1"/>
                  </a:moveTo>
                  <a:lnTo>
                    <a:pt x="1" y="544"/>
                  </a:lnTo>
                  <a:lnTo>
                    <a:pt x="543" y="544"/>
                  </a:lnTo>
                  <a:lnTo>
                    <a:pt x="54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42"/>
            <p:cNvSpPr/>
            <p:nvPr/>
          </p:nvSpPr>
          <p:spPr>
            <a:xfrm>
              <a:off x="4609701" y="4027189"/>
              <a:ext cx="77253" cy="77192"/>
            </a:xfrm>
            <a:custGeom>
              <a:avLst/>
              <a:gdLst/>
              <a:ahLst/>
              <a:cxnLst/>
              <a:rect l="l" t="t" r="r" b="b"/>
              <a:pathLst>
                <a:path w="1262" h="1261" extrusionOk="0">
                  <a:moveTo>
                    <a:pt x="631" y="0"/>
                  </a:moveTo>
                  <a:cubicBezTo>
                    <a:pt x="282" y="0"/>
                    <a:pt x="1" y="283"/>
                    <a:pt x="1" y="631"/>
                  </a:cubicBezTo>
                  <a:cubicBezTo>
                    <a:pt x="1" y="978"/>
                    <a:pt x="282" y="1261"/>
                    <a:pt x="631" y="1261"/>
                  </a:cubicBezTo>
                  <a:cubicBezTo>
                    <a:pt x="979" y="1261"/>
                    <a:pt x="1261" y="978"/>
                    <a:pt x="1261" y="631"/>
                  </a:cubicBezTo>
                  <a:cubicBezTo>
                    <a:pt x="1261" y="283"/>
                    <a:pt x="979" y="0"/>
                    <a:pt x="631" y="0"/>
                  </a:cubicBezTo>
                  <a:close/>
                </a:path>
              </a:pathLst>
            </a:custGeom>
            <a:solidFill>
              <a:srgbClr val="566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42"/>
            <p:cNvSpPr/>
            <p:nvPr/>
          </p:nvSpPr>
          <p:spPr>
            <a:xfrm>
              <a:off x="3468781" y="4496645"/>
              <a:ext cx="107983" cy="50074"/>
            </a:xfrm>
            <a:custGeom>
              <a:avLst/>
              <a:gdLst/>
              <a:ahLst/>
              <a:cxnLst/>
              <a:rect l="l" t="t" r="r" b="b"/>
              <a:pathLst>
                <a:path w="1764" h="818" extrusionOk="0">
                  <a:moveTo>
                    <a:pt x="0" y="1"/>
                  </a:moveTo>
                  <a:lnTo>
                    <a:pt x="0" y="818"/>
                  </a:lnTo>
                  <a:lnTo>
                    <a:pt x="1763" y="818"/>
                  </a:lnTo>
                  <a:lnTo>
                    <a:pt x="1763" y="1"/>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42"/>
            <p:cNvSpPr/>
            <p:nvPr/>
          </p:nvSpPr>
          <p:spPr>
            <a:xfrm>
              <a:off x="3959050" y="4496645"/>
              <a:ext cx="107983" cy="50074"/>
            </a:xfrm>
            <a:custGeom>
              <a:avLst/>
              <a:gdLst/>
              <a:ahLst/>
              <a:cxnLst/>
              <a:rect l="l" t="t" r="r" b="b"/>
              <a:pathLst>
                <a:path w="1764" h="818" extrusionOk="0">
                  <a:moveTo>
                    <a:pt x="1" y="1"/>
                  </a:moveTo>
                  <a:lnTo>
                    <a:pt x="1" y="818"/>
                  </a:lnTo>
                  <a:lnTo>
                    <a:pt x="1764" y="818"/>
                  </a:lnTo>
                  <a:lnTo>
                    <a:pt x="1764" y="1"/>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42"/>
            <p:cNvSpPr/>
            <p:nvPr/>
          </p:nvSpPr>
          <p:spPr>
            <a:xfrm>
              <a:off x="4449380" y="4496645"/>
              <a:ext cx="107983" cy="50074"/>
            </a:xfrm>
            <a:custGeom>
              <a:avLst/>
              <a:gdLst/>
              <a:ahLst/>
              <a:cxnLst/>
              <a:rect l="l" t="t" r="r" b="b"/>
              <a:pathLst>
                <a:path w="1764" h="818" extrusionOk="0">
                  <a:moveTo>
                    <a:pt x="1" y="1"/>
                  </a:moveTo>
                  <a:lnTo>
                    <a:pt x="1" y="818"/>
                  </a:lnTo>
                  <a:lnTo>
                    <a:pt x="1764" y="818"/>
                  </a:lnTo>
                  <a:lnTo>
                    <a:pt x="1764" y="1"/>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42"/>
            <p:cNvSpPr/>
            <p:nvPr/>
          </p:nvSpPr>
          <p:spPr>
            <a:xfrm>
              <a:off x="4939709" y="4496645"/>
              <a:ext cx="107983" cy="50074"/>
            </a:xfrm>
            <a:custGeom>
              <a:avLst/>
              <a:gdLst/>
              <a:ahLst/>
              <a:cxnLst/>
              <a:rect l="l" t="t" r="r" b="b"/>
              <a:pathLst>
                <a:path w="1764" h="818" extrusionOk="0">
                  <a:moveTo>
                    <a:pt x="0" y="1"/>
                  </a:moveTo>
                  <a:lnTo>
                    <a:pt x="0" y="818"/>
                  </a:lnTo>
                  <a:lnTo>
                    <a:pt x="1763" y="818"/>
                  </a:lnTo>
                  <a:lnTo>
                    <a:pt x="1763" y="1"/>
                  </a:lnTo>
                  <a:close/>
                </a:path>
              </a:pathLst>
            </a:custGeom>
            <a:solidFill>
              <a:srgbClr val="9CAE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42"/>
            <p:cNvSpPr/>
            <p:nvPr/>
          </p:nvSpPr>
          <p:spPr>
            <a:xfrm>
              <a:off x="3752695" y="3357989"/>
              <a:ext cx="187930" cy="187930"/>
            </a:xfrm>
            <a:custGeom>
              <a:avLst/>
              <a:gdLst/>
              <a:ahLst/>
              <a:cxnLst/>
              <a:rect l="l" t="t" r="r" b="b"/>
              <a:pathLst>
                <a:path w="3070" h="3070" extrusionOk="0">
                  <a:moveTo>
                    <a:pt x="1535" y="138"/>
                  </a:moveTo>
                  <a:cubicBezTo>
                    <a:pt x="2306" y="138"/>
                    <a:pt x="2931" y="764"/>
                    <a:pt x="2931" y="1535"/>
                  </a:cubicBezTo>
                  <a:cubicBezTo>
                    <a:pt x="2931" y="2306"/>
                    <a:pt x="2306" y="2931"/>
                    <a:pt x="1535" y="2931"/>
                  </a:cubicBezTo>
                  <a:cubicBezTo>
                    <a:pt x="766" y="2931"/>
                    <a:pt x="138" y="2306"/>
                    <a:pt x="138" y="1535"/>
                  </a:cubicBezTo>
                  <a:cubicBezTo>
                    <a:pt x="138" y="764"/>
                    <a:pt x="766" y="138"/>
                    <a:pt x="1535" y="138"/>
                  </a:cubicBezTo>
                  <a:close/>
                  <a:moveTo>
                    <a:pt x="1535" y="1"/>
                  </a:moveTo>
                  <a:cubicBezTo>
                    <a:pt x="689" y="1"/>
                    <a:pt x="1" y="689"/>
                    <a:pt x="1" y="1535"/>
                  </a:cubicBezTo>
                  <a:cubicBezTo>
                    <a:pt x="1" y="2381"/>
                    <a:pt x="689" y="3069"/>
                    <a:pt x="1535" y="3069"/>
                  </a:cubicBezTo>
                  <a:cubicBezTo>
                    <a:pt x="2381" y="3069"/>
                    <a:pt x="3069" y="2381"/>
                    <a:pt x="3069" y="1535"/>
                  </a:cubicBezTo>
                  <a:cubicBezTo>
                    <a:pt x="3069" y="689"/>
                    <a:pt x="2381" y="1"/>
                    <a:pt x="15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42"/>
            <p:cNvSpPr/>
            <p:nvPr/>
          </p:nvSpPr>
          <p:spPr>
            <a:xfrm>
              <a:off x="4913387" y="4258887"/>
              <a:ext cx="187930" cy="187991"/>
            </a:xfrm>
            <a:custGeom>
              <a:avLst/>
              <a:gdLst/>
              <a:ahLst/>
              <a:cxnLst/>
              <a:rect l="l" t="t" r="r" b="b"/>
              <a:pathLst>
                <a:path w="3070" h="3071" extrusionOk="0">
                  <a:moveTo>
                    <a:pt x="1536" y="140"/>
                  </a:moveTo>
                  <a:cubicBezTo>
                    <a:pt x="2305" y="140"/>
                    <a:pt x="2932" y="766"/>
                    <a:pt x="2932" y="1536"/>
                  </a:cubicBezTo>
                  <a:cubicBezTo>
                    <a:pt x="2932" y="2307"/>
                    <a:pt x="2305" y="2933"/>
                    <a:pt x="1536" y="2933"/>
                  </a:cubicBezTo>
                  <a:cubicBezTo>
                    <a:pt x="765" y="2933"/>
                    <a:pt x="139" y="2307"/>
                    <a:pt x="139" y="1536"/>
                  </a:cubicBezTo>
                  <a:cubicBezTo>
                    <a:pt x="139" y="766"/>
                    <a:pt x="765" y="140"/>
                    <a:pt x="1536" y="140"/>
                  </a:cubicBezTo>
                  <a:close/>
                  <a:moveTo>
                    <a:pt x="1536" y="1"/>
                  </a:moveTo>
                  <a:cubicBezTo>
                    <a:pt x="690" y="1"/>
                    <a:pt x="0" y="690"/>
                    <a:pt x="0" y="1536"/>
                  </a:cubicBezTo>
                  <a:cubicBezTo>
                    <a:pt x="0" y="2382"/>
                    <a:pt x="690" y="3071"/>
                    <a:pt x="1536" y="3071"/>
                  </a:cubicBezTo>
                  <a:cubicBezTo>
                    <a:pt x="2382" y="3071"/>
                    <a:pt x="3070" y="2382"/>
                    <a:pt x="3070" y="1536"/>
                  </a:cubicBezTo>
                  <a:cubicBezTo>
                    <a:pt x="3070" y="690"/>
                    <a:pt x="2382" y="1"/>
                    <a:pt x="1536" y="1"/>
                  </a:cubicBezTo>
                  <a:close/>
                </a:path>
              </a:pathLst>
            </a:custGeom>
            <a:solidFill>
              <a:srgbClr val="404C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42"/>
            <p:cNvSpPr/>
            <p:nvPr/>
          </p:nvSpPr>
          <p:spPr>
            <a:xfrm>
              <a:off x="3932115" y="3447669"/>
              <a:ext cx="989847" cy="909471"/>
            </a:xfrm>
            <a:custGeom>
              <a:avLst/>
              <a:gdLst/>
              <a:ahLst/>
              <a:cxnLst/>
              <a:rect l="l" t="t" r="r" b="b"/>
              <a:pathLst>
                <a:path w="16170" h="14857" extrusionOk="0">
                  <a:moveTo>
                    <a:pt x="70" y="0"/>
                  </a:moveTo>
                  <a:cubicBezTo>
                    <a:pt x="32" y="0"/>
                    <a:pt x="0" y="32"/>
                    <a:pt x="0" y="70"/>
                  </a:cubicBezTo>
                  <a:cubicBezTo>
                    <a:pt x="0" y="108"/>
                    <a:pt x="32" y="138"/>
                    <a:pt x="70" y="138"/>
                  </a:cubicBezTo>
                  <a:lnTo>
                    <a:pt x="1943" y="138"/>
                  </a:lnTo>
                  <a:lnTo>
                    <a:pt x="1943" y="14788"/>
                  </a:lnTo>
                  <a:cubicBezTo>
                    <a:pt x="1943" y="14826"/>
                    <a:pt x="1973" y="14857"/>
                    <a:pt x="2011" y="14857"/>
                  </a:cubicBezTo>
                  <a:lnTo>
                    <a:pt x="16100" y="14857"/>
                  </a:lnTo>
                  <a:cubicBezTo>
                    <a:pt x="16137" y="14857"/>
                    <a:pt x="16169" y="14826"/>
                    <a:pt x="16168" y="14788"/>
                  </a:cubicBezTo>
                  <a:cubicBezTo>
                    <a:pt x="16168" y="14749"/>
                    <a:pt x="16137" y="14719"/>
                    <a:pt x="16100" y="14719"/>
                  </a:cubicBezTo>
                  <a:lnTo>
                    <a:pt x="2081" y="14719"/>
                  </a:lnTo>
                  <a:lnTo>
                    <a:pt x="2081" y="70"/>
                  </a:lnTo>
                  <a:cubicBezTo>
                    <a:pt x="2081" y="32"/>
                    <a:pt x="2049" y="0"/>
                    <a:pt x="20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42"/>
            <p:cNvSpPr/>
            <p:nvPr/>
          </p:nvSpPr>
          <p:spPr>
            <a:xfrm>
              <a:off x="4162405" y="3382108"/>
              <a:ext cx="811038" cy="687873"/>
            </a:xfrm>
            <a:custGeom>
              <a:avLst/>
              <a:gdLst/>
              <a:ahLst/>
              <a:cxnLst/>
              <a:rect l="l" t="t" r="r" b="b"/>
              <a:pathLst>
                <a:path w="13249" h="11237" extrusionOk="0">
                  <a:moveTo>
                    <a:pt x="9647" y="1"/>
                  </a:moveTo>
                  <a:cubicBezTo>
                    <a:pt x="9610" y="1"/>
                    <a:pt x="9578" y="31"/>
                    <a:pt x="9578" y="69"/>
                  </a:cubicBezTo>
                  <a:cubicBezTo>
                    <a:pt x="9578" y="108"/>
                    <a:pt x="9610" y="138"/>
                    <a:pt x="9647" y="138"/>
                  </a:cubicBezTo>
                  <a:lnTo>
                    <a:pt x="13111" y="138"/>
                  </a:lnTo>
                  <a:lnTo>
                    <a:pt x="13111" y="11099"/>
                  </a:lnTo>
                  <a:lnTo>
                    <a:pt x="138" y="11099"/>
                  </a:lnTo>
                  <a:lnTo>
                    <a:pt x="138" y="5619"/>
                  </a:lnTo>
                  <a:cubicBezTo>
                    <a:pt x="138" y="5581"/>
                    <a:pt x="106" y="5549"/>
                    <a:pt x="69" y="5549"/>
                  </a:cubicBezTo>
                  <a:cubicBezTo>
                    <a:pt x="31" y="5549"/>
                    <a:pt x="1" y="5581"/>
                    <a:pt x="1" y="5619"/>
                  </a:cubicBezTo>
                  <a:lnTo>
                    <a:pt x="1" y="11169"/>
                  </a:lnTo>
                  <a:cubicBezTo>
                    <a:pt x="1" y="11206"/>
                    <a:pt x="31" y="11237"/>
                    <a:pt x="69" y="11237"/>
                  </a:cubicBezTo>
                  <a:lnTo>
                    <a:pt x="13179" y="11237"/>
                  </a:lnTo>
                  <a:cubicBezTo>
                    <a:pt x="13217" y="11237"/>
                    <a:pt x="13249" y="11206"/>
                    <a:pt x="13249" y="11169"/>
                  </a:cubicBezTo>
                  <a:lnTo>
                    <a:pt x="13249" y="69"/>
                  </a:lnTo>
                  <a:cubicBezTo>
                    <a:pt x="13249" y="31"/>
                    <a:pt x="13217" y="1"/>
                    <a:pt x="131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42"/>
            <p:cNvSpPr/>
            <p:nvPr/>
          </p:nvSpPr>
          <p:spPr>
            <a:xfrm>
              <a:off x="4096232" y="3589564"/>
              <a:ext cx="140733" cy="140672"/>
            </a:xfrm>
            <a:custGeom>
              <a:avLst/>
              <a:gdLst/>
              <a:ahLst/>
              <a:cxnLst/>
              <a:rect l="l" t="t" r="r" b="b"/>
              <a:pathLst>
                <a:path w="2299" h="2298" extrusionOk="0">
                  <a:moveTo>
                    <a:pt x="1150" y="138"/>
                  </a:moveTo>
                  <a:cubicBezTo>
                    <a:pt x="1707" y="138"/>
                    <a:pt x="2161" y="593"/>
                    <a:pt x="2161" y="1149"/>
                  </a:cubicBezTo>
                  <a:cubicBezTo>
                    <a:pt x="2161" y="1707"/>
                    <a:pt x="1707" y="2160"/>
                    <a:pt x="1150" y="2160"/>
                  </a:cubicBezTo>
                  <a:cubicBezTo>
                    <a:pt x="592" y="2160"/>
                    <a:pt x="139" y="1707"/>
                    <a:pt x="139" y="1149"/>
                  </a:cubicBezTo>
                  <a:cubicBezTo>
                    <a:pt x="139" y="593"/>
                    <a:pt x="592" y="138"/>
                    <a:pt x="1150" y="138"/>
                  </a:cubicBezTo>
                  <a:close/>
                  <a:moveTo>
                    <a:pt x="1150" y="0"/>
                  </a:moveTo>
                  <a:cubicBezTo>
                    <a:pt x="517" y="0"/>
                    <a:pt x="1" y="516"/>
                    <a:pt x="1" y="1149"/>
                  </a:cubicBezTo>
                  <a:cubicBezTo>
                    <a:pt x="1" y="1784"/>
                    <a:pt x="517" y="2298"/>
                    <a:pt x="1150" y="2298"/>
                  </a:cubicBezTo>
                  <a:cubicBezTo>
                    <a:pt x="1783" y="2298"/>
                    <a:pt x="2299" y="1784"/>
                    <a:pt x="2299" y="1149"/>
                  </a:cubicBezTo>
                  <a:cubicBezTo>
                    <a:pt x="2299" y="516"/>
                    <a:pt x="1783" y="0"/>
                    <a:pt x="11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42"/>
            <p:cNvSpPr/>
            <p:nvPr/>
          </p:nvSpPr>
          <p:spPr>
            <a:xfrm>
              <a:off x="4616435" y="3315996"/>
              <a:ext cx="140794" cy="140672"/>
            </a:xfrm>
            <a:custGeom>
              <a:avLst/>
              <a:gdLst/>
              <a:ahLst/>
              <a:cxnLst/>
              <a:rect l="l" t="t" r="r" b="b"/>
              <a:pathLst>
                <a:path w="2300" h="2298" extrusionOk="0">
                  <a:moveTo>
                    <a:pt x="1151" y="138"/>
                  </a:moveTo>
                  <a:cubicBezTo>
                    <a:pt x="1707" y="138"/>
                    <a:pt x="2161" y="591"/>
                    <a:pt x="2161" y="1149"/>
                  </a:cubicBezTo>
                  <a:cubicBezTo>
                    <a:pt x="2161" y="1707"/>
                    <a:pt x="1707" y="2160"/>
                    <a:pt x="1151" y="2160"/>
                  </a:cubicBezTo>
                  <a:cubicBezTo>
                    <a:pt x="593" y="2160"/>
                    <a:pt x="139" y="1707"/>
                    <a:pt x="139" y="1149"/>
                  </a:cubicBezTo>
                  <a:cubicBezTo>
                    <a:pt x="139" y="591"/>
                    <a:pt x="593" y="138"/>
                    <a:pt x="1151" y="138"/>
                  </a:cubicBezTo>
                  <a:close/>
                  <a:moveTo>
                    <a:pt x="1151" y="0"/>
                  </a:moveTo>
                  <a:cubicBezTo>
                    <a:pt x="517" y="0"/>
                    <a:pt x="1" y="516"/>
                    <a:pt x="1" y="1149"/>
                  </a:cubicBezTo>
                  <a:cubicBezTo>
                    <a:pt x="1" y="1783"/>
                    <a:pt x="517" y="2298"/>
                    <a:pt x="1151" y="2298"/>
                  </a:cubicBezTo>
                  <a:cubicBezTo>
                    <a:pt x="1784" y="2298"/>
                    <a:pt x="2300" y="1783"/>
                    <a:pt x="2300" y="1149"/>
                  </a:cubicBezTo>
                  <a:cubicBezTo>
                    <a:pt x="2300" y="516"/>
                    <a:pt x="1784" y="0"/>
                    <a:pt x="1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42"/>
            <p:cNvSpPr/>
            <p:nvPr/>
          </p:nvSpPr>
          <p:spPr>
            <a:xfrm>
              <a:off x="4755086" y="3690569"/>
              <a:ext cx="235372" cy="412834"/>
            </a:xfrm>
            <a:custGeom>
              <a:avLst/>
              <a:gdLst/>
              <a:ahLst/>
              <a:cxnLst/>
              <a:rect l="l" t="t" r="r" b="b"/>
              <a:pathLst>
                <a:path w="3845" h="6744" extrusionOk="0">
                  <a:moveTo>
                    <a:pt x="2172" y="0"/>
                  </a:moveTo>
                  <a:cubicBezTo>
                    <a:pt x="2172" y="0"/>
                    <a:pt x="1340" y="852"/>
                    <a:pt x="840" y="2309"/>
                  </a:cubicBezTo>
                  <a:cubicBezTo>
                    <a:pt x="344" y="3767"/>
                    <a:pt x="0" y="5715"/>
                    <a:pt x="0" y="5715"/>
                  </a:cubicBezTo>
                  <a:lnTo>
                    <a:pt x="2669" y="6744"/>
                  </a:lnTo>
                  <a:lnTo>
                    <a:pt x="3845" y="2786"/>
                  </a:lnTo>
                  <a:lnTo>
                    <a:pt x="217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42"/>
            <p:cNvSpPr/>
            <p:nvPr/>
          </p:nvSpPr>
          <p:spPr>
            <a:xfrm>
              <a:off x="5055344" y="3389025"/>
              <a:ext cx="191848" cy="259307"/>
            </a:xfrm>
            <a:custGeom>
              <a:avLst/>
              <a:gdLst/>
              <a:ahLst/>
              <a:cxnLst/>
              <a:rect l="l" t="t" r="r" b="b"/>
              <a:pathLst>
                <a:path w="3134" h="4236" extrusionOk="0">
                  <a:moveTo>
                    <a:pt x="0" y="1"/>
                  </a:moveTo>
                  <a:lnTo>
                    <a:pt x="0" y="4235"/>
                  </a:lnTo>
                  <a:lnTo>
                    <a:pt x="3134" y="4235"/>
                  </a:lnTo>
                  <a:cubicBezTo>
                    <a:pt x="2799" y="3596"/>
                    <a:pt x="2666" y="2352"/>
                    <a:pt x="2612" y="1376"/>
                  </a:cubicBezTo>
                  <a:cubicBezTo>
                    <a:pt x="2572" y="603"/>
                    <a:pt x="2581" y="1"/>
                    <a:pt x="2581" y="1"/>
                  </a:cubicBezTo>
                  <a:close/>
                </a:path>
              </a:pathLst>
            </a:custGeom>
            <a:solidFill>
              <a:srgbClr val="C385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42"/>
            <p:cNvSpPr/>
            <p:nvPr/>
          </p:nvSpPr>
          <p:spPr>
            <a:xfrm>
              <a:off x="4873781" y="3648269"/>
              <a:ext cx="570279" cy="710890"/>
            </a:xfrm>
            <a:custGeom>
              <a:avLst/>
              <a:gdLst/>
              <a:ahLst/>
              <a:cxnLst/>
              <a:rect l="l" t="t" r="r" b="b"/>
              <a:pathLst>
                <a:path w="9316" h="11613" extrusionOk="0">
                  <a:moveTo>
                    <a:pt x="2965" y="0"/>
                  </a:moveTo>
                  <a:cubicBezTo>
                    <a:pt x="2965" y="0"/>
                    <a:pt x="888" y="325"/>
                    <a:pt x="233" y="691"/>
                  </a:cubicBezTo>
                  <a:cubicBezTo>
                    <a:pt x="104" y="764"/>
                    <a:pt x="115" y="1742"/>
                    <a:pt x="152" y="2617"/>
                  </a:cubicBezTo>
                  <a:cubicBezTo>
                    <a:pt x="183" y="3348"/>
                    <a:pt x="268" y="4077"/>
                    <a:pt x="409" y="4797"/>
                  </a:cubicBezTo>
                  <a:cubicBezTo>
                    <a:pt x="560" y="5566"/>
                    <a:pt x="753" y="6841"/>
                    <a:pt x="753" y="8335"/>
                  </a:cubicBezTo>
                  <a:cubicBezTo>
                    <a:pt x="753" y="9795"/>
                    <a:pt x="1" y="11613"/>
                    <a:pt x="1" y="11613"/>
                  </a:cubicBezTo>
                  <a:lnTo>
                    <a:pt x="9316" y="11613"/>
                  </a:lnTo>
                  <a:cubicBezTo>
                    <a:pt x="9151" y="10842"/>
                    <a:pt x="8987" y="10332"/>
                    <a:pt x="8842" y="9938"/>
                  </a:cubicBezTo>
                  <a:cubicBezTo>
                    <a:pt x="8512" y="9039"/>
                    <a:pt x="8270" y="8740"/>
                    <a:pt x="8270" y="7355"/>
                  </a:cubicBezTo>
                  <a:cubicBezTo>
                    <a:pt x="8270" y="6092"/>
                    <a:pt x="8984" y="4245"/>
                    <a:pt x="9061" y="2014"/>
                  </a:cubicBezTo>
                  <a:cubicBezTo>
                    <a:pt x="9064" y="1921"/>
                    <a:pt x="9065" y="1830"/>
                    <a:pt x="9067" y="1742"/>
                  </a:cubicBezTo>
                  <a:cubicBezTo>
                    <a:pt x="9073" y="1211"/>
                    <a:pt x="9038" y="774"/>
                    <a:pt x="8928" y="691"/>
                  </a:cubicBezTo>
                  <a:cubicBezTo>
                    <a:pt x="8844" y="628"/>
                    <a:pt x="8721" y="568"/>
                    <a:pt x="8567" y="510"/>
                  </a:cubicBezTo>
                  <a:cubicBezTo>
                    <a:pt x="7735" y="200"/>
                    <a:pt x="6100" y="0"/>
                    <a:pt x="6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42"/>
            <p:cNvSpPr/>
            <p:nvPr/>
          </p:nvSpPr>
          <p:spPr>
            <a:xfrm>
              <a:off x="5035939" y="3648269"/>
              <a:ext cx="211253" cy="88272"/>
            </a:xfrm>
            <a:custGeom>
              <a:avLst/>
              <a:gdLst/>
              <a:ahLst/>
              <a:cxnLst/>
              <a:rect l="l" t="t" r="r" b="b"/>
              <a:pathLst>
                <a:path w="3451" h="1442" extrusionOk="0">
                  <a:moveTo>
                    <a:pt x="317" y="0"/>
                  </a:moveTo>
                  <a:cubicBezTo>
                    <a:pt x="317" y="0"/>
                    <a:pt x="251" y="115"/>
                    <a:pt x="184" y="278"/>
                  </a:cubicBezTo>
                  <a:lnTo>
                    <a:pt x="152" y="361"/>
                  </a:lnTo>
                  <a:cubicBezTo>
                    <a:pt x="136" y="407"/>
                    <a:pt x="120" y="459"/>
                    <a:pt x="106" y="512"/>
                  </a:cubicBezTo>
                  <a:cubicBezTo>
                    <a:pt x="0" y="907"/>
                    <a:pt x="23" y="1395"/>
                    <a:pt x="751" y="1439"/>
                  </a:cubicBezTo>
                  <a:cubicBezTo>
                    <a:pt x="780" y="1441"/>
                    <a:pt x="810" y="1441"/>
                    <a:pt x="839" y="1441"/>
                  </a:cubicBezTo>
                  <a:cubicBezTo>
                    <a:pt x="2057" y="1441"/>
                    <a:pt x="3451" y="0"/>
                    <a:pt x="3451" y="0"/>
                  </a:cubicBezTo>
                  <a:close/>
                </a:path>
              </a:pathLst>
            </a:custGeom>
            <a:solidFill>
              <a:srgbClr val="C385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42"/>
            <p:cNvSpPr/>
            <p:nvPr/>
          </p:nvSpPr>
          <p:spPr>
            <a:xfrm>
              <a:off x="4712297" y="4181205"/>
              <a:ext cx="875252" cy="427770"/>
            </a:xfrm>
            <a:custGeom>
              <a:avLst/>
              <a:gdLst/>
              <a:ahLst/>
              <a:cxnLst/>
              <a:rect l="l" t="t" r="r" b="b"/>
              <a:pathLst>
                <a:path w="14298" h="6988" extrusionOk="0">
                  <a:moveTo>
                    <a:pt x="1" y="1"/>
                  </a:moveTo>
                  <a:lnTo>
                    <a:pt x="1" y="1"/>
                  </a:lnTo>
                  <a:cubicBezTo>
                    <a:pt x="592" y="2172"/>
                    <a:pt x="1984" y="2956"/>
                    <a:pt x="2036" y="2994"/>
                  </a:cubicBezTo>
                  <a:cubicBezTo>
                    <a:pt x="2065" y="3016"/>
                    <a:pt x="2603" y="3295"/>
                    <a:pt x="3069" y="3537"/>
                  </a:cubicBezTo>
                  <a:cubicBezTo>
                    <a:pt x="2782" y="3811"/>
                    <a:pt x="2491" y="4054"/>
                    <a:pt x="2332" y="4257"/>
                  </a:cubicBezTo>
                  <a:lnTo>
                    <a:pt x="2317" y="4277"/>
                  </a:lnTo>
                  <a:cubicBezTo>
                    <a:pt x="2016" y="4680"/>
                    <a:pt x="1790" y="4916"/>
                    <a:pt x="1790" y="4916"/>
                  </a:cubicBezTo>
                  <a:lnTo>
                    <a:pt x="7140" y="6988"/>
                  </a:lnTo>
                  <a:lnTo>
                    <a:pt x="7140" y="6888"/>
                  </a:lnTo>
                  <a:lnTo>
                    <a:pt x="7157" y="6988"/>
                  </a:lnTo>
                  <a:lnTo>
                    <a:pt x="12507" y="4916"/>
                  </a:lnTo>
                  <a:cubicBezTo>
                    <a:pt x="12507" y="4916"/>
                    <a:pt x="12286" y="4683"/>
                    <a:pt x="11987" y="4287"/>
                  </a:cubicBezTo>
                  <a:cubicBezTo>
                    <a:pt x="11831" y="4079"/>
                    <a:pt x="11525" y="3827"/>
                    <a:pt x="11227" y="3539"/>
                  </a:cubicBezTo>
                  <a:cubicBezTo>
                    <a:pt x="11693" y="3298"/>
                    <a:pt x="12235" y="3016"/>
                    <a:pt x="12264" y="2994"/>
                  </a:cubicBezTo>
                  <a:cubicBezTo>
                    <a:pt x="12315" y="2956"/>
                    <a:pt x="13707" y="2172"/>
                    <a:pt x="14298" y="1"/>
                  </a:cubicBezTo>
                  <a:lnTo>
                    <a:pt x="14298" y="1"/>
                  </a:lnTo>
                  <a:cubicBezTo>
                    <a:pt x="13090" y="535"/>
                    <a:pt x="11925" y="1352"/>
                    <a:pt x="11124" y="1980"/>
                  </a:cubicBezTo>
                  <a:cubicBezTo>
                    <a:pt x="10508" y="2462"/>
                    <a:pt x="9749" y="2721"/>
                    <a:pt x="8971" y="2721"/>
                  </a:cubicBezTo>
                  <a:cubicBezTo>
                    <a:pt x="8880" y="2721"/>
                    <a:pt x="8789" y="2717"/>
                    <a:pt x="8697" y="2710"/>
                  </a:cubicBezTo>
                  <a:cubicBezTo>
                    <a:pt x="8172" y="2669"/>
                    <a:pt x="7664" y="2652"/>
                    <a:pt x="7185" y="2652"/>
                  </a:cubicBezTo>
                  <a:cubicBezTo>
                    <a:pt x="6611" y="2652"/>
                    <a:pt x="6076" y="2676"/>
                    <a:pt x="5600" y="2713"/>
                  </a:cubicBezTo>
                  <a:cubicBezTo>
                    <a:pt x="5512" y="2719"/>
                    <a:pt x="5424" y="2723"/>
                    <a:pt x="5336" y="2723"/>
                  </a:cubicBezTo>
                  <a:cubicBezTo>
                    <a:pt x="4561" y="2723"/>
                    <a:pt x="3805" y="2466"/>
                    <a:pt x="3189" y="1984"/>
                  </a:cubicBezTo>
                  <a:cubicBezTo>
                    <a:pt x="2387" y="1360"/>
                    <a:pt x="1216" y="538"/>
                    <a:pt x="1"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42"/>
            <p:cNvSpPr/>
            <p:nvPr/>
          </p:nvSpPr>
          <p:spPr>
            <a:xfrm>
              <a:off x="4712297" y="4181205"/>
              <a:ext cx="875252" cy="427770"/>
            </a:xfrm>
            <a:custGeom>
              <a:avLst/>
              <a:gdLst/>
              <a:ahLst/>
              <a:cxnLst/>
              <a:rect l="l" t="t" r="r" b="b"/>
              <a:pathLst>
                <a:path w="14298" h="6988" extrusionOk="0">
                  <a:moveTo>
                    <a:pt x="1" y="1"/>
                  </a:moveTo>
                  <a:lnTo>
                    <a:pt x="1" y="1"/>
                  </a:lnTo>
                  <a:cubicBezTo>
                    <a:pt x="592" y="2172"/>
                    <a:pt x="1984" y="2956"/>
                    <a:pt x="2036" y="2994"/>
                  </a:cubicBezTo>
                  <a:cubicBezTo>
                    <a:pt x="2065" y="3016"/>
                    <a:pt x="2603" y="3295"/>
                    <a:pt x="3069" y="3537"/>
                  </a:cubicBezTo>
                  <a:cubicBezTo>
                    <a:pt x="2782" y="3811"/>
                    <a:pt x="2491" y="4054"/>
                    <a:pt x="2332" y="4257"/>
                  </a:cubicBezTo>
                  <a:lnTo>
                    <a:pt x="2317" y="4277"/>
                  </a:lnTo>
                  <a:cubicBezTo>
                    <a:pt x="2016" y="4680"/>
                    <a:pt x="1790" y="4916"/>
                    <a:pt x="1790" y="4916"/>
                  </a:cubicBezTo>
                  <a:lnTo>
                    <a:pt x="7140" y="6988"/>
                  </a:lnTo>
                  <a:lnTo>
                    <a:pt x="7140" y="6888"/>
                  </a:lnTo>
                  <a:lnTo>
                    <a:pt x="7157" y="6988"/>
                  </a:lnTo>
                  <a:lnTo>
                    <a:pt x="12507" y="4916"/>
                  </a:lnTo>
                  <a:cubicBezTo>
                    <a:pt x="12507" y="4916"/>
                    <a:pt x="12286" y="4683"/>
                    <a:pt x="11987" y="4287"/>
                  </a:cubicBezTo>
                  <a:cubicBezTo>
                    <a:pt x="11831" y="4079"/>
                    <a:pt x="11525" y="3827"/>
                    <a:pt x="11227" y="3539"/>
                  </a:cubicBezTo>
                  <a:cubicBezTo>
                    <a:pt x="11693" y="3298"/>
                    <a:pt x="12235" y="3016"/>
                    <a:pt x="12264" y="2994"/>
                  </a:cubicBezTo>
                  <a:cubicBezTo>
                    <a:pt x="12315" y="2956"/>
                    <a:pt x="13707" y="2172"/>
                    <a:pt x="14298" y="1"/>
                  </a:cubicBezTo>
                  <a:lnTo>
                    <a:pt x="14298" y="1"/>
                  </a:lnTo>
                  <a:cubicBezTo>
                    <a:pt x="13090" y="535"/>
                    <a:pt x="11925" y="1352"/>
                    <a:pt x="11124" y="1980"/>
                  </a:cubicBezTo>
                  <a:cubicBezTo>
                    <a:pt x="10508" y="2462"/>
                    <a:pt x="9749" y="2721"/>
                    <a:pt x="8971" y="2721"/>
                  </a:cubicBezTo>
                  <a:cubicBezTo>
                    <a:pt x="8880" y="2721"/>
                    <a:pt x="8789" y="2717"/>
                    <a:pt x="8697" y="2710"/>
                  </a:cubicBezTo>
                  <a:cubicBezTo>
                    <a:pt x="8172" y="2669"/>
                    <a:pt x="7664" y="2652"/>
                    <a:pt x="7185" y="2652"/>
                  </a:cubicBezTo>
                  <a:cubicBezTo>
                    <a:pt x="6611" y="2652"/>
                    <a:pt x="6076" y="2676"/>
                    <a:pt x="5600" y="2713"/>
                  </a:cubicBezTo>
                  <a:cubicBezTo>
                    <a:pt x="5512" y="2719"/>
                    <a:pt x="5424" y="2723"/>
                    <a:pt x="5336" y="2723"/>
                  </a:cubicBezTo>
                  <a:cubicBezTo>
                    <a:pt x="4561" y="2723"/>
                    <a:pt x="3805" y="2466"/>
                    <a:pt x="3189" y="1984"/>
                  </a:cubicBezTo>
                  <a:cubicBezTo>
                    <a:pt x="2387" y="1360"/>
                    <a:pt x="1216" y="538"/>
                    <a:pt x="1"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42"/>
            <p:cNvSpPr/>
            <p:nvPr/>
          </p:nvSpPr>
          <p:spPr>
            <a:xfrm>
              <a:off x="5036735" y="4580080"/>
              <a:ext cx="32689" cy="103821"/>
            </a:xfrm>
            <a:custGeom>
              <a:avLst/>
              <a:gdLst/>
              <a:ahLst/>
              <a:cxnLst/>
              <a:rect l="l" t="t" r="r" b="b"/>
              <a:pathLst>
                <a:path w="534" h="1696" extrusionOk="0">
                  <a:moveTo>
                    <a:pt x="67" y="1"/>
                  </a:moveTo>
                  <a:cubicBezTo>
                    <a:pt x="39" y="21"/>
                    <a:pt x="29" y="46"/>
                    <a:pt x="23" y="84"/>
                  </a:cubicBezTo>
                  <a:cubicBezTo>
                    <a:pt x="0" y="226"/>
                    <a:pt x="35" y="536"/>
                    <a:pt x="120" y="886"/>
                  </a:cubicBezTo>
                  <a:cubicBezTo>
                    <a:pt x="181" y="1138"/>
                    <a:pt x="255" y="1360"/>
                    <a:pt x="326" y="1508"/>
                  </a:cubicBezTo>
                  <a:cubicBezTo>
                    <a:pt x="380" y="1625"/>
                    <a:pt x="432" y="1694"/>
                    <a:pt x="470" y="1696"/>
                  </a:cubicBezTo>
                  <a:cubicBezTo>
                    <a:pt x="517" y="1686"/>
                    <a:pt x="533" y="1595"/>
                    <a:pt x="526" y="1454"/>
                  </a:cubicBezTo>
                  <a:cubicBezTo>
                    <a:pt x="520" y="1290"/>
                    <a:pt x="486" y="1061"/>
                    <a:pt x="425" y="812"/>
                  </a:cubicBezTo>
                  <a:cubicBezTo>
                    <a:pt x="335" y="441"/>
                    <a:pt x="216" y="139"/>
                    <a:pt x="128" y="37"/>
                  </a:cubicBezTo>
                  <a:lnTo>
                    <a:pt x="67" y="1"/>
                  </a:lnTo>
                  <a:close/>
                </a:path>
              </a:pathLst>
            </a:custGeom>
            <a:solidFill>
              <a:srgbClr val="5544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42"/>
            <p:cNvSpPr/>
            <p:nvPr/>
          </p:nvSpPr>
          <p:spPr>
            <a:xfrm>
              <a:off x="4766717" y="4588957"/>
              <a:ext cx="77376" cy="104923"/>
            </a:xfrm>
            <a:custGeom>
              <a:avLst/>
              <a:gdLst/>
              <a:ahLst/>
              <a:cxnLst/>
              <a:rect l="l" t="t" r="r" b="b"/>
              <a:pathLst>
                <a:path w="1264" h="1714" extrusionOk="0">
                  <a:moveTo>
                    <a:pt x="988" y="0"/>
                  </a:moveTo>
                  <a:cubicBezTo>
                    <a:pt x="440" y="0"/>
                    <a:pt x="0" y="521"/>
                    <a:pt x="97" y="1077"/>
                  </a:cubicBezTo>
                  <a:cubicBezTo>
                    <a:pt x="161" y="1441"/>
                    <a:pt x="490" y="1713"/>
                    <a:pt x="858" y="1713"/>
                  </a:cubicBezTo>
                  <a:lnTo>
                    <a:pt x="891" y="1713"/>
                  </a:lnTo>
                  <a:lnTo>
                    <a:pt x="1091" y="1702"/>
                  </a:lnTo>
                  <a:cubicBezTo>
                    <a:pt x="753" y="1673"/>
                    <a:pt x="471" y="1418"/>
                    <a:pt x="410" y="1077"/>
                  </a:cubicBezTo>
                  <a:cubicBezTo>
                    <a:pt x="314" y="531"/>
                    <a:pt x="730" y="43"/>
                    <a:pt x="1263" y="27"/>
                  </a:cubicBezTo>
                  <a:cubicBezTo>
                    <a:pt x="1205" y="21"/>
                    <a:pt x="1147" y="14"/>
                    <a:pt x="1092" y="7"/>
                  </a:cubicBezTo>
                  <a:cubicBezTo>
                    <a:pt x="1057" y="2"/>
                    <a:pt x="1023" y="0"/>
                    <a:pt x="9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42"/>
            <p:cNvSpPr/>
            <p:nvPr/>
          </p:nvSpPr>
          <p:spPr>
            <a:xfrm>
              <a:off x="5036735" y="4128438"/>
              <a:ext cx="806079" cy="543956"/>
            </a:xfrm>
            <a:custGeom>
              <a:avLst/>
              <a:gdLst/>
              <a:ahLst/>
              <a:cxnLst/>
              <a:rect l="l" t="t" r="r" b="b"/>
              <a:pathLst>
                <a:path w="13168" h="8886" extrusionOk="0">
                  <a:moveTo>
                    <a:pt x="11329" y="0"/>
                  </a:moveTo>
                  <a:cubicBezTo>
                    <a:pt x="11095" y="0"/>
                    <a:pt x="10855" y="41"/>
                    <a:pt x="10622" y="123"/>
                  </a:cubicBezTo>
                  <a:cubicBezTo>
                    <a:pt x="6093" y="1707"/>
                    <a:pt x="7092" y="4332"/>
                    <a:pt x="128" y="7415"/>
                  </a:cubicBezTo>
                  <a:lnTo>
                    <a:pt x="23" y="7462"/>
                  </a:lnTo>
                  <a:cubicBezTo>
                    <a:pt x="0" y="7604"/>
                    <a:pt x="35" y="7914"/>
                    <a:pt x="120" y="8264"/>
                  </a:cubicBezTo>
                  <a:cubicBezTo>
                    <a:pt x="181" y="8516"/>
                    <a:pt x="255" y="8738"/>
                    <a:pt x="326" y="8886"/>
                  </a:cubicBezTo>
                  <a:cubicBezTo>
                    <a:pt x="4868" y="7692"/>
                    <a:pt x="9181" y="6206"/>
                    <a:pt x="12213" y="3792"/>
                  </a:cubicBezTo>
                  <a:cubicBezTo>
                    <a:pt x="12818" y="3311"/>
                    <a:pt x="13167" y="1720"/>
                    <a:pt x="12875" y="1003"/>
                  </a:cubicBezTo>
                  <a:lnTo>
                    <a:pt x="12847" y="940"/>
                  </a:lnTo>
                  <a:cubicBezTo>
                    <a:pt x="12575" y="313"/>
                    <a:pt x="11975" y="0"/>
                    <a:pt x="1132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42"/>
            <p:cNvSpPr/>
            <p:nvPr/>
          </p:nvSpPr>
          <p:spPr>
            <a:xfrm>
              <a:off x="4789182" y="4590548"/>
              <a:ext cx="223986" cy="103208"/>
            </a:xfrm>
            <a:custGeom>
              <a:avLst/>
              <a:gdLst/>
              <a:ahLst/>
              <a:cxnLst/>
              <a:rect l="l" t="t" r="r" b="b"/>
              <a:pathLst>
                <a:path w="3659" h="1686" extrusionOk="0">
                  <a:moveTo>
                    <a:pt x="920" y="1"/>
                  </a:moveTo>
                  <a:cubicBezTo>
                    <a:pt x="912" y="1"/>
                    <a:pt x="904" y="1"/>
                    <a:pt x="896" y="1"/>
                  </a:cubicBezTo>
                  <a:cubicBezTo>
                    <a:pt x="602" y="10"/>
                    <a:pt x="344" y="163"/>
                    <a:pt x="188" y="389"/>
                  </a:cubicBezTo>
                  <a:cubicBezTo>
                    <a:pt x="60" y="573"/>
                    <a:pt x="1" y="806"/>
                    <a:pt x="43" y="1051"/>
                  </a:cubicBezTo>
                  <a:cubicBezTo>
                    <a:pt x="65" y="1170"/>
                    <a:pt x="111" y="1277"/>
                    <a:pt x="179" y="1368"/>
                  </a:cubicBezTo>
                  <a:cubicBezTo>
                    <a:pt x="305" y="1541"/>
                    <a:pt x="502" y="1655"/>
                    <a:pt x="724" y="1676"/>
                  </a:cubicBezTo>
                  <a:lnTo>
                    <a:pt x="789" y="1679"/>
                  </a:lnTo>
                  <a:lnTo>
                    <a:pt x="825" y="1677"/>
                  </a:lnTo>
                  <a:cubicBezTo>
                    <a:pt x="825" y="1677"/>
                    <a:pt x="1143" y="1685"/>
                    <a:pt x="1569" y="1685"/>
                  </a:cubicBezTo>
                  <a:cubicBezTo>
                    <a:pt x="2304" y="1685"/>
                    <a:pt x="3361" y="1661"/>
                    <a:pt x="3659" y="1528"/>
                  </a:cubicBezTo>
                  <a:cubicBezTo>
                    <a:pt x="3608" y="1434"/>
                    <a:pt x="3570" y="1340"/>
                    <a:pt x="3542" y="1248"/>
                  </a:cubicBezTo>
                  <a:cubicBezTo>
                    <a:pt x="3453" y="973"/>
                    <a:pt x="3449" y="717"/>
                    <a:pt x="3471" y="520"/>
                  </a:cubicBezTo>
                  <a:cubicBezTo>
                    <a:pt x="3495" y="283"/>
                    <a:pt x="3557" y="131"/>
                    <a:pt x="3557" y="131"/>
                  </a:cubicBezTo>
                  <a:lnTo>
                    <a:pt x="3557" y="131"/>
                  </a:lnTo>
                  <a:cubicBezTo>
                    <a:pt x="3456" y="137"/>
                    <a:pt x="3352" y="141"/>
                    <a:pt x="3246" y="143"/>
                  </a:cubicBezTo>
                  <a:cubicBezTo>
                    <a:pt x="3178" y="144"/>
                    <a:pt x="3109" y="145"/>
                    <a:pt x="3040" y="145"/>
                  </a:cubicBezTo>
                  <a:cubicBezTo>
                    <a:pt x="2970" y="145"/>
                    <a:pt x="2900" y="144"/>
                    <a:pt x="2830" y="143"/>
                  </a:cubicBezTo>
                  <a:cubicBezTo>
                    <a:pt x="2204" y="130"/>
                    <a:pt x="1561" y="70"/>
                    <a:pt x="1031" y="7"/>
                  </a:cubicBezTo>
                  <a:cubicBezTo>
                    <a:pt x="993" y="3"/>
                    <a:pt x="957" y="1"/>
                    <a:pt x="9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42"/>
            <p:cNvSpPr/>
            <p:nvPr/>
          </p:nvSpPr>
          <p:spPr>
            <a:xfrm>
              <a:off x="4995292" y="4580631"/>
              <a:ext cx="70214" cy="105412"/>
            </a:xfrm>
            <a:custGeom>
              <a:avLst/>
              <a:gdLst/>
              <a:ahLst/>
              <a:cxnLst/>
              <a:rect l="l" t="t" r="r" b="b"/>
              <a:pathLst>
                <a:path w="1147" h="1722" extrusionOk="0">
                  <a:moveTo>
                    <a:pt x="731" y="1"/>
                  </a:moveTo>
                  <a:lnTo>
                    <a:pt x="190" y="293"/>
                  </a:lnTo>
                  <a:cubicBezTo>
                    <a:pt x="105" y="348"/>
                    <a:pt x="44" y="502"/>
                    <a:pt x="24" y="697"/>
                  </a:cubicBezTo>
                  <a:cubicBezTo>
                    <a:pt x="1" y="910"/>
                    <a:pt x="25" y="1171"/>
                    <a:pt x="117" y="1399"/>
                  </a:cubicBezTo>
                  <a:cubicBezTo>
                    <a:pt x="160" y="1506"/>
                    <a:pt x="217" y="1606"/>
                    <a:pt x="292" y="1690"/>
                  </a:cubicBezTo>
                  <a:cubicBezTo>
                    <a:pt x="363" y="1714"/>
                    <a:pt x="478" y="1722"/>
                    <a:pt x="602" y="1722"/>
                  </a:cubicBezTo>
                  <a:cubicBezTo>
                    <a:pt x="836" y="1722"/>
                    <a:pt x="1100" y="1693"/>
                    <a:pt x="1147" y="1687"/>
                  </a:cubicBezTo>
                  <a:cubicBezTo>
                    <a:pt x="1061" y="1685"/>
                    <a:pt x="906" y="1331"/>
                    <a:pt x="797" y="877"/>
                  </a:cubicBezTo>
                  <a:cubicBezTo>
                    <a:pt x="690" y="437"/>
                    <a:pt x="663" y="60"/>
                    <a:pt x="73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42"/>
            <p:cNvSpPr/>
            <p:nvPr/>
          </p:nvSpPr>
          <p:spPr>
            <a:xfrm>
              <a:off x="5228459" y="4580080"/>
              <a:ext cx="32689" cy="103821"/>
            </a:xfrm>
            <a:custGeom>
              <a:avLst/>
              <a:gdLst/>
              <a:ahLst/>
              <a:cxnLst/>
              <a:rect l="l" t="t" r="r" b="b"/>
              <a:pathLst>
                <a:path w="534" h="1696" extrusionOk="0">
                  <a:moveTo>
                    <a:pt x="467" y="1"/>
                  </a:moveTo>
                  <a:lnTo>
                    <a:pt x="404" y="37"/>
                  </a:lnTo>
                  <a:cubicBezTo>
                    <a:pt x="316" y="139"/>
                    <a:pt x="197" y="441"/>
                    <a:pt x="109" y="812"/>
                  </a:cubicBezTo>
                  <a:cubicBezTo>
                    <a:pt x="48" y="1061"/>
                    <a:pt x="13" y="1290"/>
                    <a:pt x="6" y="1454"/>
                  </a:cubicBezTo>
                  <a:cubicBezTo>
                    <a:pt x="0" y="1595"/>
                    <a:pt x="16" y="1686"/>
                    <a:pt x="63" y="1696"/>
                  </a:cubicBezTo>
                  <a:cubicBezTo>
                    <a:pt x="100" y="1694"/>
                    <a:pt x="152" y="1625"/>
                    <a:pt x="207" y="1508"/>
                  </a:cubicBezTo>
                  <a:cubicBezTo>
                    <a:pt x="277" y="1360"/>
                    <a:pt x="352" y="1138"/>
                    <a:pt x="413" y="886"/>
                  </a:cubicBezTo>
                  <a:cubicBezTo>
                    <a:pt x="497" y="536"/>
                    <a:pt x="533" y="226"/>
                    <a:pt x="510" y="84"/>
                  </a:cubicBezTo>
                  <a:cubicBezTo>
                    <a:pt x="503" y="46"/>
                    <a:pt x="494" y="21"/>
                    <a:pt x="467" y="1"/>
                  </a:cubicBezTo>
                  <a:close/>
                </a:path>
              </a:pathLst>
            </a:custGeom>
            <a:solidFill>
              <a:srgbClr val="5544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42"/>
            <p:cNvSpPr/>
            <p:nvPr/>
          </p:nvSpPr>
          <p:spPr>
            <a:xfrm>
              <a:off x="5453668" y="4588957"/>
              <a:ext cx="77498" cy="104923"/>
            </a:xfrm>
            <a:custGeom>
              <a:avLst/>
              <a:gdLst/>
              <a:ahLst/>
              <a:cxnLst/>
              <a:rect l="l" t="t" r="r" b="b"/>
              <a:pathLst>
                <a:path w="1266" h="1714" extrusionOk="0">
                  <a:moveTo>
                    <a:pt x="277" y="0"/>
                  </a:moveTo>
                  <a:cubicBezTo>
                    <a:pt x="243" y="0"/>
                    <a:pt x="208" y="2"/>
                    <a:pt x="173" y="7"/>
                  </a:cubicBezTo>
                  <a:cubicBezTo>
                    <a:pt x="117" y="14"/>
                    <a:pt x="60" y="21"/>
                    <a:pt x="1" y="27"/>
                  </a:cubicBezTo>
                  <a:cubicBezTo>
                    <a:pt x="534" y="43"/>
                    <a:pt x="950" y="531"/>
                    <a:pt x="854" y="1077"/>
                  </a:cubicBezTo>
                  <a:cubicBezTo>
                    <a:pt x="795" y="1418"/>
                    <a:pt x="512" y="1673"/>
                    <a:pt x="175" y="1702"/>
                  </a:cubicBezTo>
                  <a:lnTo>
                    <a:pt x="375" y="1713"/>
                  </a:lnTo>
                  <a:lnTo>
                    <a:pt x="408" y="1713"/>
                  </a:lnTo>
                  <a:cubicBezTo>
                    <a:pt x="775" y="1713"/>
                    <a:pt x="1103" y="1441"/>
                    <a:pt x="1167" y="1077"/>
                  </a:cubicBezTo>
                  <a:cubicBezTo>
                    <a:pt x="1265" y="521"/>
                    <a:pt x="826" y="0"/>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42"/>
            <p:cNvSpPr/>
            <p:nvPr/>
          </p:nvSpPr>
          <p:spPr>
            <a:xfrm>
              <a:off x="4455072" y="4128438"/>
              <a:ext cx="806079" cy="543956"/>
            </a:xfrm>
            <a:custGeom>
              <a:avLst/>
              <a:gdLst/>
              <a:ahLst/>
              <a:cxnLst/>
              <a:rect l="l" t="t" r="r" b="b"/>
              <a:pathLst>
                <a:path w="13168" h="8886" extrusionOk="0">
                  <a:moveTo>
                    <a:pt x="1838" y="0"/>
                  </a:moveTo>
                  <a:cubicBezTo>
                    <a:pt x="1191" y="0"/>
                    <a:pt x="591" y="313"/>
                    <a:pt x="319" y="940"/>
                  </a:cubicBezTo>
                  <a:lnTo>
                    <a:pt x="291" y="1003"/>
                  </a:lnTo>
                  <a:cubicBezTo>
                    <a:pt x="0" y="1720"/>
                    <a:pt x="348" y="3311"/>
                    <a:pt x="954" y="3792"/>
                  </a:cubicBezTo>
                  <a:cubicBezTo>
                    <a:pt x="3986" y="6206"/>
                    <a:pt x="8298" y="7692"/>
                    <a:pt x="12841" y="8886"/>
                  </a:cubicBezTo>
                  <a:cubicBezTo>
                    <a:pt x="12911" y="8738"/>
                    <a:pt x="12986" y="8516"/>
                    <a:pt x="13047" y="8264"/>
                  </a:cubicBezTo>
                  <a:cubicBezTo>
                    <a:pt x="13131" y="7914"/>
                    <a:pt x="13167" y="7604"/>
                    <a:pt x="13144" y="7462"/>
                  </a:cubicBezTo>
                  <a:lnTo>
                    <a:pt x="13038" y="7415"/>
                  </a:lnTo>
                  <a:cubicBezTo>
                    <a:pt x="6076" y="4332"/>
                    <a:pt x="7073" y="1707"/>
                    <a:pt x="2546" y="123"/>
                  </a:cubicBezTo>
                  <a:cubicBezTo>
                    <a:pt x="2312" y="41"/>
                    <a:pt x="2072" y="0"/>
                    <a:pt x="183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42"/>
            <p:cNvSpPr/>
            <p:nvPr/>
          </p:nvSpPr>
          <p:spPr>
            <a:xfrm>
              <a:off x="5019533" y="4606709"/>
              <a:ext cx="121083" cy="39973"/>
            </a:xfrm>
            <a:custGeom>
              <a:avLst/>
              <a:gdLst/>
              <a:ahLst/>
              <a:cxnLst/>
              <a:rect l="l" t="t" r="r" b="b"/>
              <a:pathLst>
                <a:path w="1978" h="653" extrusionOk="0">
                  <a:moveTo>
                    <a:pt x="49" y="1"/>
                  </a:moveTo>
                  <a:lnTo>
                    <a:pt x="0" y="25"/>
                  </a:lnTo>
                  <a:lnTo>
                    <a:pt x="25" y="74"/>
                  </a:lnTo>
                  <a:cubicBezTo>
                    <a:pt x="622" y="266"/>
                    <a:pt x="1262" y="460"/>
                    <a:pt x="1940" y="652"/>
                  </a:cubicBezTo>
                  <a:lnTo>
                    <a:pt x="1978" y="624"/>
                  </a:lnTo>
                  <a:lnTo>
                    <a:pt x="1952" y="576"/>
                  </a:lnTo>
                  <a:cubicBezTo>
                    <a:pt x="1284" y="384"/>
                    <a:pt x="643" y="192"/>
                    <a:pt x="49" y="1"/>
                  </a:cubicBezTo>
                  <a:close/>
                </a:path>
              </a:pathLst>
            </a:custGeom>
            <a:solidFill>
              <a:srgbClr val="5544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42"/>
            <p:cNvSpPr/>
            <p:nvPr/>
          </p:nvSpPr>
          <p:spPr>
            <a:xfrm>
              <a:off x="5136209" y="4524069"/>
              <a:ext cx="85885" cy="45544"/>
            </a:xfrm>
            <a:custGeom>
              <a:avLst/>
              <a:gdLst/>
              <a:ahLst/>
              <a:cxnLst/>
              <a:rect l="l" t="t" r="r" b="b"/>
              <a:pathLst>
                <a:path w="1403" h="744" extrusionOk="0">
                  <a:moveTo>
                    <a:pt x="53" y="0"/>
                  </a:moveTo>
                  <a:lnTo>
                    <a:pt x="1" y="16"/>
                  </a:lnTo>
                  <a:lnTo>
                    <a:pt x="17" y="69"/>
                  </a:lnTo>
                  <a:cubicBezTo>
                    <a:pt x="432" y="295"/>
                    <a:pt x="883" y="522"/>
                    <a:pt x="1367" y="744"/>
                  </a:cubicBezTo>
                  <a:lnTo>
                    <a:pt x="1403" y="722"/>
                  </a:lnTo>
                  <a:lnTo>
                    <a:pt x="1384" y="670"/>
                  </a:lnTo>
                  <a:cubicBezTo>
                    <a:pt x="916" y="452"/>
                    <a:pt x="469" y="226"/>
                    <a:pt x="53" y="0"/>
                  </a:cubicBezTo>
                  <a:close/>
                </a:path>
              </a:pathLst>
            </a:custGeom>
            <a:solidFill>
              <a:srgbClr val="55444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42"/>
            <p:cNvSpPr/>
            <p:nvPr/>
          </p:nvSpPr>
          <p:spPr>
            <a:xfrm>
              <a:off x="5284654" y="4590548"/>
              <a:ext cx="223986" cy="103208"/>
            </a:xfrm>
            <a:custGeom>
              <a:avLst/>
              <a:gdLst/>
              <a:ahLst/>
              <a:cxnLst/>
              <a:rect l="l" t="t" r="r" b="b"/>
              <a:pathLst>
                <a:path w="3659" h="1686" extrusionOk="0">
                  <a:moveTo>
                    <a:pt x="2739" y="1"/>
                  </a:moveTo>
                  <a:cubicBezTo>
                    <a:pt x="2703" y="1"/>
                    <a:pt x="2666" y="3"/>
                    <a:pt x="2629" y="7"/>
                  </a:cubicBezTo>
                  <a:cubicBezTo>
                    <a:pt x="2097" y="70"/>
                    <a:pt x="1454" y="130"/>
                    <a:pt x="829" y="143"/>
                  </a:cubicBezTo>
                  <a:cubicBezTo>
                    <a:pt x="759" y="144"/>
                    <a:pt x="689" y="145"/>
                    <a:pt x="620" y="145"/>
                  </a:cubicBezTo>
                  <a:cubicBezTo>
                    <a:pt x="550" y="145"/>
                    <a:pt x="481" y="144"/>
                    <a:pt x="412" y="143"/>
                  </a:cubicBezTo>
                  <a:cubicBezTo>
                    <a:pt x="306" y="141"/>
                    <a:pt x="204" y="137"/>
                    <a:pt x="101" y="131"/>
                  </a:cubicBezTo>
                  <a:lnTo>
                    <a:pt x="101" y="131"/>
                  </a:lnTo>
                  <a:cubicBezTo>
                    <a:pt x="101" y="131"/>
                    <a:pt x="163" y="283"/>
                    <a:pt x="189" y="520"/>
                  </a:cubicBezTo>
                  <a:cubicBezTo>
                    <a:pt x="211" y="717"/>
                    <a:pt x="206" y="973"/>
                    <a:pt x="118" y="1248"/>
                  </a:cubicBezTo>
                  <a:cubicBezTo>
                    <a:pt x="89" y="1340"/>
                    <a:pt x="50" y="1434"/>
                    <a:pt x="1" y="1528"/>
                  </a:cubicBezTo>
                  <a:cubicBezTo>
                    <a:pt x="298" y="1661"/>
                    <a:pt x="1355" y="1685"/>
                    <a:pt x="2090" y="1685"/>
                  </a:cubicBezTo>
                  <a:cubicBezTo>
                    <a:pt x="2516" y="1685"/>
                    <a:pt x="2834" y="1677"/>
                    <a:pt x="2834" y="1677"/>
                  </a:cubicBezTo>
                  <a:lnTo>
                    <a:pt x="2869" y="1679"/>
                  </a:lnTo>
                  <a:lnTo>
                    <a:pt x="2936" y="1676"/>
                  </a:lnTo>
                  <a:cubicBezTo>
                    <a:pt x="3156" y="1655"/>
                    <a:pt x="3353" y="1541"/>
                    <a:pt x="3480" y="1368"/>
                  </a:cubicBezTo>
                  <a:cubicBezTo>
                    <a:pt x="3547" y="1277"/>
                    <a:pt x="3595" y="1170"/>
                    <a:pt x="3615" y="1051"/>
                  </a:cubicBezTo>
                  <a:cubicBezTo>
                    <a:pt x="3659" y="806"/>
                    <a:pt x="3598" y="573"/>
                    <a:pt x="3470" y="389"/>
                  </a:cubicBezTo>
                  <a:cubicBezTo>
                    <a:pt x="3315" y="163"/>
                    <a:pt x="3056" y="10"/>
                    <a:pt x="2763" y="1"/>
                  </a:cubicBezTo>
                  <a:cubicBezTo>
                    <a:pt x="2755" y="1"/>
                    <a:pt x="2747" y="1"/>
                    <a:pt x="273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42"/>
            <p:cNvSpPr/>
            <p:nvPr/>
          </p:nvSpPr>
          <p:spPr>
            <a:xfrm>
              <a:off x="5232255" y="4580631"/>
              <a:ext cx="70275" cy="105412"/>
            </a:xfrm>
            <a:custGeom>
              <a:avLst/>
              <a:gdLst/>
              <a:ahLst/>
              <a:cxnLst/>
              <a:rect l="l" t="t" r="r" b="b"/>
              <a:pathLst>
                <a:path w="1148" h="1722" extrusionOk="0">
                  <a:moveTo>
                    <a:pt x="418" y="1"/>
                  </a:moveTo>
                  <a:lnTo>
                    <a:pt x="418" y="1"/>
                  </a:lnTo>
                  <a:cubicBezTo>
                    <a:pt x="486" y="60"/>
                    <a:pt x="458" y="437"/>
                    <a:pt x="351" y="877"/>
                  </a:cubicBezTo>
                  <a:cubicBezTo>
                    <a:pt x="241" y="1331"/>
                    <a:pt x="87" y="1685"/>
                    <a:pt x="1" y="1687"/>
                  </a:cubicBezTo>
                  <a:cubicBezTo>
                    <a:pt x="48" y="1693"/>
                    <a:pt x="312" y="1722"/>
                    <a:pt x="547" y="1722"/>
                  </a:cubicBezTo>
                  <a:cubicBezTo>
                    <a:pt x="671" y="1722"/>
                    <a:pt x="786" y="1714"/>
                    <a:pt x="857" y="1690"/>
                  </a:cubicBezTo>
                  <a:cubicBezTo>
                    <a:pt x="931" y="1606"/>
                    <a:pt x="989" y="1506"/>
                    <a:pt x="1031" y="1399"/>
                  </a:cubicBezTo>
                  <a:cubicBezTo>
                    <a:pt x="1123" y="1171"/>
                    <a:pt x="1148" y="910"/>
                    <a:pt x="1125" y="697"/>
                  </a:cubicBezTo>
                  <a:cubicBezTo>
                    <a:pt x="1103" y="502"/>
                    <a:pt x="1042" y="348"/>
                    <a:pt x="957" y="293"/>
                  </a:cubicBezTo>
                  <a:lnTo>
                    <a:pt x="418"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42"/>
            <p:cNvSpPr/>
            <p:nvPr/>
          </p:nvSpPr>
          <p:spPr>
            <a:xfrm>
              <a:off x="5330933" y="3679489"/>
              <a:ext cx="315012" cy="537713"/>
            </a:xfrm>
            <a:custGeom>
              <a:avLst/>
              <a:gdLst/>
              <a:ahLst/>
              <a:cxnLst/>
              <a:rect l="l" t="t" r="r" b="b"/>
              <a:pathLst>
                <a:path w="5146" h="8784" extrusionOk="0">
                  <a:moveTo>
                    <a:pt x="1099" y="0"/>
                  </a:moveTo>
                  <a:cubicBezTo>
                    <a:pt x="1099" y="0"/>
                    <a:pt x="1" y="932"/>
                    <a:pt x="669" y="3248"/>
                  </a:cubicBezTo>
                  <a:cubicBezTo>
                    <a:pt x="911" y="4085"/>
                    <a:pt x="1454" y="4995"/>
                    <a:pt x="1984" y="5880"/>
                  </a:cubicBezTo>
                  <a:cubicBezTo>
                    <a:pt x="2077" y="6035"/>
                    <a:pt x="2170" y="6190"/>
                    <a:pt x="2258" y="6343"/>
                  </a:cubicBezTo>
                  <a:cubicBezTo>
                    <a:pt x="2781" y="7226"/>
                    <a:pt x="3237" y="8071"/>
                    <a:pt x="3307" y="8784"/>
                  </a:cubicBezTo>
                  <a:lnTo>
                    <a:pt x="5145" y="8061"/>
                  </a:lnTo>
                  <a:cubicBezTo>
                    <a:pt x="5145" y="8061"/>
                    <a:pt x="5032" y="7118"/>
                    <a:pt x="4732" y="5851"/>
                  </a:cubicBezTo>
                  <a:cubicBezTo>
                    <a:pt x="4615" y="5355"/>
                    <a:pt x="4469" y="4807"/>
                    <a:pt x="4289" y="4248"/>
                  </a:cubicBezTo>
                  <a:cubicBezTo>
                    <a:pt x="4004" y="3358"/>
                    <a:pt x="3633" y="2435"/>
                    <a:pt x="3163" y="1633"/>
                  </a:cubicBezTo>
                  <a:cubicBezTo>
                    <a:pt x="2526" y="551"/>
                    <a:pt x="1099" y="0"/>
                    <a:pt x="1099" y="0"/>
                  </a:cubicBezTo>
                  <a:close/>
                </a:path>
              </a:pathLst>
            </a:custGeom>
            <a:solidFill>
              <a:srgbClr val="C385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42"/>
            <p:cNvSpPr/>
            <p:nvPr/>
          </p:nvSpPr>
          <p:spPr>
            <a:xfrm>
              <a:off x="5003740" y="4289249"/>
              <a:ext cx="46156" cy="23384"/>
            </a:xfrm>
            <a:custGeom>
              <a:avLst/>
              <a:gdLst/>
              <a:ahLst/>
              <a:cxnLst/>
              <a:rect l="l" t="t" r="r" b="b"/>
              <a:pathLst>
                <a:path w="754" h="382" extrusionOk="0">
                  <a:moveTo>
                    <a:pt x="726" y="0"/>
                  </a:moveTo>
                  <a:lnTo>
                    <a:pt x="0" y="187"/>
                  </a:lnTo>
                  <a:lnTo>
                    <a:pt x="63" y="358"/>
                  </a:lnTo>
                  <a:lnTo>
                    <a:pt x="558" y="381"/>
                  </a:lnTo>
                  <a:lnTo>
                    <a:pt x="754" y="219"/>
                  </a:lnTo>
                  <a:lnTo>
                    <a:pt x="726" y="0"/>
                  </a:lnTo>
                  <a:close/>
                </a:path>
              </a:pathLst>
            </a:custGeom>
            <a:solidFill>
              <a:srgbClr val="915B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42"/>
            <p:cNvSpPr/>
            <p:nvPr/>
          </p:nvSpPr>
          <p:spPr>
            <a:xfrm>
              <a:off x="5126965" y="4143313"/>
              <a:ext cx="519042" cy="191542"/>
            </a:xfrm>
            <a:custGeom>
              <a:avLst/>
              <a:gdLst/>
              <a:ahLst/>
              <a:cxnLst/>
              <a:rect l="l" t="t" r="r" b="b"/>
              <a:pathLst>
                <a:path w="8479" h="3129" extrusionOk="0">
                  <a:moveTo>
                    <a:pt x="6899" y="0"/>
                  </a:moveTo>
                  <a:cubicBezTo>
                    <a:pt x="6723" y="0"/>
                    <a:pt x="6536" y="17"/>
                    <a:pt x="6340" y="58"/>
                  </a:cubicBezTo>
                  <a:cubicBezTo>
                    <a:pt x="5713" y="188"/>
                    <a:pt x="5099" y="523"/>
                    <a:pt x="4343" y="894"/>
                  </a:cubicBezTo>
                  <a:cubicBezTo>
                    <a:pt x="4178" y="973"/>
                    <a:pt x="4005" y="1056"/>
                    <a:pt x="3827" y="1138"/>
                  </a:cubicBezTo>
                  <a:cubicBezTo>
                    <a:pt x="2868" y="1576"/>
                    <a:pt x="1673" y="2011"/>
                    <a:pt x="1" y="2177"/>
                  </a:cubicBezTo>
                  <a:lnTo>
                    <a:pt x="165" y="3103"/>
                  </a:lnTo>
                  <a:cubicBezTo>
                    <a:pt x="165" y="3103"/>
                    <a:pt x="460" y="3128"/>
                    <a:pt x="979" y="3128"/>
                  </a:cubicBezTo>
                  <a:cubicBezTo>
                    <a:pt x="2195" y="3128"/>
                    <a:pt x="4639" y="2989"/>
                    <a:pt x="7368" y="2054"/>
                  </a:cubicBezTo>
                  <a:cubicBezTo>
                    <a:pt x="8025" y="1829"/>
                    <a:pt x="8471" y="1212"/>
                    <a:pt x="8479" y="516"/>
                  </a:cubicBezTo>
                  <a:lnTo>
                    <a:pt x="8477" y="484"/>
                  </a:lnTo>
                  <a:cubicBezTo>
                    <a:pt x="8477" y="484"/>
                    <a:pt x="7839" y="0"/>
                    <a:pt x="6899" y="0"/>
                  </a:cubicBezTo>
                  <a:close/>
                </a:path>
              </a:pathLst>
            </a:custGeom>
            <a:solidFill>
              <a:srgbClr val="C385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42"/>
            <p:cNvSpPr/>
            <p:nvPr/>
          </p:nvSpPr>
          <p:spPr>
            <a:xfrm>
              <a:off x="5520576" y="4140987"/>
              <a:ext cx="119124" cy="28955"/>
            </a:xfrm>
            <a:custGeom>
              <a:avLst/>
              <a:gdLst/>
              <a:ahLst/>
              <a:cxnLst/>
              <a:rect l="l" t="t" r="r" b="b"/>
              <a:pathLst>
                <a:path w="1946" h="473" extrusionOk="0">
                  <a:moveTo>
                    <a:pt x="469" y="0"/>
                  </a:moveTo>
                  <a:cubicBezTo>
                    <a:pt x="329" y="0"/>
                    <a:pt x="183" y="11"/>
                    <a:pt x="32" y="35"/>
                  </a:cubicBezTo>
                  <a:lnTo>
                    <a:pt x="0" y="78"/>
                  </a:lnTo>
                  <a:lnTo>
                    <a:pt x="45" y="112"/>
                  </a:lnTo>
                  <a:cubicBezTo>
                    <a:pt x="192" y="88"/>
                    <a:pt x="333" y="78"/>
                    <a:pt x="469" y="78"/>
                  </a:cubicBezTo>
                  <a:cubicBezTo>
                    <a:pt x="1152" y="78"/>
                    <a:pt x="1676" y="339"/>
                    <a:pt x="1894" y="468"/>
                  </a:cubicBezTo>
                  <a:lnTo>
                    <a:pt x="1912" y="472"/>
                  </a:lnTo>
                  <a:lnTo>
                    <a:pt x="1946" y="454"/>
                  </a:lnTo>
                  <a:lnTo>
                    <a:pt x="1933" y="400"/>
                  </a:lnTo>
                  <a:cubicBezTo>
                    <a:pt x="1710" y="268"/>
                    <a:pt x="1172" y="0"/>
                    <a:pt x="469" y="0"/>
                  </a:cubicBezTo>
                  <a:close/>
                </a:path>
              </a:pathLst>
            </a:custGeom>
            <a:solidFill>
              <a:srgbClr val="915B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42"/>
            <p:cNvSpPr/>
            <p:nvPr/>
          </p:nvSpPr>
          <p:spPr>
            <a:xfrm>
              <a:off x="5031409" y="4276578"/>
              <a:ext cx="103882" cy="46401"/>
            </a:xfrm>
            <a:custGeom>
              <a:avLst/>
              <a:gdLst/>
              <a:ahLst/>
              <a:cxnLst/>
              <a:rect l="l" t="t" r="r" b="b"/>
              <a:pathLst>
                <a:path w="1697" h="758" extrusionOk="0">
                  <a:moveTo>
                    <a:pt x="1359" y="0"/>
                  </a:moveTo>
                  <a:cubicBezTo>
                    <a:pt x="936" y="0"/>
                    <a:pt x="519" y="91"/>
                    <a:pt x="135" y="267"/>
                  </a:cubicBezTo>
                  <a:cubicBezTo>
                    <a:pt x="0" y="343"/>
                    <a:pt x="3" y="538"/>
                    <a:pt x="139" y="611"/>
                  </a:cubicBezTo>
                  <a:lnTo>
                    <a:pt x="289" y="691"/>
                  </a:lnTo>
                  <a:lnTo>
                    <a:pt x="1697" y="758"/>
                  </a:lnTo>
                  <a:lnTo>
                    <a:pt x="1562" y="0"/>
                  </a:lnTo>
                  <a:close/>
                </a:path>
              </a:pathLst>
            </a:custGeom>
            <a:solidFill>
              <a:srgbClr val="C385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42"/>
            <p:cNvSpPr/>
            <p:nvPr/>
          </p:nvSpPr>
          <p:spPr>
            <a:xfrm>
              <a:off x="4413140" y="3895699"/>
              <a:ext cx="594459" cy="415527"/>
            </a:xfrm>
            <a:custGeom>
              <a:avLst/>
              <a:gdLst/>
              <a:ahLst/>
              <a:cxnLst/>
              <a:rect l="l" t="t" r="r" b="b"/>
              <a:pathLst>
                <a:path w="9711" h="6788" extrusionOk="0">
                  <a:moveTo>
                    <a:pt x="6725" y="0"/>
                  </a:moveTo>
                  <a:lnTo>
                    <a:pt x="0" y="6306"/>
                  </a:lnTo>
                  <a:lnTo>
                    <a:pt x="9711" y="6787"/>
                  </a:lnTo>
                  <a:lnTo>
                    <a:pt x="7354" y="345"/>
                  </a:lnTo>
                  <a:cubicBezTo>
                    <a:pt x="7284" y="152"/>
                    <a:pt x="7107" y="22"/>
                    <a:pt x="6903" y="10"/>
                  </a:cubicBezTo>
                  <a:lnTo>
                    <a:pt x="672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42"/>
            <p:cNvSpPr/>
            <p:nvPr/>
          </p:nvSpPr>
          <p:spPr>
            <a:xfrm>
              <a:off x="4237209" y="3869316"/>
              <a:ext cx="738926" cy="440381"/>
            </a:xfrm>
            <a:custGeom>
              <a:avLst/>
              <a:gdLst/>
              <a:ahLst/>
              <a:cxnLst/>
              <a:rect l="l" t="t" r="r" b="b"/>
              <a:pathLst>
                <a:path w="12071" h="7194" extrusionOk="0">
                  <a:moveTo>
                    <a:pt x="438" y="0"/>
                  </a:moveTo>
                  <a:cubicBezTo>
                    <a:pt x="182" y="0"/>
                    <a:pt x="0" y="255"/>
                    <a:pt x="90" y="499"/>
                  </a:cubicBezTo>
                  <a:lnTo>
                    <a:pt x="2370" y="6737"/>
                  </a:lnTo>
                  <a:lnTo>
                    <a:pt x="12070" y="7194"/>
                  </a:lnTo>
                  <a:lnTo>
                    <a:pt x="9599" y="431"/>
                  </a:lnTo>
                  <a:lnTo>
                    <a:pt x="455" y="1"/>
                  </a:lnTo>
                  <a:cubicBezTo>
                    <a:pt x="449" y="1"/>
                    <a:pt x="443" y="0"/>
                    <a:pt x="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42"/>
            <p:cNvSpPr/>
            <p:nvPr/>
          </p:nvSpPr>
          <p:spPr>
            <a:xfrm>
              <a:off x="4951646" y="4308593"/>
              <a:ext cx="339743" cy="56379"/>
            </a:xfrm>
            <a:custGeom>
              <a:avLst/>
              <a:gdLst/>
              <a:ahLst/>
              <a:cxnLst/>
              <a:rect l="l" t="t" r="r" b="b"/>
              <a:pathLst>
                <a:path w="5550" h="921" extrusionOk="0">
                  <a:moveTo>
                    <a:pt x="33" y="0"/>
                  </a:moveTo>
                  <a:lnTo>
                    <a:pt x="1" y="677"/>
                  </a:lnTo>
                  <a:lnTo>
                    <a:pt x="5187" y="920"/>
                  </a:lnTo>
                  <a:cubicBezTo>
                    <a:pt x="5193" y="920"/>
                    <a:pt x="5200" y="921"/>
                    <a:pt x="5206" y="921"/>
                  </a:cubicBezTo>
                  <a:cubicBezTo>
                    <a:pt x="5384" y="921"/>
                    <a:pt x="5532" y="779"/>
                    <a:pt x="5541" y="598"/>
                  </a:cubicBezTo>
                  <a:cubicBezTo>
                    <a:pt x="5549" y="412"/>
                    <a:pt x="5404" y="254"/>
                    <a:pt x="5219" y="245"/>
                  </a:cubicBezTo>
                  <a:lnTo>
                    <a:pt x="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42"/>
            <p:cNvSpPr/>
            <p:nvPr/>
          </p:nvSpPr>
          <p:spPr>
            <a:xfrm>
              <a:off x="4380819" y="4281720"/>
              <a:ext cx="610497" cy="69295"/>
            </a:xfrm>
            <a:custGeom>
              <a:avLst/>
              <a:gdLst/>
              <a:ahLst/>
              <a:cxnLst/>
              <a:rect l="l" t="t" r="r" b="b"/>
              <a:pathLst>
                <a:path w="9973" h="1132" extrusionOk="0">
                  <a:moveTo>
                    <a:pt x="24" y="0"/>
                  </a:moveTo>
                  <a:lnTo>
                    <a:pt x="11" y="291"/>
                  </a:lnTo>
                  <a:cubicBezTo>
                    <a:pt x="1" y="504"/>
                    <a:pt x="164" y="685"/>
                    <a:pt x="377" y="696"/>
                  </a:cubicBezTo>
                  <a:lnTo>
                    <a:pt x="9655" y="1132"/>
                  </a:lnTo>
                  <a:cubicBezTo>
                    <a:pt x="9659" y="1132"/>
                    <a:pt x="9664" y="1132"/>
                    <a:pt x="9668" y="1132"/>
                  </a:cubicBezTo>
                  <a:cubicBezTo>
                    <a:pt x="9825" y="1132"/>
                    <a:pt x="9955" y="1010"/>
                    <a:pt x="9962" y="852"/>
                  </a:cubicBezTo>
                  <a:cubicBezTo>
                    <a:pt x="9972" y="640"/>
                    <a:pt x="9808" y="459"/>
                    <a:pt x="9595" y="449"/>
                  </a:cubicBezTo>
                  <a:lnTo>
                    <a:pt x="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42"/>
            <p:cNvSpPr/>
            <p:nvPr/>
          </p:nvSpPr>
          <p:spPr>
            <a:xfrm>
              <a:off x="4467377" y="4039248"/>
              <a:ext cx="239412" cy="127694"/>
            </a:xfrm>
            <a:custGeom>
              <a:avLst/>
              <a:gdLst/>
              <a:ahLst/>
              <a:cxnLst/>
              <a:rect l="l" t="t" r="r" b="b"/>
              <a:pathLst>
                <a:path w="3911" h="2086" extrusionOk="0">
                  <a:moveTo>
                    <a:pt x="1956" y="0"/>
                  </a:moveTo>
                  <a:cubicBezTo>
                    <a:pt x="877" y="0"/>
                    <a:pt x="1" y="467"/>
                    <a:pt x="1" y="1042"/>
                  </a:cubicBezTo>
                  <a:cubicBezTo>
                    <a:pt x="1" y="1619"/>
                    <a:pt x="877" y="2085"/>
                    <a:pt x="1956" y="2085"/>
                  </a:cubicBezTo>
                  <a:cubicBezTo>
                    <a:pt x="3036" y="2085"/>
                    <a:pt x="3911" y="1619"/>
                    <a:pt x="3911" y="1042"/>
                  </a:cubicBezTo>
                  <a:cubicBezTo>
                    <a:pt x="3911" y="467"/>
                    <a:pt x="3036" y="0"/>
                    <a:pt x="195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42"/>
            <p:cNvSpPr/>
            <p:nvPr/>
          </p:nvSpPr>
          <p:spPr>
            <a:xfrm>
              <a:off x="5047202" y="3474787"/>
              <a:ext cx="164730" cy="190562"/>
            </a:xfrm>
            <a:custGeom>
              <a:avLst/>
              <a:gdLst/>
              <a:ahLst/>
              <a:cxnLst/>
              <a:rect l="l" t="t" r="r" b="b"/>
              <a:pathLst>
                <a:path w="2691" h="3113" extrusionOk="0">
                  <a:moveTo>
                    <a:pt x="2424" y="1"/>
                  </a:moveTo>
                  <a:cubicBezTo>
                    <a:pt x="2316" y="1"/>
                    <a:pt x="2218" y="75"/>
                    <a:pt x="2191" y="185"/>
                  </a:cubicBezTo>
                  <a:cubicBezTo>
                    <a:pt x="2191" y="185"/>
                    <a:pt x="2173" y="256"/>
                    <a:pt x="2149" y="361"/>
                  </a:cubicBezTo>
                  <a:cubicBezTo>
                    <a:pt x="2096" y="584"/>
                    <a:pt x="1975" y="1103"/>
                    <a:pt x="1941" y="1344"/>
                  </a:cubicBezTo>
                  <a:cubicBezTo>
                    <a:pt x="1823" y="1567"/>
                    <a:pt x="1316" y="2033"/>
                    <a:pt x="800" y="2387"/>
                  </a:cubicBezTo>
                  <a:cubicBezTo>
                    <a:pt x="600" y="2524"/>
                    <a:pt x="498" y="2571"/>
                    <a:pt x="474" y="2579"/>
                  </a:cubicBezTo>
                  <a:cubicBezTo>
                    <a:pt x="433" y="2591"/>
                    <a:pt x="317" y="2607"/>
                    <a:pt x="133" y="2620"/>
                  </a:cubicBezTo>
                  <a:lnTo>
                    <a:pt x="133" y="2834"/>
                  </a:lnTo>
                  <a:cubicBezTo>
                    <a:pt x="133" y="2834"/>
                    <a:pt x="67" y="2949"/>
                    <a:pt x="0" y="3112"/>
                  </a:cubicBezTo>
                  <a:cubicBezTo>
                    <a:pt x="230" y="3098"/>
                    <a:pt x="485" y="3076"/>
                    <a:pt x="600" y="3044"/>
                  </a:cubicBezTo>
                  <a:cubicBezTo>
                    <a:pt x="633" y="3036"/>
                    <a:pt x="732" y="3011"/>
                    <a:pt x="997" y="2834"/>
                  </a:cubicBezTo>
                  <a:lnTo>
                    <a:pt x="1074" y="2782"/>
                  </a:lnTo>
                  <a:cubicBezTo>
                    <a:pt x="1455" y="2521"/>
                    <a:pt x="2222" y="1917"/>
                    <a:pt x="2398" y="1506"/>
                  </a:cubicBezTo>
                  <a:lnTo>
                    <a:pt x="2415" y="1438"/>
                  </a:lnTo>
                  <a:cubicBezTo>
                    <a:pt x="2432" y="1284"/>
                    <a:pt x="2535" y="822"/>
                    <a:pt x="2618" y="473"/>
                  </a:cubicBezTo>
                  <a:cubicBezTo>
                    <a:pt x="2643" y="369"/>
                    <a:pt x="2660" y="301"/>
                    <a:pt x="2660" y="301"/>
                  </a:cubicBezTo>
                  <a:cubicBezTo>
                    <a:pt x="2690" y="170"/>
                    <a:pt x="2612" y="40"/>
                    <a:pt x="2482" y="8"/>
                  </a:cubicBezTo>
                  <a:cubicBezTo>
                    <a:pt x="2463" y="3"/>
                    <a:pt x="2443" y="1"/>
                    <a:pt x="2424" y="1"/>
                  </a:cubicBezTo>
                  <a:close/>
                </a:path>
              </a:pathLst>
            </a:custGeom>
            <a:solidFill>
              <a:srgbClr val="915B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42"/>
            <p:cNvSpPr/>
            <p:nvPr/>
          </p:nvSpPr>
          <p:spPr>
            <a:xfrm>
              <a:off x="5185793" y="3224480"/>
              <a:ext cx="57358" cy="68500"/>
            </a:xfrm>
            <a:custGeom>
              <a:avLst/>
              <a:gdLst/>
              <a:ahLst/>
              <a:cxnLst/>
              <a:rect l="l" t="t" r="r" b="b"/>
              <a:pathLst>
                <a:path w="937" h="1119" extrusionOk="0">
                  <a:moveTo>
                    <a:pt x="386" y="0"/>
                  </a:moveTo>
                  <a:lnTo>
                    <a:pt x="386" y="0"/>
                  </a:lnTo>
                  <a:cubicBezTo>
                    <a:pt x="438" y="372"/>
                    <a:pt x="0" y="755"/>
                    <a:pt x="0" y="755"/>
                  </a:cubicBezTo>
                  <a:lnTo>
                    <a:pt x="622" y="1118"/>
                  </a:lnTo>
                  <a:cubicBezTo>
                    <a:pt x="622" y="1118"/>
                    <a:pt x="936" y="852"/>
                    <a:pt x="676" y="213"/>
                  </a:cubicBezTo>
                  <a:lnTo>
                    <a:pt x="676" y="213"/>
                  </a:lnTo>
                  <a:cubicBezTo>
                    <a:pt x="680" y="569"/>
                    <a:pt x="523" y="677"/>
                    <a:pt x="523" y="677"/>
                  </a:cubicBezTo>
                  <a:cubicBezTo>
                    <a:pt x="523" y="677"/>
                    <a:pt x="581" y="114"/>
                    <a:pt x="386" y="0"/>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42"/>
            <p:cNvSpPr/>
            <p:nvPr/>
          </p:nvSpPr>
          <p:spPr>
            <a:xfrm>
              <a:off x="4945035" y="3266412"/>
              <a:ext cx="303443" cy="384859"/>
            </a:xfrm>
            <a:custGeom>
              <a:avLst/>
              <a:gdLst/>
              <a:ahLst/>
              <a:cxnLst/>
              <a:rect l="l" t="t" r="r" b="b"/>
              <a:pathLst>
                <a:path w="4957" h="6287" extrusionOk="0">
                  <a:moveTo>
                    <a:pt x="2424" y="0"/>
                  </a:moveTo>
                  <a:cubicBezTo>
                    <a:pt x="1377" y="262"/>
                    <a:pt x="0" y="1669"/>
                    <a:pt x="70" y="1969"/>
                  </a:cubicBezTo>
                  <a:cubicBezTo>
                    <a:pt x="122" y="2195"/>
                    <a:pt x="168" y="2396"/>
                    <a:pt x="207" y="2566"/>
                  </a:cubicBezTo>
                  <a:cubicBezTo>
                    <a:pt x="248" y="2737"/>
                    <a:pt x="280" y="2877"/>
                    <a:pt x="303" y="2982"/>
                  </a:cubicBezTo>
                  <a:cubicBezTo>
                    <a:pt x="333" y="3115"/>
                    <a:pt x="349" y="3189"/>
                    <a:pt x="349" y="3189"/>
                  </a:cubicBezTo>
                  <a:cubicBezTo>
                    <a:pt x="349" y="3189"/>
                    <a:pt x="344" y="3226"/>
                    <a:pt x="336" y="3292"/>
                  </a:cubicBezTo>
                  <a:cubicBezTo>
                    <a:pt x="319" y="3458"/>
                    <a:pt x="294" y="3810"/>
                    <a:pt x="358" y="4193"/>
                  </a:cubicBezTo>
                  <a:cubicBezTo>
                    <a:pt x="497" y="4971"/>
                    <a:pt x="1101" y="5870"/>
                    <a:pt x="1291" y="6198"/>
                  </a:cubicBezTo>
                  <a:cubicBezTo>
                    <a:pt x="1322" y="6253"/>
                    <a:pt x="1380" y="6286"/>
                    <a:pt x="1444" y="6286"/>
                  </a:cubicBezTo>
                  <a:cubicBezTo>
                    <a:pt x="1446" y="6286"/>
                    <a:pt x="1449" y="6286"/>
                    <a:pt x="1452" y="6286"/>
                  </a:cubicBezTo>
                  <a:lnTo>
                    <a:pt x="1534" y="6282"/>
                  </a:lnTo>
                  <a:cubicBezTo>
                    <a:pt x="1750" y="6272"/>
                    <a:pt x="2091" y="6248"/>
                    <a:pt x="2208" y="6215"/>
                  </a:cubicBezTo>
                  <a:cubicBezTo>
                    <a:pt x="2280" y="6198"/>
                    <a:pt x="2428" y="6112"/>
                    <a:pt x="2606" y="5989"/>
                  </a:cubicBezTo>
                  <a:cubicBezTo>
                    <a:pt x="3058" y="5678"/>
                    <a:pt x="3712" y="5127"/>
                    <a:pt x="3845" y="4816"/>
                  </a:cubicBezTo>
                  <a:cubicBezTo>
                    <a:pt x="3865" y="4627"/>
                    <a:pt x="3987" y="4099"/>
                    <a:pt x="4052" y="3822"/>
                  </a:cubicBezTo>
                  <a:cubicBezTo>
                    <a:pt x="4077" y="3716"/>
                    <a:pt x="4094" y="3647"/>
                    <a:pt x="4094" y="3647"/>
                  </a:cubicBezTo>
                  <a:cubicBezTo>
                    <a:pt x="4094" y="3647"/>
                    <a:pt x="4186" y="3412"/>
                    <a:pt x="4320" y="3206"/>
                  </a:cubicBezTo>
                  <a:lnTo>
                    <a:pt x="4387" y="3111"/>
                  </a:lnTo>
                  <a:cubicBezTo>
                    <a:pt x="4536" y="2919"/>
                    <a:pt x="4956" y="2212"/>
                    <a:pt x="4903" y="1892"/>
                  </a:cubicBezTo>
                  <a:cubicBezTo>
                    <a:pt x="4546" y="1065"/>
                    <a:pt x="4149" y="457"/>
                    <a:pt x="4149" y="457"/>
                  </a:cubicBezTo>
                  <a:cubicBezTo>
                    <a:pt x="4149" y="457"/>
                    <a:pt x="3545" y="99"/>
                    <a:pt x="2424" y="0"/>
                  </a:cubicBezTo>
                  <a:close/>
                </a:path>
              </a:pathLst>
            </a:custGeom>
            <a:solidFill>
              <a:srgbClr val="C385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42"/>
            <p:cNvSpPr/>
            <p:nvPr/>
          </p:nvSpPr>
          <p:spPr>
            <a:xfrm>
              <a:off x="4926671" y="3236600"/>
              <a:ext cx="331785" cy="243146"/>
            </a:xfrm>
            <a:custGeom>
              <a:avLst/>
              <a:gdLst/>
              <a:ahLst/>
              <a:cxnLst/>
              <a:rect l="l" t="t" r="r" b="b"/>
              <a:pathLst>
                <a:path w="5420" h="3972" extrusionOk="0">
                  <a:moveTo>
                    <a:pt x="2751" y="0"/>
                  </a:moveTo>
                  <a:cubicBezTo>
                    <a:pt x="2682" y="0"/>
                    <a:pt x="2610" y="2"/>
                    <a:pt x="2537" y="5"/>
                  </a:cubicBezTo>
                  <a:cubicBezTo>
                    <a:pt x="523" y="613"/>
                    <a:pt x="76" y="1726"/>
                    <a:pt x="76" y="1726"/>
                  </a:cubicBezTo>
                  <a:cubicBezTo>
                    <a:pt x="76" y="1726"/>
                    <a:pt x="491" y="1561"/>
                    <a:pt x="761" y="1514"/>
                  </a:cubicBezTo>
                  <a:lnTo>
                    <a:pt x="761" y="1514"/>
                  </a:lnTo>
                  <a:cubicBezTo>
                    <a:pt x="0" y="2029"/>
                    <a:pt x="57" y="3060"/>
                    <a:pt x="80" y="3318"/>
                  </a:cubicBezTo>
                  <a:cubicBezTo>
                    <a:pt x="461" y="2666"/>
                    <a:pt x="1437" y="2520"/>
                    <a:pt x="1775" y="2485"/>
                  </a:cubicBezTo>
                  <a:lnTo>
                    <a:pt x="1775" y="2485"/>
                  </a:lnTo>
                  <a:cubicBezTo>
                    <a:pt x="1390" y="2798"/>
                    <a:pt x="1466" y="3269"/>
                    <a:pt x="1466" y="3269"/>
                  </a:cubicBezTo>
                  <a:cubicBezTo>
                    <a:pt x="2182" y="2411"/>
                    <a:pt x="3935" y="2275"/>
                    <a:pt x="3935" y="2275"/>
                  </a:cubicBezTo>
                  <a:lnTo>
                    <a:pt x="3935" y="2275"/>
                  </a:lnTo>
                  <a:cubicBezTo>
                    <a:pt x="3935" y="2275"/>
                    <a:pt x="3377" y="3227"/>
                    <a:pt x="3603" y="3412"/>
                  </a:cubicBezTo>
                  <a:cubicBezTo>
                    <a:pt x="3864" y="3629"/>
                    <a:pt x="3810" y="3971"/>
                    <a:pt x="3810" y="3971"/>
                  </a:cubicBezTo>
                  <a:lnTo>
                    <a:pt x="4717" y="3777"/>
                  </a:lnTo>
                  <a:cubicBezTo>
                    <a:pt x="4717" y="3777"/>
                    <a:pt x="5305" y="3403"/>
                    <a:pt x="5420" y="2417"/>
                  </a:cubicBezTo>
                  <a:cubicBezTo>
                    <a:pt x="5248" y="858"/>
                    <a:pt x="4307" y="309"/>
                    <a:pt x="4307" y="309"/>
                  </a:cubicBezTo>
                  <a:cubicBezTo>
                    <a:pt x="4307" y="309"/>
                    <a:pt x="3744" y="0"/>
                    <a:pt x="2751" y="0"/>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42"/>
            <p:cNvSpPr/>
            <p:nvPr/>
          </p:nvSpPr>
          <p:spPr>
            <a:xfrm>
              <a:off x="5154634" y="3435120"/>
              <a:ext cx="72723" cy="83803"/>
            </a:xfrm>
            <a:custGeom>
              <a:avLst/>
              <a:gdLst/>
              <a:ahLst/>
              <a:cxnLst/>
              <a:rect l="l" t="t" r="r" b="b"/>
              <a:pathLst>
                <a:path w="1188" h="1369" extrusionOk="0">
                  <a:moveTo>
                    <a:pt x="741" y="0"/>
                  </a:moveTo>
                  <a:cubicBezTo>
                    <a:pt x="523" y="0"/>
                    <a:pt x="281" y="197"/>
                    <a:pt x="153" y="499"/>
                  </a:cubicBezTo>
                  <a:cubicBezTo>
                    <a:pt x="1" y="863"/>
                    <a:pt x="75" y="1241"/>
                    <a:pt x="318" y="1343"/>
                  </a:cubicBezTo>
                  <a:cubicBezTo>
                    <a:pt x="359" y="1360"/>
                    <a:pt x="403" y="1368"/>
                    <a:pt x="448" y="1368"/>
                  </a:cubicBezTo>
                  <a:cubicBezTo>
                    <a:pt x="485" y="1368"/>
                    <a:pt x="523" y="1362"/>
                    <a:pt x="562" y="1351"/>
                  </a:cubicBezTo>
                  <a:cubicBezTo>
                    <a:pt x="618" y="1334"/>
                    <a:pt x="676" y="1305"/>
                    <a:pt x="733" y="1266"/>
                  </a:cubicBezTo>
                  <a:cubicBezTo>
                    <a:pt x="777" y="1232"/>
                    <a:pt x="821" y="1193"/>
                    <a:pt x="863" y="1147"/>
                  </a:cubicBezTo>
                  <a:cubicBezTo>
                    <a:pt x="930" y="1070"/>
                    <a:pt x="990" y="976"/>
                    <a:pt x="1035" y="870"/>
                  </a:cubicBezTo>
                  <a:cubicBezTo>
                    <a:pt x="1187" y="507"/>
                    <a:pt x="1114" y="129"/>
                    <a:pt x="870" y="26"/>
                  </a:cubicBezTo>
                  <a:cubicBezTo>
                    <a:pt x="829" y="9"/>
                    <a:pt x="785" y="0"/>
                    <a:pt x="741" y="0"/>
                  </a:cubicBezTo>
                  <a:close/>
                </a:path>
              </a:pathLst>
            </a:custGeom>
            <a:solidFill>
              <a:srgbClr val="C385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42"/>
            <p:cNvSpPr/>
            <p:nvPr/>
          </p:nvSpPr>
          <p:spPr>
            <a:xfrm>
              <a:off x="5010719" y="3421775"/>
              <a:ext cx="84966" cy="24364"/>
            </a:xfrm>
            <a:custGeom>
              <a:avLst/>
              <a:gdLst/>
              <a:ahLst/>
              <a:cxnLst/>
              <a:rect l="l" t="t" r="r" b="b"/>
              <a:pathLst>
                <a:path w="1388" h="398" extrusionOk="0">
                  <a:moveTo>
                    <a:pt x="189" y="0"/>
                  </a:moveTo>
                  <a:cubicBezTo>
                    <a:pt x="111" y="0"/>
                    <a:pt x="52" y="2"/>
                    <a:pt x="20" y="3"/>
                  </a:cubicBezTo>
                  <a:lnTo>
                    <a:pt x="1" y="31"/>
                  </a:lnTo>
                  <a:lnTo>
                    <a:pt x="24" y="112"/>
                  </a:lnTo>
                  <a:lnTo>
                    <a:pt x="57" y="138"/>
                  </a:lnTo>
                  <a:cubicBezTo>
                    <a:pt x="101" y="136"/>
                    <a:pt x="194" y="133"/>
                    <a:pt x="307" y="133"/>
                  </a:cubicBezTo>
                  <a:cubicBezTo>
                    <a:pt x="504" y="133"/>
                    <a:pt x="761" y="142"/>
                    <a:pt x="919" y="183"/>
                  </a:cubicBezTo>
                  <a:cubicBezTo>
                    <a:pt x="1210" y="294"/>
                    <a:pt x="1387" y="397"/>
                    <a:pt x="1387" y="397"/>
                  </a:cubicBezTo>
                  <a:cubicBezTo>
                    <a:pt x="1387" y="397"/>
                    <a:pt x="1141" y="165"/>
                    <a:pt x="960" y="63"/>
                  </a:cubicBezTo>
                  <a:cubicBezTo>
                    <a:pt x="671" y="10"/>
                    <a:pt x="376" y="0"/>
                    <a:pt x="189" y="0"/>
                  </a:cubicBez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42"/>
            <p:cNvSpPr/>
            <p:nvPr/>
          </p:nvSpPr>
          <p:spPr>
            <a:xfrm>
              <a:off x="5019962" y="3445955"/>
              <a:ext cx="54053" cy="33362"/>
            </a:xfrm>
            <a:custGeom>
              <a:avLst/>
              <a:gdLst/>
              <a:ahLst/>
              <a:cxnLst/>
              <a:rect l="l" t="t" r="r" b="b"/>
              <a:pathLst>
                <a:path w="883" h="545" extrusionOk="0">
                  <a:moveTo>
                    <a:pt x="368" y="1"/>
                  </a:moveTo>
                  <a:cubicBezTo>
                    <a:pt x="310" y="10"/>
                    <a:pt x="254" y="30"/>
                    <a:pt x="205" y="59"/>
                  </a:cubicBezTo>
                  <a:cubicBezTo>
                    <a:pt x="53" y="144"/>
                    <a:pt x="0" y="402"/>
                    <a:pt x="0" y="402"/>
                  </a:cubicBezTo>
                  <a:cubicBezTo>
                    <a:pt x="0" y="402"/>
                    <a:pt x="25" y="430"/>
                    <a:pt x="99" y="460"/>
                  </a:cubicBezTo>
                  <a:cubicBezTo>
                    <a:pt x="173" y="492"/>
                    <a:pt x="297" y="527"/>
                    <a:pt x="494" y="540"/>
                  </a:cubicBezTo>
                  <a:cubicBezTo>
                    <a:pt x="528" y="541"/>
                    <a:pt x="562" y="543"/>
                    <a:pt x="599" y="544"/>
                  </a:cubicBezTo>
                  <a:cubicBezTo>
                    <a:pt x="816" y="512"/>
                    <a:pt x="883" y="351"/>
                    <a:pt x="883" y="351"/>
                  </a:cubicBezTo>
                  <a:cubicBezTo>
                    <a:pt x="883" y="351"/>
                    <a:pt x="765" y="178"/>
                    <a:pt x="560" y="70"/>
                  </a:cubicBezTo>
                  <a:cubicBezTo>
                    <a:pt x="503" y="40"/>
                    <a:pt x="439" y="15"/>
                    <a:pt x="3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42"/>
            <p:cNvSpPr/>
            <p:nvPr/>
          </p:nvSpPr>
          <p:spPr>
            <a:xfrm>
              <a:off x="5031287" y="3444730"/>
              <a:ext cx="42667" cy="22772"/>
            </a:xfrm>
            <a:custGeom>
              <a:avLst/>
              <a:gdLst/>
              <a:ahLst/>
              <a:cxnLst/>
              <a:rect l="l" t="t" r="r" b="b"/>
              <a:pathLst>
                <a:path w="697" h="372" extrusionOk="0">
                  <a:moveTo>
                    <a:pt x="188" y="1"/>
                  </a:moveTo>
                  <a:lnTo>
                    <a:pt x="131" y="15"/>
                  </a:lnTo>
                  <a:lnTo>
                    <a:pt x="83" y="35"/>
                  </a:lnTo>
                  <a:lnTo>
                    <a:pt x="40" y="60"/>
                  </a:lnTo>
                  <a:lnTo>
                    <a:pt x="1" y="90"/>
                  </a:lnTo>
                  <a:lnTo>
                    <a:pt x="1" y="90"/>
                  </a:lnTo>
                  <a:lnTo>
                    <a:pt x="46" y="73"/>
                  </a:lnTo>
                  <a:lnTo>
                    <a:pt x="92" y="57"/>
                  </a:lnTo>
                  <a:lnTo>
                    <a:pt x="140" y="45"/>
                  </a:lnTo>
                  <a:lnTo>
                    <a:pt x="186" y="40"/>
                  </a:lnTo>
                  <a:lnTo>
                    <a:pt x="217" y="51"/>
                  </a:lnTo>
                  <a:cubicBezTo>
                    <a:pt x="253" y="64"/>
                    <a:pt x="288" y="77"/>
                    <a:pt x="288" y="77"/>
                  </a:cubicBezTo>
                  <a:lnTo>
                    <a:pt x="324" y="93"/>
                  </a:lnTo>
                  <a:cubicBezTo>
                    <a:pt x="369" y="116"/>
                    <a:pt x="380" y="122"/>
                    <a:pt x="392" y="128"/>
                  </a:cubicBezTo>
                  <a:lnTo>
                    <a:pt x="425" y="148"/>
                  </a:lnTo>
                  <a:lnTo>
                    <a:pt x="457" y="170"/>
                  </a:lnTo>
                  <a:cubicBezTo>
                    <a:pt x="543" y="227"/>
                    <a:pt x="622" y="295"/>
                    <a:pt x="696" y="371"/>
                  </a:cubicBezTo>
                  <a:cubicBezTo>
                    <a:pt x="673" y="322"/>
                    <a:pt x="641" y="279"/>
                    <a:pt x="605" y="238"/>
                  </a:cubicBezTo>
                  <a:cubicBezTo>
                    <a:pt x="569" y="198"/>
                    <a:pt x="530" y="161"/>
                    <a:pt x="485" y="129"/>
                  </a:cubicBezTo>
                  <a:lnTo>
                    <a:pt x="451" y="106"/>
                  </a:lnTo>
                  <a:lnTo>
                    <a:pt x="417" y="85"/>
                  </a:lnTo>
                  <a:lnTo>
                    <a:pt x="382" y="64"/>
                  </a:lnTo>
                  <a:lnTo>
                    <a:pt x="363" y="56"/>
                  </a:lnTo>
                  <a:lnTo>
                    <a:pt x="344" y="47"/>
                  </a:lnTo>
                  <a:lnTo>
                    <a:pt x="306" y="31"/>
                  </a:lnTo>
                  <a:lnTo>
                    <a:pt x="267" y="19"/>
                  </a:lnTo>
                  <a:lnTo>
                    <a:pt x="247" y="14"/>
                  </a:lnTo>
                  <a:lnTo>
                    <a:pt x="227" y="9"/>
                  </a:lnTo>
                  <a:lnTo>
                    <a:pt x="18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42"/>
            <p:cNvSpPr/>
            <p:nvPr/>
          </p:nvSpPr>
          <p:spPr>
            <a:xfrm>
              <a:off x="4957156" y="3425692"/>
              <a:ext cx="25894" cy="16283"/>
            </a:xfrm>
            <a:custGeom>
              <a:avLst/>
              <a:gdLst/>
              <a:ahLst/>
              <a:cxnLst/>
              <a:rect l="l" t="t" r="r" b="b"/>
              <a:pathLst>
                <a:path w="423" h="266" extrusionOk="0">
                  <a:moveTo>
                    <a:pt x="351" y="0"/>
                  </a:moveTo>
                  <a:cubicBezTo>
                    <a:pt x="115" y="75"/>
                    <a:pt x="1" y="197"/>
                    <a:pt x="30" y="265"/>
                  </a:cubicBezTo>
                  <a:cubicBezTo>
                    <a:pt x="225" y="171"/>
                    <a:pt x="347" y="139"/>
                    <a:pt x="403" y="128"/>
                  </a:cubicBezTo>
                  <a:lnTo>
                    <a:pt x="422" y="88"/>
                  </a:lnTo>
                  <a:lnTo>
                    <a:pt x="385" y="13"/>
                  </a:lnTo>
                  <a:lnTo>
                    <a:pt x="351" y="0"/>
                  </a:lnTo>
                  <a:close/>
                </a:path>
              </a:pathLst>
            </a:custGeom>
            <a:solidFill>
              <a:srgbClr val="19191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42"/>
            <p:cNvSpPr/>
            <p:nvPr/>
          </p:nvSpPr>
          <p:spPr>
            <a:xfrm>
              <a:off x="4980111" y="3551489"/>
              <a:ext cx="42850" cy="16222"/>
            </a:xfrm>
            <a:custGeom>
              <a:avLst/>
              <a:gdLst/>
              <a:ahLst/>
              <a:cxnLst/>
              <a:rect l="l" t="t" r="r" b="b"/>
              <a:pathLst>
                <a:path w="700" h="265" extrusionOk="0">
                  <a:moveTo>
                    <a:pt x="180" y="1"/>
                  </a:moveTo>
                  <a:cubicBezTo>
                    <a:pt x="100" y="1"/>
                    <a:pt x="34" y="17"/>
                    <a:pt x="1" y="60"/>
                  </a:cubicBezTo>
                  <a:cubicBezTo>
                    <a:pt x="59" y="196"/>
                    <a:pt x="250" y="264"/>
                    <a:pt x="250" y="264"/>
                  </a:cubicBezTo>
                  <a:lnTo>
                    <a:pt x="459" y="193"/>
                  </a:lnTo>
                  <a:cubicBezTo>
                    <a:pt x="398" y="122"/>
                    <a:pt x="551" y="112"/>
                    <a:pt x="640" y="112"/>
                  </a:cubicBezTo>
                  <a:cubicBezTo>
                    <a:pt x="674" y="112"/>
                    <a:pt x="699" y="114"/>
                    <a:pt x="699" y="114"/>
                  </a:cubicBezTo>
                  <a:cubicBezTo>
                    <a:pt x="699" y="114"/>
                    <a:pt x="393" y="1"/>
                    <a:pt x="180" y="1"/>
                  </a:cubicBezTo>
                  <a:close/>
                </a:path>
              </a:pathLst>
            </a:custGeom>
            <a:solidFill>
              <a:srgbClr val="915B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42"/>
            <p:cNvSpPr/>
            <p:nvPr/>
          </p:nvSpPr>
          <p:spPr>
            <a:xfrm>
              <a:off x="4979315" y="3429671"/>
              <a:ext cx="47870" cy="138836"/>
            </a:xfrm>
            <a:custGeom>
              <a:avLst/>
              <a:gdLst/>
              <a:ahLst/>
              <a:cxnLst/>
              <a:rect l="l" t="t" r="r" b="b"/>
              <a:pathLst>
                <a:path w="782" h="2268" extrusionOk="0">
                  <a:moveTo>
                    <a:pt x="62" y="0"/>
                  </a:moveTo>
                  <a:lnTo>
                    <a:pt x="39" y="12"/>
                  </a:lnTo>
                  <a:cubicBezTo>
                    <a:pt x="75" y="74"/>
                    <a:pt x="99" y="176"/>
                    <a:pt x="115" y="255"/>
                  </a:cubicBezTo>
                  <a:cubicBezTo>
                    <a:pt x="128" y="320"/>
                    <a:pt x="134" y="371"/>
                    <a:pt x="134" y="371"/>
                  </a:cubicBezTo>
                  <a:cubicBezTo>
                    <a:pt x="134" y="373"/>
                    <a:pt x="134" y="468"/>
                    <a:pt x="125" y="645"/>
                  </a:cubicBezTo>
                  <a:cubicBezTo>
                    <a:pt x="112" y="925"/>
                    <a:pt x="81" y="1407"/>
                    <a:pt x="1" y="2054"/>
                  </a:cubicBezTo>
                  <a:cubicBezTo>
                    <a:pt x="62" y="2195"/>
                    <a:pt x="250" y="2263"/>
                    <a:pt x="262" y="2267"/>
                  </a:cubicBezTo>
                  <a:lnTo>
                    <a:pt x="724" y="2108"/>
                  </a:lnTo>
                  <a:cubicBezTo>
                    <a:pt x="725" y="2107"/>
                    <a:pt x="782" y="1902"/>
                    <a:pt x="593" y="1814"/>
                  </a:cubicBezTo>
                  <a:lnTo>
                    <a:pt x="582" y="1839"/>
                  </a:lnTo>
                  <a:cubicBezTo>
                    <a:pt x="734" y="1910"/>
                    <a:pt x="708" y="2060"/>
                    <a:pt x="701" y="2094"/>
                  </a:cubicBezTo>
                  <a:lnTo>
                    <a:pt x="263" y="2240"/>
                  </a:lnTo>
                  <a:cubicBezTo>
                    <a:pt x="236" y="2230"/>
                    <a:pt x="81" y="2165"/>
                    <a:pt x="27" y="2049"/>
                  </a:cubicBezTo>
                  <a:cubicBezTo>
                    <a:pt x="157" y="1003"/>
                    <a:pt x="160" y="377"/>
                    <a:pt x="160" y="370"/>
                  </a:cubicBezTo>
                  <a:cubicBezTo>
                    <a:pt x="159" y="358"/>
                    <a:pt x="128" y="115"/>
                    <a:pt x="6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42"/>
            <p:cNvSpPr/>
            <p:nvPr/>
          </p:nvSpPr>
          <p:spPr>
            <a:xfrm>
              <a:off x="4963583" y="3444730"/>
              <a:ext cx="23996" cy="24853"/>
            </a:xfrm>
            <a:custGeom>
              <a:avLst/>
              <a:gdLst/>
              <a:ahLst/>
              <a:cxnLst/>
              <a:rect l="l" t="t" r="r" b="b"/>
              <a:pathLst>
                <a:path w="392" h="406" extrusionOk="0">
                  <a:moveTo>
                    <a:pt x="260" y="0"/>
                  </a:moveTo>
                  <a:cubicBezTo>
                    <a:pt x="85" y="0"/>
                    <a:pt x="0" y="69"/>
                    <a:pt x="0" y="69"/>
                  </a:cubicBezTo>
                  <a:cubicBezTo>
                    <a:pt x="13" y="122"/>
                    <a:pt x="22" y="166"/>
                    <a:pt x="30" y="199"/>
                  </a:cubicBezTo>
                  <a:cubicBezTo>
                    <a:pt x="41" y="250"/>
                    <a:pt x="48" y="276"/>
                    <a:pt x="46" y="279"/>
                  </a:cubicBezTo>
                  <a:lnTo>
                    <a:pt x="43" y="306"/>
                  </a:lnTo>
                  <a:lnTo>
                    <a:pt x="33" y="379"/>
                  </a:lnTo>
                  <a:cubicBezTo>
                    <a:pt x="54" y="386"/>
                    <a:pt x="151" y="405"/>
                    <a:pt x="271" y="405"/>
                  </a:cubicBezTo>
                  <a:cubicBezTo>
                    <a:pt x="292" y="405"/>
                    <a:pt x="313" y="405"/>
                    <a:pt x="335" y="403"/>
                  </a:cubicBezTo>
                  <a:lnTo>
                    <a:pt x="382" y="399"/>
                  </a:lnTo>
                  <a:cubicBezTo>
                    <a:pt x="391" y="222"/>
                    <a:pt x="391" y="127"/>
                    <a:pt x="391" y="125"/>
                  </a:cubicBezTo>
                  <a:cubicBezTo>
                    <a:pt x="391" y="125"/>
                    <a:pt x="384" y="74"/>
                    <a:pt x="372" y="9"/>
                  </a:cubicBezTo>
                  <a:cubicBezTo>
                    <a:pt x="335" y="3"/>
                    <a:pt x="301" y="1"/>
                    <a:pt x="271" y="1"/>
                  </a:cubicBezTo>
                  <a:cubicBezTo>
                    <a:pt x="267" y="0"/>
                    <a:pt x="264" y="0"/>
                    <a:pt x="26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42"/>
            <p:cNvSpPr/>
            <p:nvPr/>
          </p:nvSpPr>
          <p:spPr>
            <a:xfrm>
              <a:off x="4963583" y="3444118"/>
              <a:ext cx="22833" cy="4836"/>
            </a:xfrm>
            <a:custGeom>
              <a:avLst/>
              <a:gdLst/>
              <a:ahLst/>
              <a:cxnLst/>
              <a:rect l="l" t="t" r="r" b="b"/>
              <a:pathLst>
                <a:path w="373" h="79" extrusionOk="0">
                  <a:moveTo>
                    <a:pt x="277" y="0"/>
                  </a:moveTo>
                  <a:lnTo>
                    <a:pt x="178" y="2"/>
                  </a:lnTo>
                  <a:lnTo>
                    <a:pt x="83" y="26"/>
                  </a:lnTo>
                  <a:lnTo>
                    <a:pt x="0" y="79"/>
                  </a:lnTo>
                  <a:lnTo>
                    <a:pt x="90" y="45"/>
                  </a:lnTo>
                  <a:lnTo>
                    <a:pt x="181" y="28"/>
                  </a:lnTo>
                  <a:lnTo>
                    <a:pt x="275" y="21"/>
                  </a:lnTo>
                  <a:lnTo>
                    <a:pt x="372" y="19"/>
                  </a:lnTo>
                  <a:lnTo>
                    <a:pt x="277"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42"/>
            <p:cNvSpPr/>
            <p:nvPr/>
          </p:nvSpPr>
          <p:spPr>
            <a:xfrm>
              <a:off x="5168040" y="3449627"/>
              <a:ext cx="42973" cy="58705"/>
            </a:xfrm>
            <a:custGeom>
              <a:avLst/>
              <a:gdLst/>
              <a:ahLst/>
              <a:cxnLst/>
              <a:rect l="l" t="t" r="r" b="b"/>
              <a:pathLst>
                <a:path w="702" h="959" extrusionOk="0">
                  <a:moveTo>
                    <a:pt x="694" y="0"/>
                  </a:moveTo>
                  <a:cubicBezTo>
                    <a:pt x="623" y="0"/>
                    <a:pt x="552" y="19"/>
                    <a:pt x="483" y="45"/>
                  </a:cubicBezTo>
                  <a:cubicBezTo>
                    <a:pt x="414" y="74"/>
                    <a:pt x="350" y="113"/>
                    <a:pt x="290" y="160"/>
                  </a:cubicBezTo>
                  <a:lnTo>
                    <a:pt x="246" y="196"/>
                  </a:lnTo>
                  <a:lnTo>
                    <a:pt x="205" y="233"/>
                  </a:lnTo>
                  <a:lnTo>
                    <a:pt x="130" y="317"/>
                  </a:lnTo>
                  <a:lnTo>
                    <a:pt x="60" y="407"/>
                  </a:lnTo>
                  <a:lnTo>
                    <a:pt x="1" y="517"/>
                  </a:lnTo>
                  <a:lnTo>
                    <a:pt x="50" y="590"/>
                  </a:lnTo>
                  <a:lnTo>
                    <a:pt x="80" y="670"/>
                  </a:lnTo>
                  <a:lnTo>
                    <a:pt x="76" y="752"/>
                  </a:lnTo>
                  <a:lnTo>
                    <a:pt x="28" y="838"/>
                  </a:lnTo>
                  <a:lnTo>
                    <a:pt x="89" y="898"/>
                  </a:lnTo>
                  <a:lnTo>
                    <a:pt x="125" y="922"/>
                  </a:lnTo>
                  <a:lnTo>
                    <a:pt x="163" y="938"/>
                  </a:lnTo>
                  <a:cubicBezTo>
                    <a:pt x="199" y="951"/>
                    <a:pt x="238" y="958"/>
                    <a:pt x="277" y="958"/>
                  </a:cubicBezTo>
                  <a:cubicBezTo>
                    <a:pt x="294" y="958"/>
                    <a:pt x="311" y="957"/>
                    <a:pt x="328" y="953"/>
                  </a:cubicBezTo>
                  <a:lnTo>
                    <a:pt x="369" y="943"/>
                  </a:lnTo>
                  <a:lnTo>
                    <a:pt x="406" y="929"/>
                  </a:lnTo>
                  <a:lnTo>
                    <a:pt x="443" y="909"/>
                  </a:lnTo>
                  <a:lnTo>
                    <a:pt x="476" y="884"/>
                  </a:lnTo>
                  <a:lnTo>
                    <a:pt x="535" y="827"/>
                  </a:lnTo>
                  <a:lnTo>
                    <a:pt x="585" y="764"/>
                  </a:lnTo>
                  <a:lnTo>
                    <a:pt x="531" y="825"/>
                  </a:lnTo>
                  <a:lnTo>
                    <a:pt x="470" y="877"/>
                  </a:lnTo>
                  <a:cubicBezTo>
                    <a:pt x="428" y="909"/>
                    <a:pt x="377" y="930"/>
                    <a:pt x="325" y="938"/>
                  </a:cubicBezTo>
                  <a:cubicBezTo>
                    <a:pt x="311" y="940"/>
                    <a:pt x="298" y="941"/>
                    <a:pt x="284" y="941"/>
                  </a:cubicBezTo>
                  <a:cubicBezTo>
                    <a:pt x="245" y="941"/>
                    <a:pt x="207" y="933"/>
                    <a:pt x="172" y="919"/>
                  </a:cubicBezTo>
                  <a:lnTo>
                    <a:pt x="135" y="901"/>
                  </a:lnTo>
                  <a:lnTo>
                    <a:pt x="102" y="880"/>
                  </a:lnTo>
                  <a:lnTo>
                    <a:pt x="47" y="840"/>
                  </a:lnTo>
                  <a:lnTo>
                    <a:pt x="99" y="761"/>
                  </a:lnTo>
                  <a:lnTo>
                    <a:pt x="106" y="665"/>
                  </a:lnTo>
                  <a:lnTo>
                    <a:pt x="73" y="577"/>
                  </a:lnTo>
                  <a:lnTo>
                    <a:pt x="22" y="516"/>
                  </a:lnTo>
                  <a:lnTo>
                    <a:pt x="80" y="422"/>
                  </a:lnTo>
                  <a:lnTo>
                    <a:pt x="147" y="332"/>
                  </a:lnTo>
                  <a:lnTo>
                    <a:pt x="221" y="251"/>
                  </a:lnTo>
                  <a:lnTo>
                    <a:pt x="260" y="212"/>
                  </a:lnTo>
                  <a:lnTo>
                    <a:pt x="302" y="174"/>
                  </a:lnTo>
                  <a:cubicBezTo>
                    <a:pt x="359" y="128"/>
                    <a:pt x="421" y="87"/>
                    <a:pt x="489" y="57"/>
                  </a:cubicBezTo>
                  <a:cubicBezTo>
                    <a:pt x="556" y="26"/>
                    <a:pt x="628" y="3"/>
                    <a:pt x="702" y="0"/>
                  </a:cubicBezTo>
                  <a:cubicBezTo>
                    <a:pt x="699" y="0"/>
                    <a:pt x="697" y="0"/>
                    <a:pt x="694"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42"/>
            <p:cNvSpPr/>
            <p:nvPr/>
          </p:nvSpPr>
          <p:spPr>
            <a:xfrm>
              <a:off x="5189772" y="3460095"/>
              <a:ext cx="11937" cy="42667"/>
            </a:xfrm>
            <a:custGeom>
              <a:avLst/>
              <a:gdLst/>
              <a:ahLst/>
              <a:cxnLst/>
              <a:rect l="l" t="t" r="r" b="b"/>
              <a:pathLst>
                <a:path w="195" h="697" extrusionOk="0">
                  <a:moveTo>
                    <a:pt x="112" y="0"/>
                  </a:moveTo>
                  <a:lnTo>
                    <a:pt x="141" y="90"/>
                  </a:lnTo>
                  <a:lnTo>
                    <a:pt x="153" y="135"/>
                  </a:lnTo>
                  <a:lnTo>
                    <a:pt x="160" y="181"/>
                  </a:lnTo>
                  <a:cubicBezTo>
                    <a:pt x="169" y="242"/>
                    <a:pt x="169" y="306"/>
                    <a:pt x="160" y="365"/>
                  </a:cubicBezTo>
                  <a:cubicBezTo>
                    <a:pt x="151" y="428"/>
                    <a:pt x="132" y="487"/>
                    <a:pt x="105" y="542"/>
                  </a:cubicBezTo>
                  <a:cubicBezTo>
                    <a:pt x="77" y="598"/>
                    <a:pt x="40" y="648"/>
                    <a:pt x="1" y="697"/>
                  </a:cubicBezTo>
                  <a:lnTo>
                    <a:pt x="34" y="664"/>
                  </a:lnTo>
                  <a:lnTo>
                    <a:pt x="67" y="629"/>
                  </a:lnTo>
                  <a:lnTo>
                    <a:pt x="122" y="551"/>
                  </a:lnTo>
                  <a:lnTo>
                    <a:pt x="163" y="464"/>
                  </a:lnTo>
                  <a:lnTo>
                    <a:pt x="176" y="417"/>
                  </a:lnTo>
                  <a:lnTo>
                    <a:pt x="186" y="370"/>
                  </a:lnTo>
                  <a:cubicBezTo>
                    <a:pt x="195" y="306"/>
                    <a:pt x="193" y="241"/>
                    <a:pt x="180" y="178"/>
                  </a:cubicBezTo>
                  <a:cubicBezTo>
                    <a:pt x="167" y="115"/>
                    <a:pt x="145" y="55"/>
                    <a:pt x="112"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42"/>
            <p:cNvSpPr/>
            <p:nvPr/>
          </p:nvSpPr>
          <p:spPr>
            <a:xfrm>
              <a:off x="5023084" y="3590238"/>
              <a:ext cx="49278" cy="13345"/>
            </a:xfrm>
            <a:custGeom>
              <a:avLst/>
              <a:gdLst/>
              <a:ahLst/>
              <a:cxnLst/>
              <a:rect l="l" t="t" r="r" b="b"/>
              <a:pathLst>
                <a:path w="805" h="218" extrusionOk="0">
                  <a:moveTo>
                    <a:pt x="804" y="1"/>
                  </a:moveTo>
                  <a:lnTo>
                    <a:pt x="804" y="1"/>
                  </a:lnTo>
                  <a:cubicBezTo>
                    <a:pt x="547" y="50"/>
                    <a:pt x="348" y="55"/>
                    <a:pt x="223" y="55"/>
                  </a:cubicBezTo>
                  <a:cubicBezTo>
                    <a:pt x="191" y="55"/>
                    <a:pt x="164" y="55"/>
                    <a:pt x="143" y="55"/>
                  </a:cubicBezTo>
                  <a:cubicBezTo>
                    <a:pt x="124" y="55"/>
                    <a:pt x="110" y="55"/>
                    <a:pt x="99" y="56"/>
                  </a:cubicBezTo>
                  <a:cubicBezTo>
                    <a:pt x="61" y="67"/>
                    <a:pt x="36" y="94"/>
                    <a:pt x="20" y="115"/>
                  </a:cubicBezTo>
                  <a:lnTo>
                    <a:pt x="0" y="151"/>
                  </a:lnTo>
                  <a:cubicBezTo>
                    <a:pt x="0" y="151"/>
                    <a:pt x="61" y="218"/>
                    <a:pt x="161" y="218"/>
                  </a:cubicBezTo>
                  <a:cubicBezTo>
                    <a:pt x="167" y="218"/>
                    <a:pt x="174" y="217"/>
                    <a:pt x="181" y="217"/>
                  </a:cubicBezTo>
                  <a:cubicBezTo>
                    <a:pt x="359" y="201"/>
                    <a:pt x="788" y="8"/>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42"/>
            <p:cNvSpPr/>
            <p:nvPr/>
          </p:nvSpPr>
          <p:spPr>
            <a:xfrm>
              <a:off x="5022411" y="3586014"/>
              <a:ext cx="57848" cy="18364"/>
            </a:xfrm>
            <a:custGeom>
              <a:avLst/>
              <a:gdLst/>
              <a:ahLst/>
              <a:cxnLst/>
              <a:rect l="l" t="t" r="r" b="b"/>
              <a:pathLst>
                <a:path w="945" h="300" extrusionOk="0">
                  <a:moveTo>
                    <a:pt x="927" y="0"/>
                  </a:moveTo>
                  <a:cubicBezTo>
                    <a:pt x="898" y="15"/>
                    <a:pt x="857" y="35"/>
                    <a:pt x="811" y="58"/>
                  </a:cubicBezTo>
                  <a:cubicBezTo>
                    <a:pt x="634" y="144"/>
                    <a:pt x="325" y="255"/>
                    <a:pt x="191" y="273"/>
                  </a:cubicBezTo>
                  <a:cubicBezTo>
                    <a:pt x="185" y="273"/>
                    <a:pt x="179" y="273"/>
                    <a:pt x="173" y="273"/>
                  </a:cubicBezTo>
                  <a:cubicBezTo>
                    <a:pt x="80" y="273"/>
                    <a:pt x="21" y="212"/>
                    <a:pt x="21" y="212"/>
                  </a:cubicBezTo>
                  <a:lnTo>
                    <a:pt x="2" y="210"/>
                  </a:lnTo>
                  <a:lnTo>
                    <a:pt x="1" y="229"/>
                  </a:lnTo>
                  <a:cubicBezTo>
                    <a:pt x="4" y="232"/>
                    <a:pt x="68" y="300"/>
                    <a:pt x="172" y="300"/>
                  </a:cubicBezTo>
                  <a:cubicBezTo>
                    <a:pt x="179" y="300"/>
                    <a:pt x="186" y="299"/>
                    <a:pt x="194" y="299"/>
                  </a:cubicBezTo>
                  <a:lnTo>
                    <a:pt x="231" y="293"/>
                  </a:lnTo>
                  <a:cubicBezTo>
                    <a:pt x="392" y="262"/>
                    <a:pt x="675" y="154"/>
                    <a:pt x="822" y="81"/>
                  </a:cubicBezTo>
                  <a:cubicBezTo>
                    <a:pt x="870" y="58"/>
                    <a:pt x="909" y="38"/>
                    <a:pt x="938" y="23"/>
                  </a:cubicBezTo>
                  <a:lnTo>
                    <a:pt x="944" y="6"/>
                  </a:lnTo>
                  <a:lnTo>
                    <a:pt x="927"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42"/>
            <p:cNvSpPr/>
            <p:nvPr/>
          </p:nvSpPr>
          <p:spPr>
            <a:xfrm>
              <a:off x="5018921" y="3598930"/>
              <a:ext cx="4224" cy="612"/>
            </a:xfrm>
            <a:custGeom>
              <a:avLst/>
              <a:gdLst/>
              <a:ahLst/>
              <a:cxnLst/>
              <a:rect l="l" t="t" r="r" b="b"/>
              <a:pathLst>
                <a:path w="69" h="10" extrusionOk="0">
                  <a:moveTo>
                    <a:pt x="68" y="9"/>
                  </a:moveTo>
                  <a:lnTo>
                    <a:pt x="0" y="1"/>
                  </a:lnTo>
                  <a:close/>
                </a:path>
              </a:pathLst>
            </a:custGeom>
            <a:solidFill>
              <a:srgbClr val="F1A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42"/>
            <p:cNvSpPr/>
            <p:nvPr/>
          </p:nvSpPr>
          <p:spPr>
            <a:xfrm>
              <a:off x="5018064" y="3598134"/>
              <a:ext cx="5877" cy="2204"/>
            </a:xfrm>
            <a:custGeom>
              <a:avLst/>
              <a:gdLst/>
              <a:ahLst/>
              <a:cxnLst/>
              <a:rect l="l" t="t" r="r" b="b"/>
              <a:pathLst>
                <a:path w="96" h="36" extrusionOk="0">
                  <a:moveTo>
                    <a:pt x="17" y="1"/>
                  </a:moveTo>
                  <a:lnTo>
                    <a:pt x="1" y="9"/>
                  </a:lnTo>
                  <a:lnTo>
                    <a:pt x="10" y="25"/>
                  </a:lnTo>
                  <a:lnTo>
                    <a:pt x="85" y="36"/>
                  </a:lnTo>
                  <a:lnTo>
                    <a:pt x="95" y="21"/>
                  </a:lnTo>
                  <a:lnTo>
                    <a:pt x="82" y="9"/>
                  </a:lnTo>
                  <a:lnTo>
                    <a:pt x="1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42"/>
            <p:cNvSpPr/>
            <p:nvPr/>
          </p:nvSpPr>
          <p:spPr>
            <a:xfrm>
              <a:off x="5076647" y="3584851"/>
              <a:ext cx="4040" cy="4224"/>
            </a:xfrm>
            <a:custGeom>
              <a:avLst/>
              <a:gdLst/>
              <a:ahLst/>
              <a:cxnLst/>
              <a:rect l="l" t="t" r="r" b="b"/>
              <a:pathLst>
                <a:path w="66" h="69" extrusionOk="0">
                  <a:moveTo>
                    <a:pt x="15" y="0"/>
                  </a:moveTo>
                  <a:lnTo>
                    <a:pt x="0" y="11"/>
                  </a:lnTo>
                  <a:lnTo>
                    <a:pt x="10" y="27"/>
                  </a:lnTo>
                  <a:lnTo>
                    <a:pt x="41" y="51"/>
                  </a:lnTo>
                  <a:lnTo>
                    <a:pt x="55" y="69"/>
                  </a:lnTo>
                  <a:lnTo>
                    <a:pt x="65" y="60"/>
                  </a:lnTo>
                  <a:lnTo>
                    <a:pt x="62" y="27"/>
                  </a:lnTo>
                  <a:lnTo>
                    <a:pt x="1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42"/>
            <p:cNvSpPr/>
            <p:nvPr/>
          </p:nvSpPr>
          <p:spPr>
            <a:xfrm>
              <a:off x="5024920" y="3453362"/>
              <a:ext cx="26200" cy="25649"/>
            </a:xfrm>
            <a:custGeom>
              <a:avLst/>
              <a:gdLst/>
              <a:ahLst/>
              <a:cxnLst/>
              <a:rect l="l" t="t" r="r" b="b"/>
              <a:pathLst>
                <a:path w="428" h="419" extrusionOk="0">
                  <a:moveTo>
                    <a:pt x="206" y="1"/>
                  </a:moveTo>
                  <a:cubicBezTo>
                    <a:pt x="202" y="1"/>
                    <a:pt x="197" y="1"/>
                    <a:pt x="193" y="2"/>
                  </a:cubicBezTo>
                  <a:cubicBezTo>
                    <a:pt x="80" y="12"/>
                    <a:pt x="1" y="154"/>
                    <a:pt x="15" y="319"/>
                  </a:cubicBezTo>
                  <a:lnTo>
                    <a:pt x="18" y="339"/>
                  </a:lnTo>
                  <a:cubicBezTo>
                    <a:pt x="92" y="371"/>
                    <a:pt x="216" y="406"/>
                    <a:pt x="413" y="419"/>
                  </a:cubicBezTo>
                  <a:cubicBezTo>
                    <a:pt x="424" y="377"/>
                    <a:pt x="428" y="332"/>
                    <a:pt x="424" y="284"/>
                  </a:cubicBezTo>
                  <a:cubicBezTo>
                    <a:pt x="410" y="125"/>
                    <a:pt x="314" y="1"/>
                    <a:pt x="206" y="1"/>
                  </a:cubicBezTo>
                  <a:close/>
                </a:path>
              </a:pathLst>
            </a:custGeom>
            <a:solidFill>
              <a:srgbClr val="4E7C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42"/>
            <p:cNvSpPr/>
            <p:nvPr/>
          </p:nvSpPr>
          <p:spPr>
            <a:xfrm>
              <a:off x="4965420" y="3453668"/>
              <a:ext cx="18671" cy="15916"/>
            </a:xfrm>
            <a:custGeom>
              <a:avLst/>
              <a:gdLst/>
              <a:ahLst/>
              <a:cxnLst/>
              <a:rect l="l" t="t" r="r" b="b"/>
              <a:pathLst>
                <a:path w="305" h="260" extrusionOk="0">
                  <a:moveTo>
                    <a:pt x="107" y="0"/>
                  </a:moveTo>
                  <a:cubicBezTo>
                    <a:pt x="103" y="0"/>
                    <a:pt x="100" y="1"/>
                    <a:pt x="96" y="1"/>
                  </a:cubicBezTo>
                  <a:cubicBezTo>
                    <a:pt x="60" y="5"/>
                    <a:pt x="27" y="24"/>
                    <a:pt x="0" y="53"/>
                  </a:cubicBezTo>
                  <a:cubicBezTo>
                    <a:pt x="11" y="104"/>
                    <a:pt x="18" y="130"/>
                    <a:pt x="18" y="130"/>
                  </a:cubicBezTo>
                  <a:lnTo>
                    <a:pt x="13" y="160"/>
                  </a:lnTo>
                  <a:lnTo>
                    <a:pt x="3" y="233"/>
                  </a:lnTo>
                  <a:cubicBezTo>
                    <a:pt x="24" y="240"/>
                    <a:pt x="121" y="259"/>
                    <a:pt x="241" y="259"/>
                  </a:cubicBezTo>
                  <a:cubicBezTo>
                    <a:pt x="262" y="259"/>
                    <a:pt x="283" y="259"/>
                    <a:pt x="305" y="257"/>
                  </a:cubicBezTo>
                  <a:cubicBezTo>
                    <a:pt x="294" y="112"/>
                    <a:pt x="206" y="0"/>
                    <a:pt x="107" y="0"/>
                  </a:cubicBezTo>
                  <a:close/>
                </a:path>
              </a:pathLst>
            </a:custGeom>
            <a:solidFill>
              <a:srgbClr val="4E7C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42"/>
            <p:cNvSpPr/>
            <p:nvPr/>
          </p:nvSpPr>
          <p:spPr>
            <a:xfrm>
              <a:off x="5044325" y="3461013"/>
              <a:ext cx="11692" cy="11202"/>
            </a:xfrm>
            <a:custGeom>
              <a:avLst/>
              <a:gdLst/>
              <a:ahLst/>
              <a:cxnLst/>
              <a:rect l="l" t="t" r="r" b="b"/>
              <a:pathLst>
                <a:path w="191" h="183" extrusionOk="0">
                  <a:moveTo>
                    <a:pt x="96" y="1"/>
                  </a:moveTo>
                  <a:cubicBezTo>
                    <a:pt x="93" y="1"/>
                    <a:pt x="90" y="1"/>
                    <a:pt x="88" y="1"/>
                  </a:cubicBezTo>
                  <a:cubicBezTo>
                    <a:pt x="37" y="5"/>
                    <a:pt x="1" y="50"/>
                    <a:pt x="5" y="100"/>
                  </a:cubicBezTo>
                  <a:cubicBezTo>
                    <a:pt x="9" y="147"/>
                    <a:pt x="47" y="183"/>
                    <a:pt x="93" y="183"/>
                  </a:cubicBezTo>
                  <a:cubicBezTo>
                    <a:pt x="97" y="183"/>
                    <a:pt x="100" y="183"/>
                    <a:pt x="104" y="182"/>
                  </a:cubicBezTo>
                  <a:cubicBezTo>
                    <a:pt x="154" y="178"/>
                    <a:pt x="191" y="134"/>
                    <a:pt x="186" y="84"/>
                  </a:cubicBezTo>
                  <a:cubicBezTo>
                    <a:pt x="182" y="36"/>
                    <a:pt x="143" y="1"/>
                    <a:pt x="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42"/>
            <p:cNvSpPr/>
            <p:nvPr/>
          </p:nvSpPr>
          <p:spPr>
            <a:xfrm>
              <a:off x="4977112" y="3455871"/>
              <a:ext cx="9550" cy="9182"/>
            </a:xfrm>
            <a:custGeom>
              <a:avLst/>
              <a:gdLst/>
              <a:ahLst/>
              <a:cxnLst/>
              <a:rect l="l" t="t" r="r" b="b"/>
              <a:pathLst>
                <a:path w="156" h="150" extrusionOk="0">
                  <a:moveTo>
                    <a:pt x="79" y="1"/>
                  </a:moveTo>
                  <a:cubicBezTo>
                    <a:pt x="77" y="1"/>
                    <a:pt x="74" y="1"/>
                    <a:pt x="72" y="1"/>
                  </a:cubicBezTo>
                  <a:cubicBezTo>
                    <a:pt x="31" y="4"/>
                    <a:pt x="1" y="40"/>
                    <a:pt x="4" y="81"/>
                  </a:cubicBezTo>
                  <a:cubicBezTo>
                    <a:pt x="8" y="120"/>
                    <a:pt x="41" y="149"/>
                    <a:pt x="79" y="149"/>
                  </a:cubicBezTo>
                  <a:cubicBezTo>
                    <a:pt x="81" y="149"/>
                    <a:pt x="83" y="149"/>
                    <a:pt x="85" y="149"/>
                  </a:cubicBezTo>
                  <a:cubicBezTo>
                    <a:pt x="125" y="144"/>
                    <a:pt x="156" y="110"/>
                    <a:pt x="151" y="68"/>
                  </a:cubicBezTo>
                  <a:cubicBezTo>
                    <a:pt x="149" y="30"/>
                    <a:pt x="117" y="1"/>
                    <a:pt x="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42"/>
            <p:cNvSpPr/>
            <p:nvPr/>
          </p:nvSpPr>
          <p:spPr>
            <a:xfrm>
              <a:off x="5313670" y="3679550"/>
              <a:ext cx="309013" cy="373595"/>
            </a:xfrm>
            <a:custGeom>
              <a:avLst/>
              <a:gdLst/>
              <a:ahLst/>
              <a:cxnLst/>
              <a:rect l="l" t="t" r="r" b="b"/>
              <a:pathLst>
                <a:path w="5048" h="6103" extrusionOk="0">
                  <a:moveTo>
                    <a:pt x="1380" y="1"/>
                  </a:moveTo>
                  <a:cubicBezTo>
                    <a:pt x="570" y="624"/>
                    <a:pt x="0" y="2659"/>
                    <a:pt x="1332" y="5097"/>
                  </a:cubicBezTo>
                  <a:cubicBezTo>
                    <a:pt x="1510" y="5423"/>
                    <a:pt x="1723" y="5758"/>
                    <a:pt x="1975" y="6097"/>
                  </a:cubicBezTo>
                  <a:cubicBezTo>
                    <a:pt x="1975" y="6097"/>
                    <a:pt x="2064" y="6102"/>
                    <a:pt x="2214" y="6102"/>
                  </a:cubicBezTo>
                  <a:cubicBezTo>
                    <a:pt x="2267" y="6102"/>
                    <a:pt x="2329" y="6101"/>
                    <a:pt x="2397" y="6100"/>
                  </a:cubicBezTo>
                  <a:cubicBezTo>
                    <a:pt x="3019" y="6082"/>
                    <a:pt x="4183" y="5972"/>
                    <a:pt x="4907" y="5416"/>
                  </a:cubicBezTo>
                  <a:cubicBezTo>
                    <a:pt x="4956" y="5378"/>
                    <a:pt x="5004" y="5338"/>
                    <a:pt x="5048" y="5296"/>
                  </a:cubicBezTo>
                  <a:cubicBezTo>
                    <a:pt x="4163" y="2197"/>
                    <a:pt x="3393" y="445"/>
                    <a:pt x="13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42"/>
            <p:cNvSpPr/>
            <p:nvPr/>
          </p:nvSpPr>
          <p:spPr>
            <a:xfrm>
              <a:off x="5460341" y="4011028"/>
              <a:ext cx="160322" cy="58460"/>
            </a:xfrm>
            <a:custGeom>
              <a:avLst/>
              <a:gdLst/>
              <a:ahLst/>
              <a:cxnLst/>
              <a:rect l="l" t="t" r="r" b="b"/>
              <a:pathLst>
                <a:path w="2619" h="955" extrusionOk="0">
                  <a:moveTo>
                    <a:pt x="2511" y="1"/>
                  </a:moveTo>
                  <a:cubicBezTo>
                    <a:pt x="1787" y="557"/>
                    <a:pt x="623" y="667"/>
                    <a:pt x="1" y="685"/>
                  </a:cubicBezTo>
                  <a:cubicBezTo>
                    <a:pt x="50" y="766"/>
                    <a:pt x="98" y="845"/>
                    <a:pt x="144" y="927"/>
                  </a:cubicBezTo>
                  <a:cubicBezTo>
                    <a:pt x="262" y="941"/>
                    <a:pt x="429" y="954"/>
                    <a:pt x="630" y="954"/>
                  </a:cubicBezTo>
                  <a:cubicBezTo>
                    <a:pt x="1152" y="954"/>
                    <a:pt x="1903" y="861"/>
                    <a:pt x="2618" y="435"/>
                  </a:cubicBezTo>
                  <a:cubicBezTo>
                    <a:pt x="2585" y="295"/>
                    <a:pt x="2550" y="149"/>
                    <a:pt x="2511" y="1"/>
                  </a:cubicBezTo>
                  <a:close/>
                </a:path>
              </a:pathLst>
            </a:custGeom>
            <a:solidFill>
              <a:srgbClr val="915B2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42"/>
            <p:cNvSpPr/>
            <p:nvPr/>
          </p:nvSpPr>
          <p:spPr>
            <a:xfrm>
              <a:off x="4953238" y="3679550"/>
              <a:ext cx="444911" cy="533489"/>
            </a:xfrm>
            <a:custGeom>
              <a:avLst/>
              <a:gdLst/>
              <a:ahLst/>
              <a:cxnLst/>
              <a:rect l="l" t="t" r="r" b="b"/>
              <a:pathLst>
                <a:path w="7268" h="8715" extrusionOk="0">
                  <a:moveTo>
                    <a:pt x="7268" y="1"/>
                  </a:moveTo>
                  <a:cubicBezTo>
                    <a:pt x="7218" y="30"/>
                    <a:pt x="5922" y="828"/>
                    <a:pt x="6029" y="3057"/>
                  </a:cubicBezTo>
                  <a:cubicBezTo>
                    <a:pt x="6097" y="4486"/>
                    <a:pt x="5054" y="5735"/>
                    <a:pt x="3630" y="5861"/>
                  </a:cubicBezTo>
                  <a:cubicBezTo>
                    <a:pt x="3375" y="5882"/>
                    <a:pt x="3120" y="5894"/>
                    <a:pt x="2869" y="5894"/>
                  </a:cubicBezTo>
                  <a:cubicBezTo>
                    <a:pt x="1744" y="5894"/>
                    <a:pt x="692" y="5674"/>
                    <a:pt x="1" y="5296"/>
                  </a:cubicBezTo>
                  <a:lnTo>
                    <a:pt x="1" y="5296"/>
                  </a:lnTo>
                  <a:cubicBezTo>
                    <a:pt x="743" y="5992"/>
                    <a:pt x="2500" y="6657"/>
                    <a:pt x="4167" y="6694"/>
                  </a:cubicBezTo>
                  <a:cubicBezTo>
                    <a:pt x="5360" y="6720"/>
                    <a:pt x="6378" y="7540"/>
                    <a:pt x="6665" y="8714"/>
                  </a:cubicBezTo>
                  <a:cubicBezTo>
                    <a:pt x="6843" y="8632"/>
                    <a:pt x="7016" y="8549"/>
                    <a:pt x="7181" y="8470"/>
                  </a:cubicBezTo>
                  <a:cubicBezTo>
                    <a:pt x="7159" y="8402"/>
                    <a:pt x="7137" y="8333"/>
                    <a:pt x="7118" y="8262"/>
                  </a:cubicBezTo>
                  <a:cubicBezTo>
                    <a:pt x="7029" y="7925"/>
                    <a:pt x="6975" y="7527"/>
                    <a:pt x="6972" y="6901"/>
                  </a:cubicBezTo>
                  <a:lnTo>
                    <a:pt x="6972" y="6895"/>
                  </a:lnTo>
                  <a:lnTo>
                    <a:pt x="6972" y="6892"/>
                  </a:lnTo>
                  <a:lnTo>
                    <a:pt x="6972" y="6886"/>
                  </a:lnTo>
                  <a:lnTo>
                    <a:pt x="6972" y="6882"/>
                  </a:lnTo>
                  <a:lnTo>
                    <a:pt x="6972" y="6878"/>
                  </a:lnTo>
                  <a:lnTo>
                    <a:pt x="6972" y="6875"/>
                  </a:lnTo>
                  <a:lnTo>
                    <a:pt x="6972" y="6869"/>
                  </a:lnTo>
                  <a:lnTo>
                    <a:pt x="6972" y="6866"/>
                  </a:lnTo>
                  <a:lnTo>
                    <a:pt x="6972" y="6860"/>
                  </a:lnTo>
                  <a:lnTo>
                    <a:pt x="6972" y="6859"/>
                  </a:lnTo>
                  <a:lnTo>
                    <a:pt x="6972" y="6844"/>
                  </a:lnTo>
                  <a:lnTo>
                    <a:pt x="6972" y="6831"/>
                  </a:lnTo>
                  <a:lnTo>
                    <a:pt x="6972" y="6827"/>
                  </a:lnTo>
                  <a:lnTo>
                    <a:pt x="6972" y="6817"/>
                  </a:lnTo>
                  <a:lnTo>
                    <a:pt x="6972" y="6812"/>
                  </a:lnTo>
                  <a:lnTo>
                    <a:pt x="6972" y="6802"/>
                  </a:lnTo>
                  <a:lnTo>
                    <a:pt x="6972" y="6798"/>
                  </a:lnTo>
                  <a:cubicBezTo>
                    <a:pt x="6972" y="6794"/>
                    <a:pt x="6972" y="6789"/>
                    <a:pt x="6972" y="6785"/>
                  </a:cubicBezTo>
                  <a:lnTo>
                    <a:pt x="6972" y="6779"/>
                  </a:lnTo>
                  <a:lnTo>
                    <a:pt x="6972" y="6772"/>
                  </a:lnTo>
                  <a:cubicBezTo>
                    <a:pt x="6972" y="6769"/>
                    <a:pt x="6972" y="6767"/>
                    <a:pt x="6972" y="6765"/>
                  </a:cubicBezTo>
                  <a:lnTo>
                    <a:pt x="6972" y="6759"/>
                  </a:lnTo>
                  <a:cubicBezTo>
                    <a:pt x="6972" y="6756"/>
                    <a:pt x="6974" y="6753"/>
                    <a:pt x="6974" y="6750"/>
                  </a:cubicBezTo>
                  <a:lnTo>
                    <a:pt x="6974" y="6749"/>
                  </a:lnTo>
                  <a:cubicBezTo>
                    <a:pt x="6985" y="6273"/>
                    <a:pt x="7091" y="5719"/>
                    <a:pt x="7220" y="5097"/>
                  </a:cubicBezTo>
                  <a:cubicBezTo>
                    <a:pt x="6646" y="4044"/>
                    <a:pt x="6424" y="3067"/>
                    <a:pt x="6424" y="2246"/>
                  </a:cubicBezTo>
                  <a:cubicBezTo>
                    <a:pt x="6424" y="1164"/>
                    <a:pt x="6807" y="354"/>
                    <a:pt x="7268"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42"/>
            <p:cNvSpPr/>
            <p:nvPr/>
          </p:nvSpPr>
          <p:spPr>
            <a:xfrm>
              <a:off x="5361173" y="4197978"/>
              <a:ext cx="31648" cy="15059"/>
            </a:xfrm>
            <a:custGeom>
              <a:avLst/>
              <a:gdLst/>
              <a:ahLst/>
              <a:cxnLst/>
              <a:rect l="l" t="t" r="r" b="b"/>
              <a:pathLst>
                <a:path w="517" h="246" extrusionOk="0">
                  <a:moveTo>
                    <a:pt x="1" y="245"/>
                  </a:moveTo>
                  <a:lnTo>
                    <a:pt x="1" y="245"/>
                  </a:lnTo>
                  <a:lnTo>
                    <a:pt x="1" y="245"/>
                  </a:lnTo>
                  <a:cubicBezTo>
                    <a:pt x="179" y="163"/>
                    <a:pt x="352" y="80"/>
                    <a:pt x="517" y="1"/>
                  </a:cubicBezTo>
                  <a:lnTo>
                    <a:pt x="517" y="1"/>
                  </a:lnTo>
                  <a:lnTo>
                    <a:pt x="517" y="1"/>
                  </a:lnTo>
                  <a:cubicBezTo>
                    <a:pt x="352" y="80"/>
                    <a:pt x="179" y="163"/>
                    <a:pt x="1" y="245"/>
                  </a:cubicBezTo>
                  <a:close/>
                </a:path>
              </a:pathLst>
            </a:custGeom>
            <a:solidFill>
              <a:srgbClr val="E4AB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42"/>
          <p:cNvGrpSpPr/>
          <p:nvPr/>
        </p:nvGrpSpPr>
        <p:grpSpPr>
          <a:xfrm>
            <a:off x="5708320" y="3000647"/>
            <a:ext cx="1370581" cy="1296212"/>
            <a:chOff x="4013925" y="1741375"/>
            <a:chExt cx="1665550" cy="1575175"/>
          </a:xfrm>
        </p:grpSpPr>
        <p:sp>
          <p:nvSpPr>
            <p:cNvPr id="1908" name="Google Shape;1908;p42"/>
            <p:cNvSpPr/>
            <p:nvPr/>
          </p:nvSpPr>
          <p:spPr>
            <a:xfrm>
              <a:off x="4013925" y="1741375"/>
              <a:ext cx="1632750" cy="1575175"/>
            </a:xfrm>
            <a:custGeom>
              <a:avLst/>
              <a:gdLst/>
              <a:ahLst/>
              <a:cxnLst/>
              <a:rect l="l" t="t" r="r" b="b"/>
              <a:pathLst>
                <a:path w="65310" h="63007" extrusionOk="0">
                  <a:moveTo>
                    <a:pt x="60729" y="1719"/>
                  </a:moveTo>
                  <a:cubicBezTo>
                    <a:pt x="62307" y="1719"/>
                    <a:pt x="63590" y="3003"/>
                    <a:pt x="63590" y="4581"/>
                  </a:cubicBezTo>
                  <a:lnTo>
                    <a:pt x="63590" y="58427"/>
                  </a:lnTo>
                  <a:cubicBezTo>
                    <a:pt x="63590" y="60004"/>
                    <a:pt x="62307" y="61287"/>
                    <a:pt x="60729" y="61287"/>
                  </a:cubicBezTo>
                  <a:lnTo>
                    <a:pt x="4581" y="61287"/>
                  </a:lnTo>
                  <a:cubicBezTo>
                    <a:pt x="3003" y="61287"/>
                    <a:pt x="1720" y="60004"/>
                    <a:pt x="1720" y="58427"/>
                  </a:cubicBezTo>
                  <a:lnTo>
                    <a:pt x="1720" y="4581"/>
                  </a:lnTo>
                  <a:cubicBezTo>
                    <a:pt x="1720" y="3003"/>
                    <a:pt x="3003" y="1719"/>
                    <a:pt x="4581" y="1719"/>
                  </a:cubicBezTo>
                  <a:close/>
                  <a:moveTo>
                    <a:pt x="4581" y="1"/>
                  </a:moveTo>
                  <a:cubicBezTo>
                    <a:pt x="2055" y="1"/>
                    <a:pt x="1" y="2055"/>
                    <a:pt x="1" y="4581"/>
                  </a:cubicBezTo>
                  <a:lnTo>
                    <a:pt x="1" y="58427"/>
                  </a:lnTo>
                  <a:cubicBezTo>
                    <a:pt x="1" y="60952"/>
                    <a:pt x="2055" y="63006"/>
                    <a:pt x="4581" y="63006"/>
                  </a:cubicBezTo>
                  <a:lnTo>
                    <a:pt x="60729" y="63006"/>
                  </a:lnTo>
                  <a:cubicBezTo>
                    <a:pt x="63254" y="63006"/>
                    <a:pt x="65309" y="60952"/>
                    <a:pt x="65309" y="58427"/>
                  </a:cubicBezTo>
                  <a:lnTo>
                    <a:pt x="65309" y="4581"/>
                  </a:lnTo>
                  <a:cubicBezTo>
                    <a:pt x="65309" y="2055"/>
                    <a:pt x="63254" y="1"/>
                    <a:pt x="607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42"/>
            <p:cNvSpPr/>
            <p:nvPr/>
          </p:nvSpPr>
          <p:spPr>
            <a:xfrm>
              <a:off x="4096800" y="1824250"/>
              <a:ext cx="1409400" cy="1409425"/>
            </a:xfrm>
            <a:custGeom>
              <a:avLst/>
              <a:gdLst/>
              <a:ahLst/>
              <a:cxnLst/>
              <a:rect l="l" t="t" r="r" b="b"/>
              <a:pathLst>
                <a:path w="56376" h="56377" extrusionOk="0">
                  <a:moveTo>
                    <a:pt x="1266" y="1"/>
                  </a:moveTo>
                  <a:cubicBezTo>
                    <a:pt x="567" y="1"/>
                    <a:pt x="1" y="567"/>
                    <a:pt x="1" y="1266"/>
                  </a:cubicBezTo>
                  <a:lnTo>
                    <a:pt x="1" y="55112"/>
                  </a:lnTo>
                  <a:cubicBezTo>
                    <a:pt x="1" y="55810"/>
                    <a:pt x="567" y="56376"/>
                    <a:pt x="1266" y="56376"/>
                  </a:cubicBezTo>
                  <a:lnTo>
                    <a:pt x="55112" y="56376"/>
                  </a:lnTo>
                  <a:cubicBezTo>
                    <a:pt x="55810" y="56376"/>
                    <a:pt x="56376" y="55810"/>
                    <a:pt x="56376" y="55112"/>
                  </a:cubicBezTo>
                  <a:lnTo>
                    <a:pt x="56376" y="1266"/>
                  </a:lnTo>
                  <a:cubicBezTo>
                    <a:pt x="56376" y="567"/>
                    <a:pt x="55810" y="1"/>
                    <a:pt x="551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42"/>
            <p:cNvSpPr/>
            <p:nvPr/>
          </p:nvSpPr>
          <p:spPr>
            <a:xfrm>
              <a:off x="4154350" y="1824250"/>
              <a:ext cx="1409450" cy="1409425"/>
            </a:xfrm>
            <a:custGeom>
              <a:avLst/>
              <a:gdLst/>
              <a:ahLst/>
              <a:cxnLst/>
              <a:rect l="l" t="t" r="r" b="b"/>
              <a:pathLst>
                <a:path w="56378" h="56377" extrusionOk="0">
                  <a:moveTo>
                    <a:pt x="1266" y="1"/>
                  </a:moveTo>
                  <a:cubicBezTo>
                    <a:pt x="567" y="1"/>
                    <a:pt x="1" y="567"/>
                    <a:pt x="1" y="1266"/>
                  </a:cubicBezTo>
                  <a:lnTo>
                    <a:pt x="1" y="55112"/>
                  </a:lnTo>
                  <a:cubicBezTo>
                    <a:pt x="1" y="55810"/>
                    <a:pt x="567" y="56376"/>
                    <a:pt x="1266" y="56376"/>
                  </a:cubicBezTo>
                  <a:lnTo>
                    <a:pt x="55112" y="56376"/>
                  </a:lnTo>
                  <a:cubicBezTo>
                    <a:pt x="55811" y="56376"/>
                    <a:pt x="56377" y="55810"/>
                    <a:pt x="56377" y="55112"/>
                  </a:cubicBezTo>
                  <a:lnTo>
                    <a:pt x="56377" y="1266"/>
                  </a:lnTo>
                  <a:cubicBezTo>
                    <a:pt x="56377" y="567"/>
                    <a:pt x="55811" y="1"/>
                    <a:pt x="551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42"/>
            <p:cNvSpPr/>
            <p:nvPr/>
          </p:nvSpPr>
          <p:spPr>
            <a:xfrm>
              <a:off x="4289725" y="1985175"/>
              <a:ext cx="993275" cy="1087575"/>
            </a:xfrm>
            <a:custGeom>
              <a:avLst/>
              <a:gdLst/>
              <a:ahLst/>
              <a:cxnLst/>
              <a:rect l="l" t="t" r="r" b="b"/>
              <a:pathLst>
                <a:path w="39731" h="43503" extrusionOk="0">
                  <a:moveTo>
                    <a:pt x="21752" y="0"/>
                  </a:moveTo>
                  <a:cubicBezTo>
                    <a:pt x="9738" y="0"/>
                    <a:pt x="1" y="9739"/>
                    <a:pt x="1" y="21751"/>
                  </a:cubicBezTo>
                  <a:cubicBezTo>
                    <a:pt x="1" y="33764"/>
                    <a:pt x="9738" y="43503"/>
                    <a:pt x="21752" y="43503"/>
                  </a:cubicBezTo>
                  <a:lnTo>
                    <a:pt x="33838" y="43503"/>
                  </a:lnTo>
                  <a:lnTo>
                    <a:pt x="33838" y="36637"/>
                  </a:lnTo>
                  <a:cubicBezTo>
                    <a:pt x="37491" y="32746"/>
                    <a:pt x="39731" y="27510"/>
                    <a:pt x="39731" y="21751"/>
                  </a:cubicBezTo>
                  <a:cubicBezTo>
                    <a:pt x="39731" y="15993"/>
                    <a:pt x="37491" y="10757"/>
                    <a:pt x="33838" y="6866"/>
                  </a:cubicBezTo>
                  <a:lnTo>
                    <a:pt x="338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42"/>
            <p:cNvSpPr/>
            <p:nvPr/>
          </p:nvSpPr>
          <p:spPr>
            <a:xfrm>
              <a:off x="4591875" y="1985175"/>
              <a:ext cx="1087600" cy="1087575"/>
            </a:xfrm>
            <a:custGeom>
              <a:avLst/>
              <a:gdLst/>
              <a:ahLst/>
              <a:cxnLst/>
              <a:rect l="l" t="t" r="r" b="b"/>
              <a:pathLst>
                <a:path w="43504" h="43503" extrusionOk="0">
                  <a:moveTo>
                    <a:pt x="21752" y="0"/>
                  </a:moveTo>
                  <a:cubicBezTo>
                    <a:pt x="9738" y="0"/>
                    <a:pt x="0" y="9739"/>
                    <a:pt x="0" y="21751"/>
                  </a:cubicBezTo>
                  <a:cubicBezTo>
                    <a:pt x="0" y="33764"/>
                    <a:pt x="9738" y="43503"/>
                    <a:pt x="21752" y="43503"/>
                  </a:cubicBezTo>
                  <a:cubicBezTo>
                    <a:pt x="33764" y="43503"/>
                    <a:pt x="43503" y="33764"/>
                    <a:pt x="43503" y="21751"/>
                  </a:cubicBezTo>
                  <a:cubicBezTo>
                    <a:pt x="43503" y="9739"/>
                    <a:pt x="33764" y="0"/>
                    <a:pt x="217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42"/>
            <p:cNvSpPr/>
            <p:nvPr/>
          </p:nvSpPr>
          <p:spPr>
            <a:xfrm>
              <a:off x="4778200" y="2171500"/>
              <a:ext cx="714900" cy="714900"/>
            </a:xfrm>
            <a:custGeom>
              <a:avLst/>
              <a:gdLst/>
              <a:ahLst/>
              <a:cxnLst/>
              <a:rect l="l" t="t" r="r" b="b"/>
              <a:pathLst>
                <a:path w="28596" h="28596" extrusionOk="0">
                  <a:moveTo>
                    <a:pt x="14299" y="0"/>
                  </a:moveTo>
                  <a:cubicBezTo>
                    <a:pt x="6403" y="0"/>
                    <a:pt x="1" y="6402"/>
                    <a:pt x="1" y="14298"/>
                  </a:cubicBezTo>
                  <a:cubicBezTo>
                    <a:pt x="1" y="22195"/>
                    <a:pt x="6403" y="28595"/>
                    <a:pt x="14299" y="28595"/>
                  </a:cubicBezTo>
                  <a:cubicBezTo>
                    <a:pt x="22195" y="28595"/>
                    <a:pt x="28596" y="22195"/>
                    <a:pt x="28596" y="14298"/>
                  </a:cubicBezTo>
                  <a:cubicBezTo>
                    <a:pt x="28596" y="6402"/>
                    <a:pt x="22195" y="0"/>
                    <a:pt x="14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42"/>
            <p:cNvSpPr/>
            <p:nvPr/>
          </p:nvSpPr>
          <p:spPr>
            <a:xfrm>
              <a:off x="4829100" y="2171500"/>
              <a:ext cx="714875" cy="714900"/>
            </a:xfrm>
            <a:custGeom>
              <a:avLst/>
              <a:gdLst/>
              <a:ahLst/>
              <a:cxnLst/>
              <a:rect l="l" t="t" r="r" b="b"/>
              <a:pathLst>
                <a:path w="28595" h="28596" extrusionOk="0">
                  <a:moveTo>
                    <a:pt x="14297" y="0"/>
                  </a:moveTo>
                  <a:cubicBezTo>
                    <a:pt x="6401" y="0"/>
                    <a:pt x="0" y="6402"/>
                    <a:pt x="0" y="14298"/>
                  </a:cubicBezTo>
                  <a:cubicBezTo>
                    <a:pt x="0" y="22195"/>
                    <a:pt x="6401" y="28595"/>
                    <a:pt x="14297" y="28595"/>
                  </a:cubicBezTo>
                  <a:cubicBezTo>
                    <a:pt x="22193" y="28595"/>
                    <a:pt x="28595" y="22195"/>
                    <a:pt x="28595" y="14298"/>
                  </a:cubicBezTo>
                  <a:cubicBezTo>
                    <a:pt x="28595" y="6402"/>
                    <a:pt x="22193" y="0"/>
                    <a:pt x="14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 name="TextBox 3">
            <a:extLst>
              <a:ext uri="{FF2B5EF4-FFF2-40B4-BE49-F238E27FC236}">
                <a16:creationId xmlns:a16="http://schemas.microsoft.com/office/drawing/2014/main" id="{D97F2615-B8FE-614D-FFEB-004D18EED4CF}"/>
              </a:ext>
            </a:extLst>
          </p:cNvPr>
          <p:cNvSpPr txBox="1"/>
          <p:nvPr/>
        </p:nvSpPr>
        <p:spPr>
          <a:xfrm>
            <a:off x="8679379" y="4835723"/>
            <a:ext cx="383438" cy="307777"/>
          </a:xfrm>
          <a:prstGeom prst="rect">
            <a:avLst/>
          </a:prstGeom>
          <a:noFill/>
        </p:spPr>
        <p:txBody>
          <a:bodyPr wrap="none" rtlCol="0">
            <a:spAutoFit/>
          </a:bodyPr>
          <a:lstStyle/>
          <a:p>
            <a:r>
              <a:rPr lang="en-US"/>
              <a:t>11</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18"/>
        <p:cNvGrpSpPr/>
        <p:nvPr/>
      </p:nvGrpSpPr>
      <p:grpSpPr>
        <a:xfrm>
          <a:off x="0" y="0"/>
          <a:ext cx="0" cy="0"/>
          <a:chOff x="0" y="0"/>
          <a:chExt cx="0" cy="0"/>
        </a:xfrm>
      </p:grpSpPr>
      <p:sp>
        <p:nvSpPr>
          <p:cNvPr id="1919" name="Google Shape;1919;p43"/>
          <p:cNvSpPr txBox="1">
            <a:spLocks noGrp="1"/>
          </p:cNvSpPr>
          <p:nvPr>
            <p:ph type="title"/>
          </p:nvPr>
        </p:nvSpPr>
        <p:spPr>
          <a:xfrm>
            <a:off x="2563586" y="364350"/>
            <a:ext cx="4351563"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b="1">
                <a:effectLst/>
                <a:latin typeface="+mj-lt"/>
                <a:ea typeface="Calibri" panose="020F0502020204030204" pitchFamily="34" charset="0"/>
              </a:rPr>
              <a:t>STM32F103C8T6</a:t>
            </a:r>
            <a:endParaRPr sz="4000" b="1">
              <a:latin typeface="+mj-lt"/>
            </a:endParaRPr>
          </a:p>
        </p:txBody>
      </p:sp>
      <p:grpSp>
        <p:nvGrpSpPr>
          <p:cNvPr id="1922" name="Google Shape;1922;p43"/>
          <p:cNvGrpSpPr/>
          <p:nvPr/>
        </p:nvGrpSpPr>
        <p:grpSpPr>
          <a:xfrm>
            <a:off x="1297752" y="4066796"/>
            <a:ext cx="1725423" cy="556879"/>
            <a:chOff x="1297752" y="4066796"/>
            <a:chExt cx="1725423" cy="556879"/>
          </a:xfrm>
        </p:grpSpPr>
        <p:sp>
          <p:nvSpPr>
            <p:cNvPr id="1923" name="Google Shape;1923;p43"/>
            <p:cNvSpPr/>
            <p:nvPr/>
          </p:nvSpPr>
          <p:spPr>
            <a:xfrm>
              <a:off x="2099800" y="4206450"/>
              <a:ext cx="923375" cy="417225"/>
            </a:xfrm>
            <a:custGeom>
              <a:avLst/>
              <a:gdLst/>
              <a:ahLst/>
              <a:cxnLst/>
              <a:rect l="l" t="t" r="r" b="b"/>
              <a:pathLst>
                <a:path w="36935" h="16689" extrusionOk="0">
                  <a:moveTo>
                    <a:pt x="0" y="0"/>
                  </a:moveTo>
                  <a:lnTo>
                    <a:pt x="36935" y="0"/>
                  </a:lnTo>
                  <a:lnTo>
                    <a:pt x="36935" y="16689"/>
                  </a:lnTo>
                </a:path>
              </a:pathLst>
            </a:custGeom>
            <a:noFill/>
            <a:ln w="28575" cap="flat" cmpd="sng">
              <a:solidFill>
                <a:schemeClr val="lt2"/>
              </a:solidFill>
              <a:prstDash val="solid"/>
              <a:round/>
              <a:headEnd type="none" w="med" len="med"/>
              <a:tailEnd type="none" w="med" len="med"/>
            </a:ln>
          </p:spPr>
        </p:sp>
        <p:grpSp>
          <p:nvGrpSpPr>
            <p:cNvPr id="1924" name="Google Shape;1924;p43"/>
            <p:cNvGrpSpPr/>
            <p:nvPr/>
          </p:nvGrpSpPr>
          <p:grpSpPr>
            <a:xfrm>
              <a:off x="1297752" y="4066796"/>
              <a:ext cx="899923" cy="288735"/>
              <a:chOff x="1133575" y="3018825"/>
              <a:chExt cx="1093600" cy="350875"/>
            </a:xfrm>
          </p:grpSpPr>
          <p:sp>
            <p:nvSpPr>
              <p:cNvPr id="1925" name="Google Shape;1925;p43"/>
              <p:cNvSpPr/>
              <p:nvPr/>
            </p:nvSpPr>
            <p:spPr>
              <a:xfrm>
                <a:off x="1264625" y="3099025"/>
                <a:ext cx="363150" cy="181800"/>
              </a:xfrm>
              <a:custGeom>
                <a:avLst/>
                <a:gdLst/>
                <a:ahLst/>
                <a:cxnLst/>
                <a:rect l="l" t="t" r="r" b="b"/>
                <a:pathLst>
                  <a:path w="14526" h="7272" extrusionOk="0">
                    <a:moveTo>
                      <a:pt x="0" y="1"/>
                    </a:moveTo>
                    <a:lnTo>
                      <a:pt x="0" y="7272"/>
                    </a:lnTo>
                    <a:lnTo>
                      <a:pt x="14526" y="7272"/>
                    </a:lnTo>
                    <a:lnTo>
                      <a:pt x="145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43"/>
              <p:cNvSpPr/>
              <p:nvPr/>
            </p:nvSpPr>
            <p:spPr>
              <a:xfrm>
                <a:off x="1236050" y="3070450"/>
                <a:ext cx="141625" cy="238950"/>
              </a:xfrm>
              <a:custGeom>
                <a:avLst/>
                <a:gdLst/>
                <a:ahLst/>
                <a:cxnLst/>
                <a:rect l="l" t="t" r="r" b="b"/>
                <a:pathLst>
                  <a:path w="5665" h="9558" extrusionOk="0">
                    <a:moveTo>
                      <a:pt x="1" y="1"/>
                    </a:moveTo>
                    <a:lnTo>
                      <a:pt x="1" y="9557"/>
                    </a:lnTo>
                    <a:lnTo>
                      <a:pt x="5665" y="9557"/>
                    </a:lnTo>
                    <a:lnTo>
                      <a:pt x="5665" y="7272"/>
                    </a:lnTo>
                    <a:lnTo>
                      <a:pt x="2287" y="7272"/>
                    </a:lnTo>
                    <a:lnTo>
                      <a:pt x="2287" y="2288"/>
                    </a:lnTo>
                    <a:lnTo>
                      <a:pt x="5665" y="2288"/>
                    </a:lnTo>
                    <a:lnTo>
                      <a:pt x="566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43"/>
              <p:cNvSpPr/>
              <p:nvPr/>
            </p:nvSpPr>
            <p:spPr>
              <a:xfrm>
                <a:off x="1514750" y="3070450"/>
                <a:ext cx="141600" cy="238950"/>
              </a:xfrm>
              <a:custGeom>
                <a:avLst/>
                <a:gdLst/>
                <a:ahLst/>
                <a:cxnLst/>
                <a:rect l="l" t="t" r="r" b="b"/>
                <a:pathLst>
                  <a:path w="5664" h="9558" extrusionOk="0">
                    <a:moveTo>
                      <a:pt x="0" y="1"/>
                    </a:moveTo>
                    <a:lnTo>
                      <a:pt x="0" y="2288"/>
                    </a:lnTo>
                    <a:lnTo>
                      <a:pt x="3378" y="2288"/>
                    </a:lnTo>
                    <a:lnTo>
                      <a:pt x="3378" y="7272"/>
                    </a:lnTo>
                    <a:lnTo>
                      <a:pt x="0" y="7272"/>
                    </a:lnTo>
                    <a:lnTo>
                      <a:pt x="0" y="9557"/>
                    </a:lnTo>
                    <a:lnTo>
                      <a:pt x="5663" y="9557"/>
                    </a:lnTo>
                    <a:lnTo>
                      <a:pt x="56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43"/>
              <p:cNvSpPr/>
              <p:nvPr/>
            </p:nvSpPr>
            <p:spPr>
              <a:xfrm>
                <a:off x="1189675" y="3070450"/>
                <a:ext cx="46400" cy="238950"/>
              </a:xfrm>
              <a:custGeom>
                <a:avLst/>
                <a:gdLst/>
                <a:ahLst/>
                <a:cxnLst/>
                <a:rect l="l" t="t" r="r" b="b"/>
                <a:pathLst>
                  <a:path w="1856" h="9558" extrusionOk="0">
                    <a:moveTo>
                      <a:pt x="1" y="1"/>
                    </a:moveTo>
                    <a:lnTo>
                      <a:pt x="1" y="9557"/>
                    </a:lnTo>
                    <a:lnTo>
                      <a:pt x="1856" y="9557"/>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43"/>
              <p:cNvSpPr/>
              <p:nvPr/>
            </p:nvSpPr>
            <p:spPr>
              <a:xfrm>
                <a:off x="1468350" y="3070450"/>
                <a:ext cx="46425" cy="57200"/>
              </a:xfrm>
              <a:custGeom>
                <a:avLst/>
                <a:gdLst/>
                <a:ahLst/>
                <a:cxnLst/>
                <a:rect l="l" t="t" r="r" b="b"/>
                <a:pathLst>
                  <a:path w="1857" h="2288" extrusionOk="0">
                    <a:moveTo>
                      <a:pt x="0" y="1"/>
                    </a:moveTo>
                    <a:lnTo>
                      <a:pt x="0" y="1144"/>
                    </a:lnTo>
                    <a:lnTo>
                      <a:pt x="886" y="1144"/>
                    </a:lnTo>
                    <a:lnTo>
                      <a:pt x="886" y="2288"/>
                    </a:lnTo>
                    <a:lnTo>
                      <a:pt x="1856" y="2288"/>
                    </a:lnTo>
                    <a:lnTo>
                      <a:pt x="1856" y="1144"/>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43"/>
              <p:cNvSpPr/>
              <p:nvPr/>
            </p:nvSpPr>
            <p:spPr>
              <a:xfrm>
                <a:off x="1468350" y="3252225"/>
                <a:ext cx="46425" cy="57175"/>
              </a:xfrm>
              <a:custGeom>
                <a:avLst/>
                <a:gdLst/>
                <a:ahLst/>
                <a:cxnLst/>
                <a:rect l="l" t="t" r="r" b="b"/>
                <a:pathLst>
                  <a:path w="1857" h="2287" extrusionOk="0">
                    <a:moveTo>
                      <a:pt x="886" y="1"/>
                    </a:moveTo>
                    <a:lnTo>
                      <a:pt x="886" y="1144"/>
                    </a:lnTo>
                    <a:lnTo>
                      <a:pt x="0" y="1144"/>
                    </a:lnTo>
                    <a:lnTo>
                      <a:pt x="0" y="2286"/>
                    </a:lnTo>
                    <a:lnTo>
                      <a:pt x="1856" y="2286"/>
                    </a:lnTo>
                    <a:lnTo>
                      <a:pt x="1856" y="1144"/>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43"/>
              <p:cNvSpPr/>
              <p:nvPr/>
            </p:nvSpPr>
            <p:spPr>
              <a:xfrm>
                <a:off x="1783350" y="3099025"/>
                <a:ext cx="363150" cy="181800"/>
              </a:xfrm>
              <a:custGeom>
                <a:avLst/>
                <a:gdLst/>
                <a:ahLst/>
                <a:cxnLst/>
                <a:rect l="l" t="t" r="r" b="b"/>
                <a:pathLst>
                  <a:path w="14526" h="7272" extrusionOk="0">
                    <a:moveTo>
                      <a:pt x="0" y="1"/>
                    </a:moveTo>
                    <a:lnTo>
                      <a:pt x="0" y="7272"/>
                    </a:lnTo>
                    <a:lnTo>
                      <a:pt x="14525" y="7272"/>
                    </a:lnTo>
                    <a:lnTo>
                      <a:pt x="145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43"/>
              <p:cNvSpPr/>
              <p:nvPr/>
            </p:nvSpPr>
            <p:spPr>
              <a:xfrm>
                <a:off x="1754775" y="3070450"/>
                <a:ext cx="141625" cy="238950"/>
              </a:xfrm>
              <a:custGeom>
                <a:avLst/>
                <a:gdLst/>
                <a:ahLst/>
                <a:cxnLst/>
                <a:rect l="l" t="t" r="r" b="b"/>
                <a:pathLst>
                  <a:path w="5665" h="9558" extrusionOk="0">
                    <a:moveTo>
                      <a:pt x="0" y="1"/>
                    </a:moveTo>
                    <a:lnTo>
                      <a:pt x="0" y="9557"/>
                    </a:lnTo>
                    <a:lnTo>
                      <a:pt x="5664" y="9557"/>
                    </a:lnTo>
                    <a:lnTo>
                      <a:pt x="5664" y="7272"/>
                    </a:lnTo>
                    <a:lnTo>
                      <a:pt x="2287" y="7272"/>
                    </a:lnTo>
                    <a:lnTo>
                      <a:pt x="2287" y="2288"/>
                    </a:lnTo>
                    <a:lnTo>
                      <a:pt x="5664" y="2288"/>
                    </a:lnTo>
                    <a:lnTo>
                      <a:pt x="566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43"/>
              <p:cNvSpPr/>
              <p:nvPr/>
            </p:nvSpPr>
            <p:spPr>
              <a:xfrm>
                <a:off x="2033475" y="3070450"/>
                <a:ext cx="141600" cy="238950"/>
              </a:xfrm>
              <a:custGeom>
                <a:avLst/>
                <a:gdLst/>
                <a:ahLst/>
                <a:cxnLst/>
                <a:rect l="l" t="t" r="r" b="b"/>
                <a:pathLst>
                  <a:path w="5664" h="9558" extrusionOk="0">
                    <a:moveTo>
                      <a:pt x="0" y="1"/>
                    </a:moveTo>
                    <a:lnTo>
                      <a:pt x="0" y="2288"/>
                    </a:lnTo>
                    <a:lnTo>
                      <a:pt x="3377" y="2288"/>
                    </a:lnTo>
                    <a:lnTo>
                      <a:pt x="3377" y="7272"/>
                    </a:lnTo>
                    <a:lnTo>
                      <a:pt x="0" y="7272"/>
                    </a:lnTo>
                    <a:lnTo>
                      <a:pt x="0" y="9557"/>
                    </a:lnTo>
                    <a:lnTo>
                      <a:pt x="5663" y="9557"/>
                    </a:lnTo>
                    <a:lnTo>
                      <a:pt x="566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43"/>
              <p:cNvSpPr/>
              <p:nvPr/>
            </p:nvSpPr>
            <p:spPr>
              <a:xfrm>
                <a:off x="1708375" y="3070450"/>
                <a:ext cx="46425" cy="238950"/>
              </a:xfrm>
              <a:custGeom>
                <a:avLst/>
                <a:gdLst/>
                <a:ahLst/>
                <a:cxnLst/>
                <a:rect l="l" t="t" r="r" b="b"/>
                <a:pathLst>
                  <a:path w="1857" h="9558" extrusionOk="0">
                    <a:moveTo>
                      <a:pt x="0" y="1"/>
                    </a:moveTo>
                    <a:lnTo>
                      <a:pt x="0" y="9557"/>
                    </a:lnTo>
                    <a:lnTo>
                      <a:pt x="1856" y="9557"/>
                    </a:lnTo>
                    <a:lnTo>
                      <a:pt x="185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43"/>
              <p:cNvSpPr/>
              <p:nvPr/>
            </p:nvSpPr>
            <p:spPr>
              <a:xfrm>
                <a:off x="1987025" y="3070450"/>
                <a:ext cx="46475" cy="57200"/>
              </a:xfrm>
              <a:custGeom>
                <a:avLst/>
                <a:gdLst/>
                <a:ahLst/>
                <a:cxnLst/>
                <a:rect l="l" t="t" r="r" b="b"/>
                <a:pathLst>
                  <a:path w="1859" h="2288" extrusionOk="0">
                    <a:moveTo>
                      <a:pt x="1" y="1"/>
                    </a:moveTo>
                    <a:lnTo>
                      <a:pt x="1" y="1144"/>
                    </a:lnTo>
                    <a:lnTo>
                      <a:pt x="888" y="1144"/>
                    </a:lnTo>
                    <a:lnTo>
                      <a:pt x="888" y="2288"/>
                    </a:lnTo>
                    <a:lnTo>
                      <a:pt x="1858" y="2288"/>
                    </a:lnTo>
                    <a:lnTo>
                      <a:pt x="1858" y="1144"/>
                    </a:lnTo>
                    <a:lnTo>
                      <a:pt x="1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43"/>
              <p:cNvSpPr/>
              <p:nvPr/>
            </p:nvSpPr>
            <p:spPr>
              <a:xfrm>
                <a:off x="1987025" y="3252225"/>
                <a:ext cx="46475" cy="57175"/>
              </a:xfrm>
              <a:custGeom>
                <a:avLst/>
                <a:gdLst/>
                <a:ahLst/>
                <a:cxnLst/>
                <a:rect l="l" t="t" r="r" b="b"/>
                <a:pathLst>
                  <a:path w="1859" h="2287" extrusionOk="0">
                    <a:moveTo>
                      <a:pt x="888" y="1"/>
                    </a:moveTo>
                    <a:lnTo>
                      <a:pt x="888" y="1144"/>
                    </a:lnTo>
                    <a:lnTo>
                      <a:pt x="1" y="1144"/>
                    </a:lnTo>
                    <a:lnTo>
                      <a:pt x="1" y="2286"/>
                    </a:lnTo>
                    <a:lnTo>
                      <a:pt x="1858" y="2286"/>
                    </a:lnTo>
                    <a:lnTo>
                      <a:pt x="1858" y="1144"/>
                    </a:lnTo>
                    <a:lnTo>
                      <a:pt x="185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43"/>
              <p:cNvSpPr/>
              <p:nvPr/>
            </p:nvSpPr>
            <p:spPr>
              <a:xfrm>
                <a:off x="1133575" y="3018825"/>
                <a:ext cx="1093600" cy="350875"/>
              </a:xfrm>
              <a:custGeom>
                <a:avLst/>
                <a:gdLst/>
                <a:ahLst/>
                <a:cxnLst/>
                <a:rect l="l" t="t" r="r" b="b"/>
                <a:pathLst>
                  <a:path w="43744" h="14035" extrusionOk="0">
                    <a:moveTo>
                      <a:pt x="42624" y="737"/>
                    </a:moveTo>
                    <a:cubicBezTo>
                      <a:pt x="42835" y="737"/>
                      <a:pt x="43007" y="909"/>
                      <a:pt x="43007" y="1120"/>
                    </a:cubicBezTo>
                    <a:lnTo>
                      <a:pt x="43007" y="12914"/>
                    </a:lnTo>
                    <a:cubicBezTo>
                      <a:pt x="43007" y="13126"/>
                      <a:pt x="42835" y="13298"/>
                      <a:pt x="42624" y="13298"/>
                    </a:cubicBezTo>
                    <a:lnTo>
                      <a:pt x="1121" y="13298"/>
                    </a:lnTo>
                    <a:cubicBezTo>
                      <a:pt x="908" y="13298"/>
                      <a:pt x="737" y="13126"/>
                      <a:pt x="737" y="12914"/>
                    </a:cubicBezTo>
                    <a:lnTo>
                      <a:pt x="737" y="1120"/>
                    </a:lnTo>
                    <a:cubicBezTo>
                      <a:pt x="737" y="909"/>
                      <a:pt x="908" y="737"/>
                      <a:pt x="1121" y="737"/>
                    </a:cubicBezTo>
                    <a:close/>
                    <a:moveTo>
                      <a:pt x="1121" y="1"/>
                    </a:moveTo>
                    <a:cubicBezTo>
                      <a:pt x="503" y="1"/>
                      <a:pt x="0" y="503"/>
                      <a:pt x="0" y="1120"/>
                    </a:cubicBezTo>
                    <a:lnTo>
                      <a:pt x="0" y="12914"/>
                    </a:lnTo>
                    <a:cubicBezTo>
                      <a:pt x="0" y="13532"/>
                      <a:pt x="503" y="14035"/>
                      <a:pt x="1121" y="14035"/>
                    </a:cubicBezTo>
                    <a:lnTo>
                      <a:pt x="42624" y="14035"/>
                    </a:lnTo>
                    <a:cubicBezTo>
                      <a:pt x="43241" y="14035"/>
                      <a:pt x="43743" y="13532"/>
                      <a:pt x="43743" y="12914"/>
                    </a:cubicBezTo>
                    <a:lnTo>
                      <a:pt x="43743" y="1120"/>
                    </a:lnTo>
                    <a:cubicBezTo>
                      <a:pt x="43743" y="503"/>
                      <a:pt x="43241" y="1"/>
                      <a:pt x="4262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pic>
        <p:nvPicPr>
          <p:cNvPr id="7" name="Picture 6">
            <a:extLst>
              <a:ext uri="{FF2B5EF4-FFF2-40B4-BE49-F238E27FC236}">
                <a16:creationId xmlns:a16="http://schemas.microsoft.com/office/drawing/2014/main" id="{C2A67044-D144-4D6F-F4E3-F20937C7B10D}"/>
              </a:ext>
            </a:extLst>
          </p:cNvPr>
          <p:cNvPicPr>
            <a:picLocks noChangeAspect="1"/>
          </p:cNvPicPr>
          <p:nvPr/>
        </p:nvPicPr>
        <p:blipFill>
          <a:blip r:embed="rId3"/>
          <a:stretch>
            <a:fillRect/>
          </a:stretch>
        </p:blipFill>
        <p:spPr>
          <a:xfrm>
            <a:off x="1840743" y="947612"/>
            <a:ext cx="5374289" cy="3467450"/>
          </a:xfrm>
          <a:prstGeom prst="rect">
            <a:avLst/>
          </a:prstGeom>
        </p:spPr>
      </p:pic>
      <p:sp>
        <p:nvSpPr>
          <p:cNvPr id="9" name="TextBox 8">
            <a:extLst>
              <a:ext uri="{FF2B5EF4-FFF2-40B4-BE49-F238E27FC236}">
                <a16:creationId xmlns:a16="http://schemas.microsoft.com/office/drawing/2014/main" id="{D2A621D5-67EC-6C74-842A-BB59F64BBFA3}"/>
              </a:ext>
            </a:extLst>
          </p:cNvPr>
          <p:cNvSpPr txBox="1"/>
          <p:nvPr/>
        </p:nvSpPr>
        <p:spPr>
          <a:xfrm>
            <a:off x="448613" y="413830"/>
            <a:ext cx="747090" cy="523220"/>
          </a:xfrm>
          <a:prstGeom prst="rect">
            <a:avLst/>
          </a:prstGeom>
          <a:noFill/>
        </p:spPr>
        <p:txBody>
          <a:bodyPr wrap="square">
            <a:spAutoFit/>
          </a:bodyPr>
          <a:lstStyle/>
          <a:p>
            <a:r>
              <a:rPr lang="en-US" sz="2800" b="1">
                <a:solidFill>
                  <a:schemeClr val="accent3"/>
                </a:solidFill>
                <a:latin typeface="+mj-lt"/>
                <a:ea typeface="Calibri" panose="020F0502020204030204" pitchFamily="34" charset="0"/>
              </a:rPr>
              <a:t>2</a:t>
            </a:r>
            <a:r>
              <a:rPr lang="en-US" sz="2800" b="1">
                <a:solidFill>
                  <a:schemeClr val="accent3"/>
                </a:solidFill>
                <a:effectLst/>
                <a:latin typeface="+mj-lt"/>
                <a:ea typeface="Calibri" panose="020F0502020204030204" pitchFamily="34" charset="0"/>
              </a:rPr>
              <a:t>.1</a:t>
            </a:r>
            <a:endParaRPr lang="en-US" sz="2800"/>
          </a:p>
        </p:txBody>
      </p:sp>
      <p:sp>
        <p:nvSpPr>
          <p:cNvPr id="2" name="TextBox 1">
            <a:extLst>
              <a:ext uri="{FF2B5EF4-FFF2-40B4-BE49-F238E27FC236}">
                <a16:creationId xmlns:a16="http://schemas.microsoft.com/office/drawing/2014/main" id="{D9111A6E-C239-B0CC-3FF8-1A8ABF02BC7D}"/>
              </a:ext>
            </a:extLst>
          </p:cNvPr>
          <p:cNvSpPr txBox="1"/>
          <p:nvPr/>
        </p:nvSpPr>
        <p:spPr>
          <a:xfrm>
            <a:off x="8679379" y="4835723"/>
            <a:ext cx="383438" cy="307777"/>
          </a:xfrm>
          <a:prstGeom prst="rect">
            <a:avLst/>
          </a:prstGeom>
          <a:noFill/>
        </p:spPr>
        <p:txBody>
          <a:bodyPr wrap="none" rtlCol="0">
            <a:spAutoFit/>
          </a:bodyPr>
          <a:lstStyle/>
          <a:p>
            <a:r>
              <a:rPr lang="en-US"/>
              <a:t>12</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941"/>
        <p:cNvGrpSpPr/>
        <p:nvPr/>
      </p:nvGrpSpPr>
      <p:grpSpPr>
        <a:xfrm>
          <a:off x="0" y="0"/>
          <a:ext cx="0" cy="0"/>
          <a:chOff x="0" y="0"/>
          <a:chExt cx="0" cy="0"/>
        </a:xfrm>
      </p:grpSpPr>
      <p:sp>
        <p:nvSpPr>
          <p:cNvPr id="1942" name="Google Shape;1942;p44"/>
          <p:cNvSpPr txBox="1">
            <a:spLocks noGrp="1"/>
          </p:cNvSpPr>
          <p:nvPr>
            <p:ph type="title"/>
          </p:nvPr>
        </p:nvSpPr>
        <p:spPr>
          <a:xfrm>
            <a:off x="720000" y="273450"/>
            <a:ext cx="77109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800" b="1">
                <a:latin typeface="+mn-lt"/>
              </a:rPr>
              <a:t>Thông số kỹ thuật</a:t>
            </a:r>
            <a:endParaRPr sz="1800" b="1">
              <a:latin typeface="+mn-lt"/>
            </a:endParaRPr>
          </a:p>
        </p:txBody>
      </p:sp>
      <p:sp>
        <p:nvSpPr>
          <p:cNvPr id="1943" name="Google Shape;1943;p44"/>
          <p:cNvSpPr txBox="1">
            <a:spLocks noGrp="1"/>
          </p:cNvSpPr>
          <p:nvPr>
            <p:ph type="subTitle" idx="1"/>
          </p:nvPr>
        </p:nvSpPr>
        <p:spPr>
          <a:xfrm>
            <a:off x="713100" y="273450"/>
            <a:ext cx="4067700" cy="48700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endParaRPr lang="en-US">
              <a:latin typeface="+mn-lt"/>
            </a:endParaRPr>
          </a:p>
          <a:p>
            <a:pPr marL="0" lvl="0" indent="0" algn="l" rtl="0">
              <a:spcBef>
                <a:spcPts val="0"/>
              </a:spcBef>
              <a:spcAft>
                <a:spcPts val="0"/>
              </a:spcAft>
              <a:buClr>
                <a:schemeClr val="dk1"/>
              </a:buClr>
              <a:buSzPts val="1100"/>
              <a:buFont typeface="Arial"/>
              <a:buNone/>
            </a:pPr>
            <a:endParaRPr lang="en-US">
              <a:latin typeface="+mn-lt"/>
            </a:endParaRPr>
          </a:p>
          <a:p>
            <a:pPr marL="0" lvl="0" indent="0" algn="l" rtl="0">
              <a:spcBef>
                <a:spcPts val="0"/>
              </a:spcBef>
              <a:spcAft>
                <a:spcPts val="0"/>
              </a:spcAft>
              <a:buClr>
                <a:schemeClr val="dk1"/>
              </a:buClr>
              <a:buSzPts val="1100"/>
              <a:buFont typeface="Arial"/>
              <a:buNone/>
            </a:pPr>
            <a:r>
              <a:rPr lang="en-US">
                <a:latin typeface="+mn-lt"/>
              </a:rPr>
              <a:t>• Nguồn : 2.7V – 5.5V</a:t>
            </a:r>
          </a:p>
          <a:p>
            <a:pPr marL="0" lvl="0" indent="0" algn="l" rtl="0">
              <a:spcBef>
                <a:spcPts val="0"/>
              </a:spcBef>
              <a:spcAft>
                <a:spcPts val="0"/>
              </a:spcAft>
              <a:buClr>
                <a:schemeClr val="dk1"/>
              </a:buClr>
              <a:buSzPts val="1100"/>
              <a:buFont typeface="Arial"/>
              <a:buNone/>
            </a:pPr>
            <a:r>
              <a:rPr lang="en-US">
                <a:latin typeface="+mn-lt"/>
              </a:rPr>
              <a:t>• Input/Output: 32</a:t>
            </a:r>
          </a:p>
          <a:p>
            <a:pPr marL="0" lvl="0" indent="0" algn="l" rtl="0">
              <a:spcBef>
                <a:spcPts val="0"/>
              </a:spcBef>
              <a:spcAft>
                <a:spcPts val="0"/>
              </a:spcAft>
              <a:buClr>
                <a:schemeClr val="dk1"/>
              </a:buClr>
              <a:buSzPts val="1100"/>
              <a:buFont typeface="Arial"/>
              <a:buNone/>
            </a:pPr>
            <a:r>
              <a:rPr lang="en-US">
                <a:latin typeface="+mn-lt"/>
              </a:rPr>
              <a:t>• Số chân: 40</a:t>
            </a:r>
          </a:p>
          <a:p>
            <a:pPr marL="0" lvl="0" indent="0" algn="l" rtl="0">
              <a:spcBef>
                <a:spcPts val="0"/>
              </a:spcBef>
              <a:spcAft>
                <a:spcPts val="0"/>
              </a:spcAft>
              <a:buClr>
                <a:schemeClr val="dk1"/>
              </a:buClr>
              <a:buSzPts val="1100"/>
              <a:buFont typeface="Arial"/>
              <a:buNone/>
            </a:pPr>
            <a:r>
              <a:rPr lang="en-US">
                <a:latin typeface="+mn-lt"/>
              </a:rPr>
              <a:t>• Core: ARM 32 Cortex-M3 CPU</a:t>
            </a:r>
          </a:p>
          <a:p>
            <a:pPr marL="0" lvl="0" indent="0" algn="l" rtl="0">
              <a:spcBef>
                <a:spcPts val="0"/>
              </a:spcBef>
              <a:spcAft>
                <a:spcPts val="0"/>
              </a:spcAft>
              <a:buClr>
                <a:schemeClr val="dk1"/>
              </a:buClr>
              <a:buSzPts val="1100"/>
              <a:buFont typeface="Arial"/>
              <a:buNone/>
            </a:pPr>
            <a:r>
              <a:rPr lang="en-US">
                <a:latin typeface="+mn-lt"/>
              </a:rPr>
              <a:t>• Dòng hoạt động: 1.1mA</a:t>
            </a:r>
          </a:p>
          <a:p>
            <a:pPr marL="0" lvl="0" indent="0" algn="l" rtl="0">
              <a:spcBef>
                <a:spcPts val="0"/>
              </a:spcBef>
              <a:spcAft>
                <a:spcPts val="0"/>
              </a:spcAft>
              <a:buClr>
                <a:schemeClr val="dk1"/>
              </a:buClr>
              <a:buSzPts val="1100"/>
              <a:buFont typeface="Arial"/>
              <a:buNone/>
            </a:pPr>
            <a:r>
              <a:rPr lang="en-US">
                <a:latin typeface="+mn-lt"/>
              </a:rPr>
              <a:t>• Dòng chờ: 1uA</a:t>
            </a:r>
          </a:p>
          <a:p>
            <a:pPr marL="0" lvl="0" indent="0" algn="l" rtl="0">
              <a:spcBef>
                <a:spcPts val="0"/>
              </a:spcBef>
              <a:spcAft>
                <a:spcPts val="0"/>
              </a:spcAft>
              <a:buClr>
                <a:schemeClr val="dk1"/>
              </a:buClr>
              <a:buSzPts val="1100"/>
              <a:buFont typeface="Arial"/>
              <a:buNone/>
            </a:pPr>
            <a:r>
              <a:rPr lang="en-US">
                <a:latin typeface="+mn-lt"/>
              </a:rPr>
              <a:t>• Dòng output: 20mA</a:t>
            </a:r>
          </a:p>
          <a:p>
            <a:pPr marL="0" lvl="0" indent="0" algn="l" rtl="0">
              <a:spcBef>
                <a:spcPts val="0"/>
              </a:spcBef>
              <a:spcAft>
                <a:spcPts val="0"/>
              </a:spcAft>
              <a:buClr>
                <a:schemeClr val="dk1"/>
              </a:buClr>
              <a:buSzPts val="1100"/>
              <a:buFont typeface="Arial"/>
              <a:buNone/>
            </a:pPr>
            <a:r>
              <a:rPr lang="en-US">
                <a:latin typeface="+mn-lt"/>
              </a:rPr>
              <a:t>• Thạch anh thiết lập : 72Mhz</a:t>
            </a:r>
          </a:p>
          <a:p>
            <a:pPr marL="0" lvl="0" indent="0" algn="l" rtl="0">
              <a:spcBef>
                <a:spcPts val="0"/>
              </a:spcBef>
              <a:spcAft>
                <a:spcPts val="0"/>
              </a:spcAft>
              <a:buClr>
                <a:schemeClr val="dk1"/>
              </a:buClr>
              <a:buSzPts val="1100"/>
              <a:buFont typeface="Arial"/>
              <a:buNone/>
            </a:pPr>
            <a:r>
              <a:rPr lang="en-US">
                <a:latin typeface="+mn-lt"/>
              </a:rPr>
              <a:t>• Thạch anh ngoài: 4Mhz – 16Mhz</a:t>
            </a:r>
          </a:p>
          <a:p>
            <a:pPr marL="0" lvl="0" indent="0" algn="l" rtl="0">
              <a:spcBef>
                <a:spcPts val="0"/>
              </a:spcBef>
              <a:spcAft>
                <a:spcPts val="0"/>
              </a:spcAft>
              <a:buClr>
                <a:schemeClr val="dk1"/>
              </a:buClr>
              <a:buSzPts val="1100"/>
              <a:buFont typeface="Arial"/>
              <a:buNone/>
            </a:pPr>
            <a:r>
              <a:rPr lang="en-US">
                <a:latin typeface="+mn-lt"/>
              </a:rPr>
              <a:t>• Các chuẩn giao tiếp : FC, SPI, UART / USART, USB, CAN</a:t>
            </a:r>
          </a:p>
          <a:p>
            <a:pPr marL="0" lvl="0" indent="0" algn="l" rtl="0">
              <a:spcBef>
                <a:spcPts val="0"/>
              </a:spcBef>
              <a:spcAft>
                <a:spcPts val="0"/>
              </a:spcAft>
              <a:buClr>
                <a:schemeClr val="dk1"/>
              </a:buClr>
              <a:buSzPts val="1100"/>
              <a:buFont typeface="Arial"/>
              <a:buNone/>
            </a:pPr>
            <a:r>
              <a:rPr lang="en-US">
                <a:latin typeface="+mn-lt"/>
              </a:rPr>
              <a:t>• Bộ nhớ ROM: 128KByte</a:t>
            </a:r>
          </a:p>
          <a:p>
            <a:pPr marL="0" lvl="0" indent="0" algn="l" rtl="0">
              <a:spcBef>
                <a:spcPts val="0"/>
              </a:spcBef>
              <a:spcAft>
                <a:spcPts val="0"/>
              </a:spcAft>
              <a:buClr>
                <a:schemeClr val="dk1"/>
              </a:buClr>
              <a:buSzPts val="1100"/>
              <a:buFont typeface="Arial"/>
              <a:buNone/>
            </a:pPr>
            <a:r>
              <a:rPr lang="en-US">
                <a:latin typeface="+mn-lt"/>
              </a:rPr>
              <a:t>• Bộ nhớ SRAM: 20KByte</a:t>
            </a:r>
          </a:p>
          <a:p>
            <a:pPr marL="0" lvl="0" indent="0" algn="l" rtl="0">
              <a:spcBef>
                <a:spcPts val="0"/>
              </a:spcBef>
              <a:spcAft>
                <a:spcPts val="0"/>
              </a:spcAft>
              <a:buClr>
                <a:schemeClr val="dk1"/>
              </a:buClr>
              <a:buSzPts val="1100"/>
              <a:buFont typeface="Arial"/>
              <a:buNone/>
            </a:pPr>
            <a:r>
              <a:rPr lang="en-US">
                <a:latin typeface="+mn-lt"/>
              </a:rPr>
              <a:t>• Nhiệt độ hoạt động: -40°C ~ 85°C</a:t>
            </a:r>
          </a:p>
          <a:p>
            <a:pPr marL="0" lvl="0" indent="0" algn="l" rtl="0">
              <a:spcBef>
                <a:spcPts val="0"/>
              </a:spcBef>
              <a:spcAft>
                <a:spcPts val="0"/>
              </a:spcAft>
              <a:buClr>
                <a:schemeClr val="dk1"/>
              </a:buClr>
              <a:buSzPts val="1100"/>
              <a:buFont typeface="Arial"/>
              <a:buNone/>
            </a:pPr>
            <a:r>
              <a:rPr lang="en-US">
                <a:latin typeface="+mn-lt"/>
              </a:rPr>
              <a:t>• Cổng ADC: 12Bit – Tự thiết lập</a:t>
            </a:r>
          </a:p>
          <a:p>
            <a:pPr marL="0" lvl="0" indent="0" algn="l" rtl="0">
              <a:spcBef>
                <a:spcPts val="0"/>
              </a:spcBef>
              <a:spcAft>
                <a:spcPts val="0"/>
              </a:spcAft>
              <a:buClr>
                <a:schemeClr val="dk1"/>
              </a:buClr>
              <a:buSzPts val="1100"/>
              <a:buFont typeface="Arial"/>
              <a:buNone/>
            </a:pPr>
            <a:r>
              <a:rPr lang="en-US">
                <a:latin typeface="+mn-lt"/>
              </a:rPr>
              <a:t>• Timer : 8Bit hoặc 16Bit</a:t>
            </a:r>
          </a:p>
          <a:p>
            <a:pPr marL="0" lvl="0" indent="0" algn="l" rtl="0">
              <a:spcBef>
                <a:spcPts val="0"/>
              </a:spcBef>
              <a:spcAft>
                <a:spcPts val="0"/>
              </a:spcAft>
              <a:buClr>
                <a:schemeClr val="dk1"/>
              </a:buClr>
              <a:buSzPts val="1100"/>
              <a:buFont typeface="Arial"/>
              <a:buNone/>
            </a:pPr>
            <a:r>
              <a:rPr lang="en-US">
                <a:latin typeface="+mn-lt"/>
              </a:rPr>
              <a:t>• PWM: 2 Kênh</a:t>
            </a:r>
            <a:endParaRPr>
              <a:latin typeface="+mn-lt"/>
            </a:endParaRPr>
          </a:p>
        </p:txBody>
      </p:sp>
      <p:pic>
        <p:nvPicPr>
          <p:cNvPr id="1944" name="Google Shape;1944;p44"/>
          <p:cNvPicPr preferRelativeResize="0">
            <a:picLocks noGrp="1"/>
          </p:cNvPicPr>
          <p:nvPr>
            <p:ph type="pic" idx="2"/>
          </p:nvPr>
        </p:nvPicPr>
        <p:blipFill rotWithShape="1">
          <a:blip r:embed="rId3">
            <a:alphaModFix/>
          </a:blip>
          <a:srcRect l="15789" r="15796"/>
          <a:stretch/>
        </p:blipFill>
        <p:spPr>
          <a:xfrm>
            <a:off x="5226150" y="1407175"/>
            <a:ext cx="3022200" cy="2939100"/>
          </a:xfrm>
          <a:prstGeom prst="rect">
            <a:avLst/>
          </a:prstGeom>
          <a:ln w="28575" cap="flat" cmpd="sng">
            <a:solidFill>
              <a:schemeClr val="lt2"/>
            </a:solidFill>
            <a:prstDash val="solid"/>
            <a:round/>
            <a:headEnd type="none" w="sm" len="sm"/>
            <a:tailEnd type="none" w="sm" len="sm"/>
          </a:ln>
        </p:spPr>
      </p:pic>
      <p:sp>
        <p:nvSpPr>
          <p:cNvPr id="2" name="TextBox 1">
            <a:extLst>
              <a:ext uri="{FF2B5EF4-FFF2-40B4-BE49-F238E27FC236}">
                <a16:creationId xmlns:a16="http://schemas.microsoft.com/office/drawing/2014/main" id="{9CEABA2C-50CD-A801-1F32-95F6D37EB09E}"/>
              </a:ext>
            </a:extLst>
          </p:cNvPr>
          <p:cNvSpPr txBox="1"/>
          <p:nvPr/>
        </p:nvSpPr>
        <p:spPr>
          <a:xfrm>
            <a:off x="8679379" y="4835723"/>
            <a:ext cx="383438" cy="307777"/>
          </a:xfrm>
          <a:prstGeom prst="rect">
            <a:avLst/>
          </a:prstGeom>
          <a:noFill/>
        </p:spPr>
        <p:txBody>
          <a:bodyPr wrap="none" rtlCol="0">
            <a:spAutoFit/>
          </a:bodyPr>
          <a:lstStyle/>
          <a:p>
            <a:r>
              <a:rPr lang="en-US"/>
              <a:t>13</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962"/>
        <p:cNvGrpSpPr/>
        <p:nvPr/>
      </p:nvGrpSpPr>
      <p:grpSpPr>
        <a:xfrm>
          <a:off x="0" y="0"/>
          <a:ext cx="0" cy="0"/>
          <a:chOff x="0" y="0"/>
          <a:chExt cx="0" cy="0"/>
        </a:xfrm>
      </p:grpSpPr>
      <p:sp>
        <p:nvSpPr>
          <p:cNvPr id="1963" name="Google Shape;1963;p46"/>
          <p:cNvSpPr txBox="1">
            <a:spLocks noGrp="1"/>
          </p:cNvSpPr>
          <p:nvPr>
            <p:ph type="title"/>
          </p:nvPr>
        </p:nvSpPr>
        <p:spPr>
          <a:xfrm>
            <a:off x="3606049" y="397254"/>
            <a:ext cx="1931901"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SG" sz="2800" b="1">
                <a:solidFill>
                  <a:schemeClr val="tx1"/>
                </a:solidFill>
                <a:effectLst/>
                <a:latin typeface="+mj-lt"/>
                <a:ea typeface="Times New Roman" panose="02020603050405020304" pitchFamily="18" charset="0"/>
              </a:rPr>
              <a:t>LCD1602</a:t>
            </a:r>
            <a:endParaRPr sz="4400" b="1">
              <a:solidFill>
                <a:schemeClr val="tx1"/>
              </a:solidFill>
              <a:latin typeface="+mj-lt"/>
            </a:endParaRPr>
          </a:p>
        </p:txBody>
      </p:sp>
      <p:sp>
        <p:nvSpPr>
          <p:cNvPr id="1967" name="Google Shape;1967;p46"/>
          <p:cNvSpPr txBox="1">
            <a:spLocks noGrp="1"/>
          </p:cNvSpPr>
          <p:nvPr>
            <p:ph type="subTitle" idx="4"/>
          </p:nvPr>
        </p:nvSpPr>
        <p:spPr>
          <a:xfrm>
            <a:off x="4675228" y="976935"/>
            <a:ext cx="2898300" cy="558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b="1">
                <a:solidFill>
                  <a:schemeClr val="tx1"/>
                </a:solidFill>
                <a:effectLst/>
                <a:latin typeface="+mj-lt"/>
                <a:ea typeface="Calibri" panose="020F0502020204030204" pitchFamily="34" charset="0"/>
              </a:rPr>
              <a:t>Thông số kỹ thuật</a:t>
            </a:r>
            <a:endParaRPr b="1">
              <a:solidFill>
                <a:schemeClr val="tx1"/>
              </a:solidFill>
              <a:latin typeface="+mj-lt"/>
            </a:endParaRPr>
          </a:p>
        </p:txBody>
      </p:sp>
      <p:pic>
        <p:nvPicPr>
          <p:cNvPr id="6" name="Picture 5">
            <a:extLst>
              <a:ext uri="{FF2B5EF4-FFF2-40B4-BE49-F238E27FC236}">
                <a16:creationId xmlns:a16="http://schemas.microsoft.com/office/drawing/2014/main" id="{56F72247-0339-2C46-C02A-A30F13CFA80B}"/>
              </a:ext>
            </a:extLst>
          </p:cNvPr>
          <p:cNvPicPr>
            <a:picLocks noChangeAspect="1"/>
          </p:cNvPicPr>
          <p:nvPr/>
        </p:nvPicPr>
        <p:blipFill>
          <a:blip r:embed="rId3"/>
          <a:stretch>
            <a:fillRect/>
          </a:stretch>
        </p:blipFill>
        <p:spPr>
          <a:xfrm>
            <a:off x="319311" y="1449750"/>
            <a:ext cx="3517904" cy="1822053"/>
          </a:xfrm>
          <a:prstGeom prst="rect">
            <a:avLst/>
          </a:prstGeom>
        </p:spPr>
      </p:pic>
      <p:sp>
        <p:nvSpPr>
          <p:cNvPr id="8" name="Subtitle 7">
            <a:extLst>
              <a:ext uri="{FF2B5EF4-FFF2-40B4-BE49-F238E27FC236}">
                <a16:creationId xmlns:a16="http://schemas.microsoft.com/office/drawing/2014/main" id="{0B9C8E60-AB9B-0A4E-05F8-267E98B5A0D8}"/>
              </a:ext>
            </a:extLst>
          </p:cNvPr>
          <p:cNvSpPr>
            <a:spLocks noGrp="1"/>
          </p:cNvSpPr>
          <p:nvPr>
            <p:ph type="subTitle" idx="1"/>
          </p:nvPr>
        </p:nvSpPr>
        <p:spPr>
          <a:xfrm>
            <a:off x="3837215" y="1544949"/>
            <a:ext cx="5005612" cy="2200274"/>
          </a:xfrm>
        </p:spPr>
        <p:txBody>
          <a:bodyPr/>
          <a:lstStyle/>
          <a:p>
            <a:pPr marL="0" marR="0" algn="l">
              <a:buFont typeface="Arial" panose="020B0604020202020204" pitchFamily="34" charset="0"/>
              <a:buChar char="•"/>
            </a:pPr>
            <a:r>
              <a:rPr lang="en-US">
                <a:latin typeface="+mn-lt"/>
              </a:rPr>
              <a:t>Đi</a:t>
            </a:r>
            <a:r>
              <a:rPr lang="vi-VN">
                <a:latin typeface="+mn-lt"/>
              </a:rPr>
              <a:t>ện </a:t>
            </a:r>
            <a:r>
              <a:rPr lang="en-US">
                <a:latin typeface="+mn-lt"/>
              </a:rPr>
              <a:t>áp ho</a:t>
            </a:r>
            <a:r>
              <a:rPr lang="vi-VN">
                <a:latin typeface="+mn-lt"/>
              </a:rPr>
              <a:t>ạt động: 5VDC </a:t>
            </a:r>
            <a:endParaRPr lang="en-US">
              <a:latin typeface="+mn-lt"/>
            </a:endParaRPr>
          </a:p>
          <a:p>
            <a:pPr marL="0" marR="0" algn="l">
              <a:buFont typeface="Arial" panose="020B0604020202020204" pitchFamily="34" charset="0"/>
              <a:buChar char="•"/>
            </a:pPr>
            <a:r>
              <a:rPr lang="en-US">
                <a:latin typeface="+mn-lt"/>
              </a:rPr>
              <a:t>Dòng đi</a:t>
            </a:r>
            <a:r>
              <a:rPr lang="vi-VN">
                <a:latin typeface="+mn-lt"/>
              </a:rPr>
              <a:t>ện ti</a:t>
            </a:r>
            <a:r>
              <a:rPr lang="en-US">
                <a:latin typeface="+mn-lt"/>
              </a:rPr>
              <a:t>êu th</a:t>
            </a:r>
            <a:r>
              <a:rPr lang="vi-VN">
                <a:latin typeface="+mn-lt"/>
              </a:rPr>
              <a:t>ụ: 350uA - 600uA. </a:t>
            </a:r>
            <a:endParaRPr lang="en-US">
              <a:latin typeface="+mn-lt"/>
            </a:endParaRPr>
          </a:p>
          <a:p>
            <a:pPr marL="0" marR="0" algn="l">
              <a:buFont typeface="Arial" panose="020B0604020202020204" pitchFamily="34" charset="0"/>
              <a:buChar char="•"/>
            </a:pPr>
            <a:r>
              <a:rPr lang="en-SG">
                <a:latin typeface="+mn-lt"/>
              </a:rPr>
              <a:t>Nhi</a:t>
            </a:r>
            <a:r>
              <a:rPr lang="vi-VN">
                <a:latin typeface="+mn-lt"/>
              </a:rPr>
              <a:t>ệt độ hoạt động: -30</a:t>
            </a:r>
            <a:r>
              <a:rPr lang="en-US">
                <a:latin typeface="+mn-lt"/>
              </a:rPr>
              <a:t>°C đ</a:t>
            </a:r>
            <a:r>
              <a:rPr lang="vi-VN">
                <a:latin typeface="+mn-lt"/>
              </a:rPr>
              <a:t>ến 75</a:t>
            </a:r>
            <a:r>
              <a:rPr lang="en-US">
                <a:latin typeface="+mn-lt"/>
              </a:rPr>
              <a:t>°C. </a:t>
            </a:r>
          </a:p>
          <a:p>
            <a:pPr marL="0" marR="0" algn="l">
              <a:buFont typeface="Arial" panose="020B0604020202020204" pitchFamily="34" charset="0"/>
              <a:buChar char="•"/>
            </a:pPr>
            <a:r>
              <a:rPr lang="en-US">
                <a:latin typeface="+mn-lt"/>
              </a:rPr>
              <a:t>Kích thư</a:t>
            </a:r>
            <a:r>
              <a:rPr lang="vi-VN">
                <a:latin typeface="+mn-lt"/>
              </a:rPr>
              <a:t>ớc 96 x 60 mm, chữ đen, nền xanh l</a:t>
            </a:r>
            <a:r>
              <a:rPr lang="en-US">
                <a:latin typeface="+mn-lt"/>
              </a:rPr>
              <a:t>á. </a:t>
            </a:r>
          </a:p>
          <a:p>
            <a:pPr marL="0" marR="0" algn="l">
              <a:buFont typeface="Arial" panose="020B0604020202020204" pitchFamily="34" charset="0"/>
              <a:buChar char="•"/>
            </a:pPr>
            <a:r>
              <a:rPr lang="en-US">
                <a:latin typeface="+mn-lt"/>
              </a:rPr>
              <a:t>Đèn Led n</a:t>
            </a:r>
            <a:r>
              <a:rPr lang="vi-VN">
                <a:latin typeface="+mn-lt"/>
              </a:rPr>
              <a:t>ền c</a:t>
            </a:r>
            <a:r>
              <a:rPr lang="en-US">
                <a:latin typeface="+mn-lt"/>
              </a:rPr>
              <a:t>ó th</a:t>
            </a:r>
            <a:r>
              <a:rPr lang="vi-VN">
                <a:latin typeface="+mn-lt"/>
              </a:rPr>
              <a:t>ể điều khiển bằng biến trở hoặc PWM. </a:t>
            </a:r>
            <a:endParaRPr lang="en-US">
              <a:latin typeface="+mn-lt"/>
            </a:endParaRPr>
          </a:p>
          <a:p>
            <a:pPr marL="0" marR="0" algn="l">
              <a:buFont typeface="Arial" panose="020B0604020202020204" pitchFamily="34" charset="0"/>
              <a:buChar char="•"/>
            </a:pPr>
            <a:r>
              <a:rPr lang="en-SG">
                <a:latin typeface="+mn-lt"/>
              </a:rPr>
              <a:t>Có th</a:t>
            </a:r>
            <a:r>
              <a:rPr lang="vi-VN">
                <a:latin typeface="+mn-lt"/>
              </a:rPr>
              <a:t>ể điều khiển bằng 6 ch</a:t>
            </a:r>
            <a:r>
              <a:rPr lang="en-US">
                <a:latin typeface="+mn-lt"/>
              </a:rPr>
              <a:t>ân tín hi</a:t>
            </a:r>
            <a:r>
              <a:rPr lang="vi-VN">
                <a:latin typeface="+mn-lt"/>
              </a:rPr>
              <a:t>ệu. </a:t>
            </a:r>
            <a:endParaRPr lang="en-US">
              <a:latin typeface="+mn-lt"/>
            </a:endParaRPr>
          </a:p>
          <a:p>
            <a:pPr marL="0" marR="0" algn="l">
              <a:buFont typeface="Arial" panose="020B0604020202020204" pitchFamily="34" charset="0"/>
              <a:buChar char="•"/>
            </a:pPr>
            <a:r>
              <a:rPr lang="en-SG">
                <a:latin typeface="+mn-lt"/>
              </a:rPr>
              <a:t>H</a:t>
            </a:r>
            <a:r>
              <a:rPr lang="vi-VN">
                <a:latin typeface="+mn-lt"/>
              </a:rPr>
              <a:t>ỗ trợ hiển thị bộ k</a:t>
            </a:r>
            <a:r>
              <a:rPr lang="en-US">
                <a:latin typeface="+mn-lt"/>
              </a:rPr>
              <a:t>í t</a:t>
            </a:r>
            <a:r>
              <a:rPr lang="vi-VN">
                <a:latin typeface="+mn-lt"/>
              </a:rPr>
              <a:t>ự tiếng Anh v</a:t>
            </a:r>
            <a:r>
              <a:rPr lang="en-US">
                <a:latin typeface="+mn-lt"/>
              </a:rPr>
              <a:t>à ti</a:t>
            </a:r>
            <a:r>
              <a:rPr lang="vi-VN">
                <a:latin typeface="+mn-lt"/>
              </a:rPr>
              <a:t>ếng Nhật. </a:t>
            </a:r>
            <a:endParaRPr lang="en-US">
              <a:latin typeface="+mn-lt"/>
            </a:endParaRPr>
          </a:p>
          <a:p>
            <a:endParaRPr lang="en-US" b="1">
              <a:solidFill>
                <a:schemeClr val="tx1"/>
              </a:solidFill>
              <a:latin typeface="+mj-lt"/>
            </a:endParaRPr>
          </a:p>
        </p:txBody>
      </p:sp>
      <p:sp>
        <p:nvSpPr>
          <p:cNvPr id="3" name="TextBox 2">
            <a:extLst>
              <a:ext uri="{FF2B5EF4-FFF2-40B4-BE49-F238E27FC236}">
                <a16:creationId xmlns:a16="http://schemas.microsoft.com/office/drawing/2014/main" id="{9EC4BF16-CC23-1AFF-ABB4-EBF51D4EB3D9}"/>
              </a:ext>
            </a:extLst>
          </p:cNvPr>
          <p:cNvSpPr txBox="1"/>
          <p:nvPr/>
        </p:nvSpPr>
        <p:spPr>
          <a:xfrm>
            <a:off x="448613" y="413830"/>
            <a:ext cx="747090" cy="523220"/>
          </a:xfrm>
          <a:prstGeom prst="rect">
            <a:avLst/>
          </a:prstGeom>
          <a:noFill/>
        </p:spPr>
        <p:txBody>
          <a:bodyPr wrap="square">
            <a:spAutoFit/>
          </a:bodyPr>
          <a:lstStyle/>
          <a:p>
            <a:r>
              <a:rPr lang="en-US" sz="2800" b="1">
                <a:solidFill>
                  <a:schemeClr val="accent3"/>
                </a:solidFill>
                <a:latin typeface="+mj-lt"/>
                <a:ea typeface="Calibri" panose="020F0502020204030204" pitchFamily="34" charset="0"/>
              </a:rPr>
              <a:t>2</a:t>
            </a:r>
            <a:r>
              <a:rPr lang="en-US" sz="2800" b="1">
                <a:solidFill>
                  <a:schemeClr val="accent3"/>
                </a:solidFill>
                <a:effectLst/>
                <a:latin typeface="+mj-lt"/>
                <a:ea typeface="Calibri" panose="020F0502020204030204" pitchFamily="34" charset="0"/>
              </a:rPr>
              <a:t>.2</a:t>
            </a:r>
            <a:endParaRPr lang="en-US" sz="2800"/>
          </a:p>
        </p:txBody>
      </p:sp>
      <p:sp>
        <p:nvSpPr>
          <p:cNvPr id="2" name="TextBox 1">
            <a:extLst>
              <a:ext uri="{FF2B5EF4-FFF2-40B4-BE49-F238E27FC236}">
                <a16:creationId xmlns:a16="http://schemas.microsoft.com/office/drawing/2014/main" id="{66294830-604E-C381-8457-D856175C896A}"/>
              </a:ext>
            </a:extLst>
          </p:cNvPr>
          <p:cNvSpPr txBox="1"/>
          <p:nvPr/>
        </p:nvSpPr>
        <p:spPr>
          <a:xfrm>
            <a:off x="8679379" y="4835723"/>
            <a:ext cx="383438" cy="307777"/>
          </a:xfrm>
          <a:prstGeom prst="rect">
            <a:avLst/>
          </a:prstGeom>
          <a:noFill/>
        </p:spPr>
        <p:txBody>
          <a:bodyPr wrap="none" rtlCol="0">
            <a:spAutoFit/>
          </a:bodyPr>
          <a:lstStyle/>
          <a:p>
            <a:r>
              <a:rPr lang="en-US"/>
              <a:t>15</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89"/>
        <p:cNvGrpSpPr/>
        <p:nvPr/>
      </p:nvGrpSpPr>
      <p:grpSpPr>
        <a:xfrm>
          <a:off x="0" y="0"/>
          <a:ext cx="0" cy="0"/>
          <a:chOff x="0" y="0"/>
          <a:chExt cx="0" cy="0"/>
        </a:xfrm>
      </p:grpSpPr>
      <p:sp>
        <p:nvSpPr>
          <p:cNvPr id="1990" name="Google Shape;1990;p47"/>
          <p:cNvSpPr txBox="1">
            <a:spLocks noGrp="1"/>
          </p:cNvSpPr>
          <p:nvPr>
            <p:ph type="title"/>
          </p:nvPr>
        </p:nvSpPr>
        <p:spPr>
          <a:xfrm>
            <a:off x="720000" y="38909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b="1">
                <a:solidFill>
                  <a:schemeClr val="tx1"/>
                </a:solidFill>
                <a:latin typeface="+mn-lt"/>
                <a:ea typeface="Calibri" panose="020F0502020204030204" pitchFamily="34" charset="0"/>
              </a:rPr>
              <a:t>Keypad</a:t>
            </a:r>
            <a:endParaRPr sz="2800" b="1">
              <a:solidFill>
                <a:schemeClr val="tx1"/>
              </a:solidFill>
              <a:latin typeface="+mn-lt"/>
            </a:endParaRPr>
          </a:p>
        </p:txBody>
      </p:sp>
      <p:sp>
        <p:nvSpPr>
          <p:cNvPr id="1993" name="Google Shape;1993;p47"/>
          <p:cNvSpPr txBox="1">
            <a:spLocks noGrp="1"/>
          </p:cNvSpPr>
          <p:nvPr>
            <p:ph type="subTitle" idx="3"/>
          </p:nvPr>
        </p:nvSpPr>
        <p:spPr>
          <a:xfrm>
            <a:off x="4688233" y="1834402"/>
            <a:ext cx="4597067" cy="920700"/>
          </a:xfrm>
          <a:prstGeom prst="rect">
            <a:avLst/>
          </a:prstGeom>
        </p:spPr>
        <p:txBody>
          <a:bodyPr spcFirstLastPara="1" wrap="square" lIns="91425" tIns="91425" rIns="91425" bIns="91425" anchor="t" anchorCtr="0">
            <a:noAutofit/>
          </a:bodyPr>
          <a:lstStyle/>
          <a:p>
            <a:pPr marL="425450" indent="-285750" algn="l">
              <a:buFont typeface="Arial" panose="020B0604020202020204" pitchFamily="34" charset="0"/>
              <a:buChar char="•"/>
            </a:pPr>
            <a:r>
              <a:rPr lang="vi-VN" sz="1300" b="0" i="0">
                <a:solidFill>
                  <a:schemeClr val="tx1"/>
                </a:solidFill>
                <a:effectLst/>
                <a:latin typeface="+mn-lt"/>
              </a:rPr>
              <a:t>Module bàn phím ma trận 4x4 loại phím mềm.</a:t>
            </a:r>
          </a:p>
          <a:p>
            <a:pPr marL="425450" indent="-285750" algn="l">
              <a:buFont typeface="Arial" panose="020B0604020202020204" pitchFamily="34" charset="0"/>
              <a:buChar char="•"/>
            </a:pPr>
            <a:r>
              <a:rPr lang="vi-VN" sz="1300" b="0" i="0">
                <a:solidFill>
                  <a:schemeClr val="tx1"/>
                </a:solidFill>
                <a:effectLst/>
                <a:latin typeface="+mn-lt"/>
              </a:rPr>
              <a:t>Độ dài cáp: 88mm.</a:t>
            </a:r>
          </a:p>
          <a:p>
            <a:pPr marL="425450" indent="-285750" algn="l">
              <a:buFont typeface="Arial" panose="020B0604020202020204" pitchFamily="34" charset="0"/>
              <a:buChar char="•"/>
            </a:pPr>
            <a:r>
              <a:rPr lang="vi-VN" sz="1300" b="0" i="0">
                <a:solidFill>
                  <a:schemeClr val="tx1"/>
                </a:solidFill>
                <a:effectLst/>
                <a:latin typeface="+mn-lt"/>
              </a:rPr>
              <a:t>Nhiệt độ hoạt động 0 ~ 70oC.</a:t>
            </a:r>
          </a:p>
          <a:p>
            <a:pPr marL="425450" indent="-285750" algn="l">
              <a:buFont typeface="Arial" panose="020B0604020202020204" pitchFamily="34" charset="0"/>
              <a:buChar char="•"/>
            </a:pPr>
            <a:r>
              <a:rPr lang="vi-VN" sz="1300" b="0" i="0">
                <a:solidFill>
                  <a:schemeClr val="tx1"/>
                </a:solidFill>
                <a:effectLst/>
                <a:latin typeface="+mn-lt"/>
              </a:rPr>
              <a:t>Đầu nối ra 8 chân.</a:t>
            </a:r>
          </a:p>
          <a:p>
            <a:pPr marL="425450" indent="-285750" algn="l">
              <a:buFont typeface="Arial" panose="020B0604020202020204" pitchFamily="34" charset="0"/>
              <a:buChar char="•"/>
            </a:pPr>
            <a:r>
              <a:rPr lang="vi-VN" sz="1300" b="0" i="0">
                <a:solidFill>
                  <a:schemeClr val="tx1"/>
                </a:solidFill>
                <a:effectLst/>
                <a:latin typeface="+mn-lt"/>
              </a:rPr>
              <a:t>Kích thước bàn phím 77 x 69 mm</a:t>
            </a:r>
          </a:p>
          <a:p>
            <a:pPr marL="0" marR="0" lvl="0" indent="0" algn="l" fontAlgn="ctr">
              <a:lnSpc>
                <a:spcPct val="100000"/>
              </a:lnSpc>
              <a:spcBef>
                <a:spcPts val="600"/>
              </a:spcBef>
              <a:spcAft>
                <a:spcPts val="1000"/>
              </a:spcAft>
              <a:buSzPts val="1000"/>
              <a:tabLst>
                <a:tab pos="457200" algn="l"/>
              </a:tabLst>
            </a:pPr>
            <a:endParaRPr lang="en-US" sz="1300">
              <a:effectLst/>
              <a:latin typeface="+mn-lt"/>
              <a:ea typeface="Calibri" panose="020F0502020204030204" pitchFamily="34" charset="0"/>
              <a:cs typeface="Times New Roman" panose="02020603050405020304" pitchFamily="18" charset="0"/>
            </a:endParaRPr>
          </a:p>
        </p:txBody>
      </p:sp>
      <p:sp>
        <p:nvSpPr>
          <p:cNvPr id="1996" name="Google Shape;1996;p47"/>
          <p:cNvSpPr txBox="1">
            <a:spLocks noGrp="1"/>
          </p:cNvSpPr>
          <p:nvPr>
            <p:ph type="subTitle" idx="6"/>
          </p:nvPr>
        </p:nvSpPr>
        <p:spPr>
          <a:xfrm>
            <a:off x="5668066" y="920176"/>
            <a:ext cx="2281800" cy="920700"/>
          </a:xfrm>
          <a:prstGeom prst="rect">
            <a:avLst/>
          </a:prstGeom>
        </p:spPr>
        <p:txBody>
          <a:bodyPr spcFirstLastPara="1" wrap="square" lIns="91425" tIns="91425" rIns="91425" bIns="91425" anchor="b" anchorCtr="0">
            <a:noAutofit/>
          </a:bodyPr>
          <a:lstStyle/>
          <a:p>
            <a:pPr marL="0" lvl="0" indent="0" algn="ctr" rtl="0">
              <a:lnSpc>
                <a:spcPct val="100000"/>
              </a:lnSpc>
              <a:spcBef>
                <a:spcPts val="0"/>
              </a:spcBef>
              <a:spcAft>
                <a:spcPts val="0"/>
              </a:spcAft>
              <a:buNone/>
            </a:pPr>
            <a:r>
              <a:rPr lang="en-US" sz="1800" b="1">
                <a:solidFill>
                  <a:schemeClr val="tx1"/>
                </a:solidFill>
                <a:effectLst/>
                <a:latin typeface="+mn-lt"/>
                <a:ea typeface="Calibri" panose="020F0502020204030204" pitchFamily="34" charset="0"/>
              </a:rPr>
              <a:t>Thông số kỹ thuật</a:t>
            </a:r>
            <a:endParaRPr sz="1800" b="1">
              <a:solidFill>
                <a:schemeClr val="tx1"/>
              </a:solidFill>
              <a:latin typeface="+mn-lt"/>
            </a:endParaRPr>
          </a:p>
        </p:txBody>
      </p:sp>
      <p:pic>
        <p:nvPicPr>
          <p:cNvPr id="1028" name="Picture 4">
            <a:extLst>
              <a:ext uri="{FF2B5EF4-FFF2-40B4-BE49-F238E27FC236}">
                <a16:creationId xmlns:a16="http://schemas.microsoft.com/office/drawing/2014/main" id="{253DDD7E-7A61-6195-38A7-E334F5ED4AF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6195" y="1003518"/>
            <a:ext cx="3684814" cy="350316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21A07D86-64F4-69FD-A7DB-0674F363FB66}"/>
              </a:ext>
            </a:extLst>
          </p:cNvPr>
          <p:cNvSpPr txBox="1"/>
          <p:nvPr/>
        </p:nvSpPr>
        <p:spPr>
          <a:xfrm>
            <a:off x="448613" y="413830"/>
            <a:ext cx="747090" cy="523220"/>
          </a:xfrm>
          <a:prstGeom prst="rect">
            <a:avLst/>
          </a:prstGeom>
          <a:noFill/>
        </p:spPr>
        <p:txBody>
          <a:bodyPr wrap="square">
            <a:spAutoFit/>
          </a:bodyPr>
          <a:lstStyle/>
          <a:p>
            <a:r>
              <a:rPr lang="en-US" sz="2800" b="1">
                <a:solidFill>
                  <a:schemeClr val="accent3"/>
                </a:solidFill>
                <a:latin typeface="+mj-lt"/>
                <a:ea typeface="Calibri" panose="020F0502020204030204" pitchFamily="34" charset="0"/>
              </a:rPr>
              <a:t>2</a:t>
            </a:r>
            <a:r>
              <a:rPr lang="en-US" sz="2800" b="1">
                <a:solidFill>
                  <a:schemeClr val="accent3"/>
                </a:solidFill>
                <a:effectLst/>
                <a:latin typeface="+mj-lt"/>
                <a:ea typeface="Calibri" panose="020F0502020204030204" pitchFamily="34" charset="0"/>
              </a:rPr>
              <a:t>.3</a:t>
            </a:r>
            <a:endParaRPr lang="en-US" sz="2800"/>
          </a:p>
        </p:txBody>
      </p:sp>
      <p:sp>
        <p:nvSpPr>
          <p:cNvPr id="2" name="TextBox 1">
            <a:extLst>
              <a:ext uri="{FF2B5EF4-FFF2-40B4-BE49-F238E27FC236}">
                <a16:creationId xmlns:a16="http://schemas.microsoft.com/office/drawing/2014/main" id="{5F7B77E3-0BFB-2AFE-9507-13EC6F114961}"/>
              </a:ext>
            </a:extLst>
          </p:cNvPr>
          <p:cNvSpPr txBox="1"/>
          <p:nvPr/>
        </p:nvSpPr>
        <p:spPr>
          <a:xfrm>
            <a:off x="8679379" y="4835723"/>
            <a:ext cx="383438" cy="307777"/>
          </a:xfrm>
          <a:prstGeom prst="rect">
            <a:avLst/>
          </a:prstGeom>
          <a:noFill/>
        </p:spPr>
        <p:txBody>
          <a:bodyPr wrap="none" rtlCol="0">
            <a:spAutoFit/>
          </a:bodyPr>
          <a:lstStyle/>
          <a:p>
            <a:r>
              <a:rPr lang="en-US"/>
              <a:t>16</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20"/>
        <p:cNvGrpSpPr/>
        <p:nvPr/>
      </p:nvGrpSpPr>
      <p:grpSpPr>
        <a:xfrm>
          <a:off x="0" y="0"/>
          <a:ext cx="0" cy="0"/>
          <a:chOff x="0" y="0"/>
          <a:chExt cx="0" cy="0"/>
        </a:xfrm>
      </p:grpSpPr>
      <p:sp>
        <p:nvSpPr>
          <p:cNvPr id="2021" name="Google Shape;2021;p48"/>
          <p:cNvSpPr txBox="1">
            <a:spLocks noGrp="1"/>
          </p:cNvSpPr>
          <p:nvPr>
            <p:ph type="title"/>
          </p:nvPr>
        </p:nvSpPr>
        <p:spPr>
          <a:xfrm>
            <a:off x="720000" y="358734"/>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SG" sz="2800" b="1">
                <a:solidFill>
                  <a:schemeClr val="tx1"/>
                </a:solidFill>
                <a:effectLst/>
                <a:latin typeface="+mn-lt"/>
                <a:ea typeface="Times New Roman" panose="02020603050405020304" pitchFamily="18" charset="0"/>
              </a:rPr>
              <a:t>Relay KY-019 5VDC</a:t>
            </a:r>
            <a:endParaRPr sz="2800" b="1">
              <a:solidFill>
                <a:schemeClr val="tx1"/>
              </a:solidFill>
              <a:latin typeface="+mn-lt"/>
            </a:endParaRPr>
          </a:p>
        </p:txBody>
      </p:sp>
      <p:sp>
        <p:nvSpPr>
          <p:cNvPr id="2025" name="Google Shape;2025;p48"/>
          <p:cNvSpPr txBox="1">
            <a:spLocks noGrp="1"/>
          </p:cNvSpPr>
          <p:nvPr>
            <p:ph type="subTitle" idx="4"/>
          </p:nvPr>
        </p:nvSpPr>
        <p:spPr>
          <a:xfrm>
            <a:off x="4804104" y="1485900"/>
            <a:ext cx="3915353" cy="2892368"/>
          </a:xfrm>
          <a:prstGeom prst="rect">
            <a:avLst/>
          </a:prstGeom>
        </p:spPr>
        <p:txBody>
          <a:bodyPr spcFirstLastPara="1" wrap="square" lIns="91425" tIns="91425" rIns="91425" bIns="91425" anchor="t" anchorCtr="0">
            <a:noAutofit/>
          </a:bodyPr>
          <a:lstStyle/>
          <a:p>
            <a:pPr marL="285750" marR="0" lvl="0" indent="-285750" algn="l">
              <a:lnSpc>
                <a:spcPct val="100000"/>
              </a:lnSpc>
              <a:spcBef>
                <a:spcPts val="600"/>
              </a:spcBef>
              <a:spcAft>
                <a:spcPts val="1000"/>
              </a:spcAft>
              <a:buSzPts val="1000"/>
              <a:buFont typeface="Arial" panose="020B0604020202020204" pitchFamily="34" charset="0"/>
              <a:buChar char="•"/>
              <a:tabLst>
                <a:tab pos="457200" algn="l"/>
              </a:tabLst>
            </a:pPr>
            <a:r>
              <a:rPr lang="en-SG">
                <a:solidFill>
                  <a:schemeClr val="tx1"/>
                </a:solidFill>
                <a:effectLst/>
                <a:latin typeface="+mn-lt"/>
                <a:ea typeface="Times New Roman" panose="02020603050405020304" pitchFamily="18" charset="0"/>
                <a:cs typeface="Times New Roman" panose="02020603050405020304" pitchFamily="18" charset="0"/>
              </a:rPr>
              <a:t>Tín hiệu điều khiển 3,5 V-12V TTL</a:t>
            </a:r>
            <a:endParaRPr lang="en-US">
              <a:solidFill>
                <a:schemeClr val="tx1"/>
              </a:solidFill>
              <a:effectLst/>
              <a:latin typeface="+mn-lt"/>
              <a:ea typeface="Calibri" panose="020F0502020204030204" pitchFamily="34" charset="0"/>
              <a:cs typeface="Times New Roman" panose="02020603050405020304" pitchFamily="18" charset="0"/>
            </a:endParaRPr>
          </a:p>
          <a:p>
            <a:pPr marL="285750" marR="0" lvl="0" indent="-285750" algn="l">
              <a:lnSpc>
                <a:spcPct val="100000"/>
              </a:lnSpc>
              <a:spcBef>
                <a:spcPts val="600"/>
              </a:spcBef>
              <a:spcAft>
                <a:spcPts val="1000"/>
              </a:spcAft>
              <a:buSzPts val="1000"/>
              <a:buFont typeface="Arial" panose="020B0604020202020204" pitchFamily="34" charset="0"/>
              <a:buChar char="•"/>
              <a:tabLst>
                <a:tab pos="457200" algn="l"/>
              </a:tabLst>
            </a:pPr>
            <a:r>
              <a:rPr lang="en-SG">
                <a:solidFill>
                  <a:schemeClr val="tx1"/>
                </a:solidFill>
                <a:effectLst/>
                <a:latin typeface="+mn-lt"/>
                <a:ea typeface="Times New Roman" panose="02020603050405020304" pitchFamily="18" charset="0"/>
                <a:cs typeface="Times New Roman" panose="02020603050405020304" pitchFamily="18" charset="0"/>
              </a:rPr>
              <a:t>Có thể điều khiển tín hiệu điều khiển DC hoặc AC, tải AC AC.</a:t>
            </a:r>
            <a:endParaRPr lang="en-US">
              <a:solidFill>
                <a:schemeClr val="tx1"/>
              </a:solidFill>
              <a:effectLst/>
              <a:latin typeface="+mn-lt"/>
              <a:ea typeface="Calibri" panose="020F0502020204030204" pitchFamily="34" charset="0"/>
              <a:cs typeface="Times New Roman" panose="02020603050405020304" pitchFamily="18" charset="0"/>
            </a:endParaRPr>
          </a:p>
          <a:p>
            <a:pPr marL="285750" marR="0" lvl="0" indent="-285750" algn="l">
              <a:lnSpc>
                <a:spcPct val="100000"/>
              </a:lnSpc>
              <a:spcBef>
                <a:spcPts val="600"/>
              </a:spcBef>
              <a:spcAft>
                <a:spcPts val="1000"/>
              </a:spcAft>
              <a:buSzPts val="1000"/>
              <a:buFont typeface="Arial" panose="020B0604020202020204" pitchFamily="34" charset="0"/>
              <a:buChar char="•"/>
              <a:tabLst>
                <a:tab pos="457200" algn="l"/>
              </a:tabLst>
            </a:pPr>
            <a:r>
              <a:rPr lang="en-SG">
                <a:solidFill>
                  <a:schemeClr val="tx1"/>
                </a:solidFill>
                <a:effectLst/>
                <a:latin typeface="+mn-lt"/>
                <a:ea typeface="Times New Roman" panose="02020603050405020304" pitchFamily="18" charset="0"/>
                <a:cs typeface="Times New Roman" panose="02020603050405020304" pitchFamily="18" charset="0"/>
              </a:rPr>
              <a:t>Có Đèn báo nguồn</a:t>
            </a:r>
            <a:endParaRPr lang="en-US">
              <a:solidFill>
                <a:schemeClr val="tx1"/>
              </a:solidFill>
              <a:effectLst/>
              <a:latin typeface="+mn-lt"/>
              <a:ea typeface="Calibri" panose="020F0502020204030204" pitchFamily="34" charset="0"/>
              <a:cs typeface="Times New Roman" panose="02020603050405020304" pitchFamily="18" charset="0"/>
            </a:endParaRPr>
          </a:p>
          <a:p>
            <a:pPr marL="285750" marR="0" lvl="0" indent="-285750" algn="l">
              <a:lnSpc>
                <a:spcPct val="100000"/>
              </a:lnSpc>
              <a:spcBef>
                <a:spcPts val="600"/>
              </a:spcBef>
              <a:spcAft>
                <a:spcPts val="1000"/>
              </a:spcAft>
              <a:buSzPts val="1000"/>
              <a:buFont typeface="Arial" panose="020B0604020202020204" pitchFamily="34" charset="0"/>
              <a:buChar char="•"/>
              <a:tabLst>
                <a:tab pos="457200" algn="l"/>
              </a:tabLst>
            </a:pPr>
            <a:r>
              <a:rPr lang="en-SG">
                <a:solidFill>
                  <a:schemeClr val="tx1"/>
                </a:solidFill>
                <a:effectLst/>
                <a:latin typeface="+mn-lt"/>
                <a:ea typeface="Times New Roman" panose="02020603050405020304" pitchFamily="18" charset="0"/>
                <a:cs typeface="Times New Roman" panose="02020603050405020304" pitchFamily="18" charset="0"/>
              </a:rPr>
              <a:t>Điện áp kích 5VDC</a:t>
            </a:r>
            <a:endParaRPr lang="en-US">
              <a:solidFill>
                <a:schemeClr val="tx1"/>
              </a:solidFill>
              <a:effectLst/>
              <a:latin typeface="+mn-lt"/>
              <a:ea typeface="Calibri" panose="020F0502020204030204" pitchFamily="34" charset="0"/>
              <a:cs typeface="Times New Roman" panose="02020603050405020304" pitchFamily="18" charset="0"/>
            </a:endParaRPr>
          </a:p>
          <a:p>
            <a:pPr marL="285750" marR="0" lvl="0" indent="-285750" algn="l">
              <a:lnSpc>
                <a:spcPct val="100000"/>
              </a:lnSpc>
              <a:spcBef>
                <a:spcPts val="600"/>
              </a:spcBef>
              <a:spcAft>
                <a:spcPts val="1000"/>
              </a:spcAft>
              <a:buSzPts val="1000"/>
              <a:buFont typeface="Arial" panose="020B0604020202020204" pitchFamily="34" charset="0"/>
              <a:buChar char="•"/>
              <a:tabLst>
                <a:tab pos="457200" algn="l"/>
              </a:tabLst>
            </a:pPr>
            <a:r>
              <a:rPr lang="en-SG">
                <a:solidFill>
                  <a:schemeClr val="tx1"/>
                </a:solidFill>
                <a:effectLst/>
                <a:latin typeface="+mn-lt"/>
                <a:ea typeface="Times New Roman" panose="02020603050405020304" pitchFamily="18" charset="0"/>
                <a:cs typeface="Times New Roman" panose="02020603050405020304" pitchFamily="18" charset="0"/>
              </a:rPr>
              <a:t>Mục kích : kích mức cao</a:t>
            </a:r>
            <a:r>
              <a:rPr lang="en-US">
                <a:solidFill>
                  <a:schemeClr val="tx1"/>
                </a:solidFill>
                <a:latin typeface="+mn-lt"/>
                <a:ea typeface="Calibri" panose="020F0502020204030204" pitchFamily="34" charset="0"/>
                <a:cs typeface="Times New Roman" panose="02020603050405020304" pitchFamily="18" charset="0"/>
              </a:rPr>
              <a:t> </a:t>
            </a:r>
          </a:p>
          <a:p>
            <a:pPr marL="285750" marR="0" lvl="0" indent="-285750" algn="l">
              <a:lnSpc>
                <a:spcPct val="100000"/>
              </a:lnSpc>
              <a:spcBef>
                <a:spcPts val="600"/>
              </a:spcBef>
              <a:spcAft>
                <a:spcPts val="1000"/>
              </a:spcAft>
              <a:buSzPts val="1000"/>
              <a:buFont typeface="Arial" panose="020B0604020202020204" pitchFamily="34" charset="0"/>
              <a:buChar char="•"/>
              <a:tabLst>
                <a:tab pos="457200" algn="l"/>
              </a:tabLst>
            </a:pPr>
            <a:r>
              <a:rPr lang="en-SG">
                <a:solidFill>
                  <a:schemeClr val="tx1"/>
                </a:solidFill>
                <a:effectLst/>
                <a:latin typeface="+mn-lt"/>
                <a:ea typeface="Times New Roman" panose="02020603050405020304" pitchFamily="18" charset="0"/>
                <a:cs typeface="Times New Roman" panose="02020603050405020304" pitchFamily="18" charset="0"/>
              </a:rPr>
              <a:t>Số kênh:1</a:t>
            </a:r>
            <a:endParaRPr lang="en-US">
              <a:solidFill>
                <a:schemeClr val="tx1"/>
              </a:solidFill>
              <a:effectLst/>
              <a:latin typeface="+mn-lt"/>
              <a:ea typeface="Calibri" panose="020F0502020204030204" pitchFamily="34" charset="0"/>
              <a:cs typeface="Times New Roman" panose="02020603050405020304" pitchFamily="18" charset="0"/>
            </a:endParaRPr>
          </a:p>
        </p:txBody>
      </p:sp>
      <p:sp>
        <p:nvSpPr>
          <p:cNvPr id="2029" name="Google Shape;2029;p48"/>
          <p:cNvSpPr txBox="1">
            <a:spLocks noGrp="1"/>
          </p:cNvSpPr>
          <p:nvPr>
            <p:ph type="subTitle" idx="8"/>
          </p:nvPr>
        </p:nvSpPr>
        <p:spPr>
          <a:xfrm>
            <a:off x="5359002" y="765233"/>
            <a:ext cx="2429400" cy="865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800" b="1">
                <a:solidFill>
                  <a:schemeClr val="tx1"/>
                </a:solidFill>
                <a:effectLst/>
                <a:latin typeface="+mn-lt"/>
                <a:ea typeface="Calibri" panose="020F0502020204030204" pitchFamily="34" charset="0"/>
              </a:rPr>
              <a:t>Thông số kỹ thuật</a:t>
            </a:r>
            <a:endParaRPr sz="1800" b="1">
              <a:solidFill>
                <a:schemeClr val="tx1"/>
              </a:solidFill>
              <a:latin typeface="+mn-lt"/>
            </a:endParaRPr>
          </a:p>
        </p:txBody>
      </p:sp>
      <p:sp>
        <p:nvSpPr>
          <p:cNvPr id="16" name="TextBox 15">
            <a:extLst>
              <a:ext uri="{FF2B5EF4-FFF2-40B4-BE49-F238E27FC236}">
                <a16:creationId xmlns:a16="http://schemas.microsoft.com/office/drawing/2014/main" id="{8740BD9B-990F-D975-D6CF-9C69716B7F74}"/>
              </a:ext>
            </a:extLst>
          </p:cNvPr>
          <p:cNvSpPr txBox="1"/>
          <p:nvPr/>
        </p:nvSpPr>
        <p:spPr>
          <a:xfrm>
            <a:off x="4946650" y="5973160"/>
            <a:ext cx="4667250" cy="1461747"/>
          </a:xfrm>
          <a:prstGeom prst="rect">
            <a:avLst/>
          </a:prstGeom>
          <a:noFill/>
        </p:spPr>
        <p:txBody>
          <a:bodyPr wrap="square">
            <a:spAutoFit/>
          </a:bodyPr>
          <a:lstStyle/>
          <a:p>
            <a:pPr marL="0" marR="0">
              <a:lnSpc>
                <a:spcPts val="1800"/>
              </a:lnSpc>
              <a:spcBef>
                <a:spcPts val="600"/>
              </a:spcBef>
              <a:spcAft>
                <a:spcPts val="1000"/>
              </a:spcAft>
            </a:pPr>
            <a:r>
              <a:rPr lang="en-US">
                <a:solidFill>
                  <a:schemeClr val="tx1"/>
                </a:solidFill>
                <a:effectLst/>
                <a:latin typeface="+mn-lt"/>
                <a:ea typeface="Calibri" panose="020F0502020204030204" pitchFamily="34" charset="0"/>
                <a:cs typeface="Times New Roman" panose="02020603050405020304" pitchFamily="18" charset="0"/>
              </a:rPr>
              <a:t>M</a:t>
            </a:r>
            <a:r>
              <a:rPr lang="vi-VN">
                <a:solidFill>
                  <a:schemeClr val="tx1"/>
                </a:solidFill>
                <a:effectLst/>
                <a:latin typeface="+mn-lt"/>
                <a:ea typeface="Calibri" panose="020F0502020204030204" pitchFamily="34" charset="0"/>
                <a:cs typeface="Times New Roman" panose="02020603050405020304" pitchFamily="18" charset="0"/>
              </a:rPr>
              <a:t>ạch 1 Relay KY-019 5VDC c</a:t>
            </a:r>
            <a:r>
              <a:rPr lang="en-US">
                <a:solidFill>
                  <a:schemeClr val="tx1"/>
                </a:solidFill>
                <a:effectLst/>
                <a:latin typeface="+mn-lt"/>
                <a:ea typeface="Calibri" panose="020F0502020204030204" pitchFamily="34" charset="0"/>
                <a:cs typeface="Times New Roman" panose="02020603050405020304" pitchFamily="18" charset="0"/>
              </a:rPr>
              <a:t>ó ti</a:t>
            </a:r>
            <a:r>
              <a:rPr lang="vi-VN">
                <a:solidFill>
                  <a:schemeClr val="tx1"/>
                </a:solidFill>
                <a:effectLst/>
                <a:latin typeface="+mn-lt"/>
                <a:ea typeface="Calibri" panose="020F0502020204030204" pitchFamily="34" charset="0"/>
                <a:cs typeface="Times New Roman" panose="02020603050405020304" pitchFamily="18" charset="0"/>
              </a:rPr>
              <a:t>ếp điểm đ</a:t>
            </a:r>
            <a:r>
              <a:rPr lang="en-US">
                <a:solidFill>
                  <a:schemeClr val="tx1"/>
                </a:solidFill>
                <a:effectLst/>
                <a:latin typeface="+mn-lt"/>
                <a:ea typeface="Calibri" panose="020F0502020204030204" pitchFamily="34" charset="0"/>
                <a:cs typeface="Times New Roman" panose="02020603050405020304" pitchFamily="18" charset="0"/>
              </a:rPr>
              <a:t>óng ng</a:t>
            </a:r>
            <a:r>
              <a:rPr lang="vi-VN">
                <a:solidFill>
                  <a:schemeClr val="tx1"/>
                </a:solidFill>
                <a:effectLst/>
                <a:latin typeface="+mn-lt"/>
                <a:ea typeface="Calibri" panose="020F0502020204030204" pitchFamily="34" charset="0"/>
                <a:cs typeface="Times New Roman" panose="02020603050405020304" pitchFamily="18" charset="0"/>
              </a:rPr>
              <a:t>ắt gồm 3 tiếp điểm NC (thường đ</a:t>
            </a:r>
            <a:r>
              <a:rPr lang="en-US">
                <a:solidFill>
                  <a:schemeClr val="tx1"/>
                </a:solidFill>
                <a:effectLst/>
                <a:latin typeface="+mn-lt"/>
                <a:ea typeface="Calibri" panose="020F0502020204030204" pitchFamily="34" charset="0"/>
                <a:cs typeface="Times New Roman" panose="02020603050405020304" pitchFamily="18" charset="0"/>
              </a:rPr>
              <a:t>óng), NO(thư</a:t>
            </a:r>
            <a:r>
              <a:rPr lang="vi-VN">
                <a:solidFill>
                  <a:schemeClr val="tx1"/>
                </a:solidFill>
                <a:effectLst/>
                <a:latin typeface="+mn-lt"/>
                <a:ea typeface="Calibri" panose="020F0502020204030204" pitchFamily="34" charset="0"/>
                <a:cs typeface="Times New Roman" panose="02020603050405020304" pitchFamily="18" charset="0"/>
              </a:rPr>
              <a:t>ờng mở) v</a:t>
            </a:r>
            <a:r>
              <a:rPr lang="en-US">
                <a:solidFill>
                  <a:schemeClr val="tx1"/>
                </a:solidFill>
                <a:effectLst/>
                <a:latin typeface="+mn-lt"/>
                <a:ea typeface="Calibri" panose="020F0502020204030204" pitchFamily="34" charset="0"/>
                <a:cs typeface="Times New Roman" panose="02020603050405020304" pitchFamily="18" charset="0"/>
              </a:rPr>
              <a:t>à COM(chân chung) đư</a:t>
            </a:r>
            <a:r>
              <a:rPr lang="vi-VN">
                <a:solidFill>
                  <a:schemeClr val="tx1"/>
                </a:solidFill>
                <a:effectLst/>
                <a:latin typeface="+mn-lt"/>
                <a:ea typeface="Calibri" panose="020F0502020204030204" pitchFamily="34" charset="0"/>
                <a:cs typeface="Times New Roman" panose="02020603050405020304" pitchFamily="18" charset="0"/>
              </a:rPr>
              <a:t>ợc c</a:t>
            </a:r>
            <a:r>
              <a:rPr lang="en-US">
                <a:solidFill>
                  <a:schemeClr val="tx1"/>
                </a:solidFill>
                <a:effectLst/>
                <a:latin typeface="+mn-lt"/>
                <a:ea typeface="Calibri" panose="020F0502020204030204" pitchFamily="34" charset="0"/>
                <a:cs typeface="Times New Roman" panose="02020603050405020304" pitchFamily="18" charset="0"/>
              </a:rPr>
              <a:t>ách ly hoàn toàn v</a:t>
            </a:r>
            <a:r>
              <a:rPr lang="vi-VN">
                <a:solidFill>
                  <a:schemeClr val="tx1"/>
                </a:solidFill>
                <a:effectLst/>
                <a:latin typeface="+mn-lt"/>
                <a:ea typeface="Calibri" panose="020F0502020204030204" pitchFamily="34" charset="0"/>
                <a:cs typeface="Times New Roman" panose="02020603050405020304" pitchFamily="18" charset="0"/>
              </a:rPr>
              <a:t>ới board mạch ch</a:t>
            </a:r>
            <a:r>
              <a:rPr lang="en-US">
                <a:solidFill>
                  <a:schemeClr val="tx1"/>
                </a:solidFill>
                <a:effectLst/>
                <a:latin typeface="+mn-lt"/>
                <a:ea typeface="Calibri" panose="020F0502020204030204" pitchFamily="34" charset="0"/>
                <a:cs typeface="Times New Roman" panose="02020603050405020304" pitchFamily="18" charset="0"/>
              </a:rPr>
              <a:t>ính, </a:t>
            </a:r>
            <a:r>
              <a:rPr lang="vi-VN">
                <a:solidFill>
                  <a:schemeClr val="tx1"/>
                </a:solidFill>
                <a:effectLst/>
                <a:latin typeface="+mn-lt"/>
                <a:ea typeface="Calibri" panose="020F0502020204030204" pitchFamily="34" charset="0"/>
                <a:cs typeface="Times New Roman" panose="02020603050405020304" pitchFamily="18" charset="0"/>
              </a:rPr>
              <a:t>ở trạng th</a:t>
            </a:r>
            <a:r>
              <a:rPr lang="en-US">
                <a:solidFill>
                  <a:schemeClr val="tx1"/>
                </a:solidFill>
                <a:effectLst/>
                <a:latin typeface="+mn-lt"/>
                <a:ea typeface="Calibri" panose="020F0502020204030204" pitchFamily="34" charset="0"/>
                <a:cs typeface="Times New Roman" panose="02020603050405020304" pitchFamily="18" charset="0"/>
              </a:rPr>
              <a:t>ái bình thư</a:t>
            </a:r>
            <a:r>
              <a:rPr lang="vi-VN">
                <a:solidFill>
                  <a:schemeClr val="tx1"/>
                </a:solidFill>
                <a:effectLst/>
                <a:latin typeface="+mn-lt"/>
                <a:ea typeface="Calibri" panose="020F0502020204030204" pitchFamily="34" charset="0"/>
                <a:cs typeface="Times New Roman" panose="02020603050405020304" pitchFamily="18" charset="0"/>
              </a:rPr>
              <a:t>ờng chưa k</a:t>
            </a:r>
            <a:r>
              <a:rPr lang="en-US">
                <a:solidFill>
                  <a:schemeClr val="tx1"/>
                </a:solidFill>
                <a:effectLst/>
                <a:latin typeface="+mn-lt"/>
                <a:ea typeface="Calibri" panose="020F0502020204030204" pitchFamily="34" charset="0"/>
                <a:cs typeface="Times New Roman" panose="02020603050405020304" pitchFamily="18" charset="0"/>
              </a:rPr>
              <a:t>ích NC s</a:t>
            </a:r>
            <a:r>
              <a:rPr lang="vi-VN">
                <a:solidFill>
                  <a:schemeClr val="tx1"/>
                </a:solidFill>
                <a:effectLst/>
                <a:latin typeface="+mn-lt"/>
                <a:ea typeface="Calibri" panose="020F0502020204030204" pitchFamily="34" charset="0"/>
                <a:cs typeface="Times New Roman" panose="02020603050405020304" pitchFamily="18" charset="0"/>
              </a:rPr>
              <a:t>ẽ nối với COM, khi c</a:t>
            </a:r>
            <a:r>
              <a:rPr lang="en-US">
                <a:solidFill>
                  <a:schemeClr val="tx1"/>
                </a:solidFill>
                <a:effectLst/>
                <a:latin typeface="+mn-lt"/>
                <a:ea typeface="Calibri" panose="020F0502020204030204" pitchFamily="34" charset="0"/>
                <a:cs typeface="Times New Roman" panose="02020603050405020304" pitchFamily="18" charset="0"/>
              </a:rPr>
              <a:t>ó tr</a:t>
            </a:r>
            <a:r>
              <a:rPr lang="vi-VN">
                <a:solidFill>
                  <a:schemeClr val="tx1"/>
                </a:solidFill>
                <a:effectLst/>
                <a:latin typeface="+mn-lt"/>
                <a:ea typeface="Calibri" panose="020F0502020204030204" pitchFamily="34" charset="0"/>
                <a:cs typeface="Times New Roman" panose="02020603050405020304" pitchFamily="18" charset="0"/>
              </a:rPr>
              <a:t>ạng th</a:t>
            </a:r>
            <a:r>
              <a:rPr lang="en-US">
                <a:solidFill>
                  <a:schemeClr val="tx1"/>
                </a:solidFill>
                <a:effectLst/>
                <a:latin typeface="+mn-lt"/>
                <a:ea typeface="Calibri" panose="020F0502020204030204" pitchFamily="34" charset="0"/>
                <a:cs typeface="Times New Roman" panose="02020603050405020304" pitchFamily="18" charset="0"/>
              </a:rPr>
              <a:t>ái kích COM s</a:t>
            </a:r>
            <a:r>
              <a:rPr lang="vi-VN">
                <a:solidFill>
                  <a:schemeClr val="tx1"/>
                </a:solidFill>
                <a:effectLst/>
                <a:latin typeface="+mn-lt"/>
                <a:ea typeface="Calibri" panose="020F0502020204030204" pitchFamily="34" charset="0"/>
                <a:cs typeface="Times New Roman" panose="02020603050405020304" pitchFamily="18" charset="0"/>
              </a:rPr>
              <a:t>ẽ chuyển sang nối với NO v</a:t>
            </a:r>
            <a:r>
              <a:rPr lang="en-US">
                <a:solidFill>
                  <a:schemeClr val="tx1"/>
                </a:solidFill>
                <a:effectLst/>
                <a:latin typeface="+mn-lt"/>
                <a:ea typeface="Calibri" panose="020F0502020204030204" pitchFamily="34" charset="0"/>
                <a:cs typeface="Times New Roman" panose="02020603050405020304" pitchFamily="18" charset="0"/>
              </a:rPr>
              <a:t>à m</a:t>
            </a:r>
            <a:r>
              <a:rPr lang="vi-VN">
                <a:solidFill>
                  <a:schemeClr val="tx1"/>
                </a:solidFill>
                <a:effectLst/>
                <a:latin typeface="+mn-lt"/>
                <a:ea typeface="Calibri" panose="020F0502020204030204" pitchFamily="34" charset="0"/>
                <a:cs typeface="Times New Roman" panose="02020603050405020304" pitchFamily="18" charset="0"/>
              </a:rPr>
              <a:t>ất kết nối với NC.</a:t>
            </a:r>
            <a:endParaRPr lang="en-US">
              <a:solidFill>
                <a:schemeClr val="tx1"/>
              </a:solidFill>
              <a:effectLst/>
              <a:latin typeface="+mn-lt"/>
              <a:ea typeface="Calibri" panose="020F0502020204030204" pitchFamily="34" charset="0"/>
              <a:cs typeface="Times New Roman" panose="02020603050405020304" pitchFamily="18" charset="0"/>
            </a:endParaRPr>
          </a:p>
        </p:txBody>
      </p:sp>
      <p:sp>
        <p:nvSpPr>
          <p:cNvPr id="4" name="Google Shape;2029;p48">
            <a:extLst>
              <a:ext uri="{FF2B5EF4-FFF2-40B4-BE49-F238E27FC236}">
                <a16:creationId xmlns:a16="http://schemas.microsoft.com/office/drawing/2014/main" id="{5029ABA8-F109-F8FE-84F7-5C40289BC991}"/>
              </a:ext>
            </a:extLst>
          </p:cNvPr>
          <p:cNvSpPr txBox="1">
            <a:spLocks/>
          </p:cNvSpPr>
          <p:nvPr/>
        </p:nvSpPr>
        <p:spPr>
          <a:xfrm>
            <a:off x="5994600" y="5143500"/>
            <a:ext cx="2429400" cy="865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2400"/>
              <a:buFont typeface="Bebas Neue"/>
              <a:buNone/>
              <a:defRPr sz="2200" b="0" i="0" u="none" strike="noStrike" cap="none">
                <a:solidFill>
                  <a:schemeClr val="dk1"/>
                </a:solidFill>
                <a:latin typeface="Albert Sans SemiBold"/>
                <a:ea typeface="Albert Sans SemiBold"/>
                <a:cs typeface="Albert Sans SemiBold"/>
                <a:sym typeface="Albert Sans SemiBold"/>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1800" b="1">
                <a:solidFill>
                  <a:schemeClr val="tx1"/>
                </a:solidFill>
                <a:latin typeface="+mn-lt"/>
                <a:ea typeface="Calibri" panose="020F0502020204030204" pitchFamily="34" charset="0"/>
              </a:rPr>
              <a:t>Giới thiệu</a:t>
            </a:r>
            <a:endParaRPr lang="en-US" sz="1800" b="1">
              <a:solidFill>
                <a:schemeClr val="tx1"/>
              </a:solidFill>
              <a:latin typeface="+mn-lt"/>
            </a:endParaRPr>
          </a:p>
        </p:txBody>
      </p:sp>
      <p:sp>
        <p:nvSpPr>
          <p:cNvPr id="5" name="TextBox 4">
            <a:extLst>
              <a:ext uri="{FF2B5EF4-FFF2-40B4-BE49-F238E27FC236}">
                <a16:creationId xmlns:a16="http://schemas.microsoft.com/office/drawing/2014/main" id="{A1C237E1-365A-56B9-A65D-9801B401FB79}"/>
              </a:ext>
            </a:extLst>
          </p:cNvPr>
          <p:cNvSpPr txBox="1"/>
          <p:nvPr/>
        </p:nvSpPr>
        <p:spPr>
          <a:xfrm>
            <a:off x="448613" y="413830"/>
            <a:ext cx="747090" cy="523220"/>
          </a:xfrm>
          <a:prstGeom prst="rect">
            <a:avLst/>
          </a:prstGeom>
          <a:noFill/>
        </p:spPr>
        <p:txBody>
          <a:bodyPr wrap="square">
            <a:spAutoFit/>
          </a:bodyPr>
          <a:lstStyle/>
          <a:p>
            <a:r>
              <a:rPr lang="en-US" sz="2800" b="1">
                <a:solidFill>
                  <a:schemeClr val="accent3"/>
                </a:solidFill>
                <a:latin typeface="+mj-lt"/>
                <a:ea typeface="Calibri" panose="020F0502020204030204" pitchFamily="34" charset="0"/>
              </a:rPr>
              <a:t>2</a:t>
            </a:r>
            <a:r>
              <a:rPr lang="en-US" sz="2800" b="1">
                <a:solidFill>
                  <a:schemeClr val="accent3"/>
                </a:solidFill>
                <a:effectLst/>
                <a:latin typeface="+mj-lt"/>
                <a:ea typeface="Calibri" panose="020F0502020204030204" pitchFamily="34" charset="0"/>
              </a:rPr>
              <a:t>.4</a:t>
            </a:r>
            <a:endParaRPr lang="en-US" sz="2800"/>
          </a:p>
        </p:txBody>
      </p:sp>
      <p:pic>
        <p:nvPicPr>
          <p:cNvPr id="2" name="Picture 1" descr="IMG_256">
            <a:extLst>
              <a:ext uri="{FF2B5EF4-FFF2-40B4-BE49-F238E27FC236}">
                <a16:creationId xmlns:a16="http://schemas.microsoft.com/office/drawing/2014/main" id="{38B88D28-A98B-7163-086D-F734F58B18F3}"/>
              </a:ext>
            </a:extLst>
          </p:cNvPr>
          <p:cNvPicPr>
            <a:picLocks noChangeAspect="1"/>
          </p:cNvPicPr>
          <p:nvPr/>
        </p:nvPicPr>
        <p:blipFill>
          <a:blip r:embed="rId3"/>
          <a:srcRect t="19822" b="7678"/>
          <a:stretch/>
        </p:blipFill>
        <p:spPr>
          <a:xfrm>
            <a:off x="424543" y="1369943"/>
            <a:ext cx="4149414" cy="3008325"/>
          </a:xfrm>
          <a:prstGeom prst="rect">
            <a:avLst/>
          </a:prstGeom>
          <a:noFill/>
          <a:ln w="9525">
            <a:noFill/>
          </a:ln>
        </p:spPr>
      </p:pic>
      <p:sp>
        <p:nvSpPr>
          <p:cNvPr id="6" name="TextBox 5">
            <a:extLst>
              <a:ext uri="{FF2B5EF4-FFF2-40B4-BE49-F238E27FC236}">
                <a16:creationId xmlns:a16="http://schemas.microsoft.com/office/drawing/2014/main" id="{E2CD3295-5CF4-A0A0-5AF3-4A8C157B96D4}"/>
              </a:ext>
            </a:extLst>
          </p:cNvPr>
          <p:cNvSpPr txBox="1"/>
          <p:nvPr/>
        </p:nvSpPr>
        <p:spPr>
          <a:xfrm>
            <a:off x="8679379" y="4835723"/>
            <a:ext cx="383438" cy="307777"/>
          </a:xfrm>
          <a:prstGeom prst="rect">
            <a:avLst/>
          </a:prstGeom>
          <a:noFill/>
        </p:spPr>
        <p:txBody>
          <a:bodyPr wrap="none" rtlCol="0">
            <a:spAutoFit/>
          </a:bodyPr>
          <a:lstStyle/>
          <a:p>
            <a:r>
              <a:rPr lang="en-US"/>
              <a:t>17</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33">
          <a:extLst>
            <a:ext uri="{FF2B5EF4-FFF2-40B4-BE49-F238E27FC236}">
              <a16:creationId xmlns:a16="http://schemas.microsoft.com/office/drawing/2014/main" id="{63DC7877-98E2-37A1-51CD-F200A910AB9F}"/>
            </a:ext>
          </a:extLst>
        </p:cNvPr>
        <p:cNvGrpSpPr/>
        <p:nvPr/>
      </p:nvGrpSpPr>
      <p:grpSpPr>
        <a:xfrm>
          <a:off x="0" y="0"/>
          <a:ext cx="0" cy="0"/>
          <a:chOff x="0" y="0"/>
          <a:chExt cx="0" cy="0"/>
        </a:xfrm>
      </p:grpSpPr>
      <p:sp>
        <p:nvSpPr>
          <p:cNvPr id="2036" name="Google Shape;2036;p49">
            <a:extLst>
              <a:ext uri="{FF2B5EF4-FFF2-40B4-BE49-F238E27FC236}">
                <a16:creationId xmlns:a16="http://schemas.microsoft.com/office/drawing/2014/main" id="{E8ADDA70-8D28-5F37-A230-801F98477E2F}"/>
              </a:ext>
            </a:extLst>
          </p:cNvPr>
          <p:cNvSpPr txBox="1">
            <a:spLocks noGrp="1"/>
          </p:cNvSpPr>
          <p:nvPr>
            <p:ph type="title"/>
          </p:nvPr>
        </p:nvSpPr>
        <p:spPr>
          <a:xfrm>
            <a:off x="720000" y="36435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b="1">
                <a:solidFill>
                  <a:schemeClr val="tx1"/>
                </a:solidFill>
                <a:effectLst/>
                <a:latin typeface="+mn-lt"/>
                <a:ea typeface="Times New Roman" panose="02020603050405020304" pitchFamily="18" charset="0"/>
              </a:rPr>
              <a:t>IC LM7805</a:t>
            </a:r>
            <a:endParaRPr sz="2800" b="1">
              <a:solidFill>
                <a:schemeClr val="tx1"/>
              </a:solidFill>
              <a:latin typeface="+mn-lt"/>
            </a:endParaRPr>
          </a:p>
        </p:txBody>
      </p:sp>
      <p:sp>
        <p:nvSpPr>
          <p:cNvPr id="2037" name="Google Shape;2037;p49">
            <a:extLst>
              <a:ext uri="{FF2B5EF4-FFF2-40B4-BE49-F238E27FC236}">
                <a16:creationId xmlns:a16="http://schemas.microsoft.com/office/drawing/2014/main" id="{C0FB19FD-50A2-9030-D532-5D3927BC818B}"/>
              </a:ext>
            </a:extLst>
          </p:cNvPr>
          <p:cNvSpPr txBox="1">
            <a:spLocks noGrp="1"/>
          </p:cNvSpPr>
          <p:nvPr>
            <p:ph type="subTitle" idx="1"/>
          </p:nvPr>
        </p:nvSpPr>
        <p:spPr>
          <a:xfrm>
            <a:off x="4572000" y="6045646"/>
            <a:ext cx="4127500" cy="635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a:effectLst/>
                <a:latin typeface="+mn-lt"/>
                <a:ea typeface="Calibri" panose="020F0502020204030204" pitchFamily="34" charset="0"/>
              </a:rPr>
              <a:t>M</a:t>
            </a:r>
            <a:r>
              <a:rPr lang="vi-VN">
                <a:effectLst/>
                <a:latin typeface="+mn-lt"/>
                <a:ea typeface="Calibri" panose="020F0502020204030204" pitchFamily="34" charset="0"/>
              </a:rPr>
              <a:t>ột mạch ổn </a:t>
            </a:r>
            <a:r>
              <a:rPr lang="en-US">
                <a:effectLst/>
                <a:latin typeface="+mn-lt"/>
                <a:ea typeface="Calibri" panose="020F0502020204030204" pitchFamily="34" charset="0"/>
              </a:rPr>
              <a:t>áp đư</a:t>
            </a:r>
            <a:r>
              <a:rPr lang="vi-VN">
                <a:effectLst/>
                <a:latin typeface="+mn-lt"/>
                <a:ea typeface="Calibri" panose="020F0502020204030204" pitchFamily="34" charset="0"/>
              </a:rPr>
              <a:t>ợc thiết kế nhỏ gọn, đơn giản, hoạt động v</a:t>
            </a:r>
            <a:r>
              <a:rPr lang="en-US">
                <a:effectLst/>
                <a:latin typeface="+mn-lt"/>
                <a:ea typeface="Calibri" panose="020F0502020204030204" pitchFamily="34" charset="0"/>
              </a:rPr>
              <a:t>ô cùng </a:t>
            </a:r>
            <a:r>
              <a:rPr lang="vi-VN">
                <a:effectLst/>
                <a:latin typeface="+mn-lt"/>
                <a:ea typeface="Calibri" panose="020F0502020204030204" pitchFamily="34" charset="0"/>
              </a:rPr>
              <a:t>ổn định, mạch c</a:t>
            </a:r>
            <a:r>
              <a:rPr lang="en-US">
                <a:effectLst/>
                <a:latin typeface="+mn-lt"/>
                <a:ea typeface="Calibri" panose="020F0502020204030204" pitchFamily="34" charset="0"/>
              </a:rPr>
              <a:t>ó đi</a:t>
            </a:r>
            <a:r>
              <a:rPr lang="vi-VN">
                <a:effectLst/>
                <a:latin typeface="+mn-lt"/>
                <a:ea typeface="Calibri" panose="020F0502020204030204" pitchFamily="34" charset="0"/>
              </a:rPr>
              <a:t>ện </a:t>
            </a:r>
            <a:r>
              <a:rPr lang="en-US">
                <a:effectLst/>
                <a:latin typeface="+mn-lt"/>
                <a:ea typeface="Calibri" panose="020F0502020204030204" pitchFamily="34" charset="0"/>
              </a:rPr>
              <a:t>áp vào vào AC ho</a:t>
            </a:r>
            <a:r>
              <a:rPr lang="vi-VN">
                <a:effectLst/>
                <a:latin typeface="+mn-lt"/>
                <a:ea typeface="Calibri" panose="020F0502020204030204" pitchFamily="34" charset="0"/>
              </a:rPr>
              <a:t>ặc DC trong một phạm vi nhất định từ 12 đến 24V, điện </a:t>
            </a:r>
            <a:r>
              <a:rPr lang="en-US">
                <a:effectLst/>
                <a:latin typeface="+mn-lt"/>
                <a:ea typeface="Calibri" panose="020F0502020204030204" pitchFamily="34" charset="0"/>
              </a:rPr>
              <a:t>áp đ</a:t>
            </a:r>
            <a:r>
              <a:rPr lang="vi-VN">
                <a:effectLst/>
                <a:latin typeface="+mn-lt"/>
                <a:ea typeface="Calibri" panose="020F0502020204030204" pitchFamily="34" charset="0"/>
              </a:rPr>
              <a:t>ầu ra cố định 5VDC, ph</a:t>
            </a:r>
            <a:r>
              <a:rPr lang="en-US">
                <a:effectLst/>
                <a:latin typeface="+mn-lt"/>
                <a:ea typeface="Calibri" panose="020F0502020204030204" pitchFamily="34" charset="0"/>
              </a:rPr>
              <a:t>ù h</a:t>
            </a:r>
            <a:r>
              <a:rPr lang="vi-VN">
                <a:effectLst/>
                <a:latin typeface="+mn-lt"/>
                <a:ea typeface="Calibri" panose="020F0502020204030204" pitchFamily="34" charset="0"/>
              </a:rPr>
              <a:t>ợp với c</a:t>
            </a:r>
            <a:r>
              <a:rPr lang="en-US">
                <a:effectLst/>
                <a:latin typeface="+mn-lt"/>
                <a:ea typeface="Calibri" panose="020F0502020204030204" pitchFamily="34" charset="0"/>
              </a:rPr>
              <a:t>ác </a:t>
            </a:r>
            <a:r>
              <a:rPr lang="vi-VN">
                <a:effectLst/>
                <a:latin typeface="+mn-lt"/>
                <a:ea typeface="Calibri" panose="020F0502020204030204" pitchFamily="34" charset="0"/>
              </a:rPr>
              <a:t>ứng dụng cần sử dụng nguồn 5V</a:t>
            </a:r>
            <a:r>
              <a:rPr lang="en-US">
                <a:effectLst/>
                <a:latin typeface="+mn-lt"/>
                <a:ea typeface="Calibri" panose="020F0502020204030204" pitchFamily="34" charset="0"/>
              </a:rPr>
              <a:t>.</a:t>
            </a:r>
            <a:endParaRPr b="1">
              <a:solidFill>
                <a:schemeClr val="tx1"/>
              </a:solidFill>
              <a:latin typeface="+mn-lt"/>
            </a:endParaRPr>
          </a:p>
        </p:txBody>
      </p:sp>
      <p:sp>
        <p:nvSpPr>
          <p:cNvPr id="19" name="Google Shape;2029;p48">
            <a:extLst>
              <a:ext uri="{FF2B5EF4-FFF2-40B4-BE49-F238E27FC236}">
                <a16:creationId xmlns:a16="http://schemas.microsoft.com/office/drawing/2014/main" id="{A653A0F2-F93D-1BE1-26F5-1ECB75F495FB}"/>
              </a:ext>
            </a:extLst>
          </p:cNvPr>
          <p:cNvSpPr txBox="1">
            <a:spLocks/>
          </p:cNvSpPr>
          <p:nvPr/>
        </p:nvSpPr>
        <p:spPr>
          <a:xfrm>
            <a:off x="5562800" y="5119825"/>
            <a:ext cx="2429400" cy="865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2400"/>
              <a:buFont typeface="Bebas Neue"/>
              <a:buNone/>
              <a:defRPr sz="2200" b="0" i="0" u="none" strike="noStrike" cap="none">
                <a:solidFill>
                  <a:schemeClr val="dk1"/>
                </a:solidFill>
                <a:latin typeface="Albert Sans SemiBold"/>
                <a:ea typeface="Albert Sans SemiBold"/>
                <a:cs typeface="Albert Sans SemiBold"/>
                <a:sym typeface="Albert Sans SemiBold"/>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1800" b="1">
                <a:solidFill>
                  <a:schemeClr val="tx1"/>
                </a:solidFill>
                <a:latin typeface="+mn-lt"/>
                <a:ea typeface="Calibri" panose="020F0502020204030204" pitchFamily="34" charset="0"/>
              </a:rPr>
              <a:t>Giới thiệu</a:t>
            </a:r>
            <a:endParaRPr lang="en-US" sz="1800" b="1">
              <a:solidFill>
                <a:schemeClr val="tx1"/>
              </a:solidFill>
              <a:latin typeface="+mn-lt"/>
            </a:endParaRPr>
          </a:p>
        </p:txBody>
      </p:sp>
      <p:sp>
        <p:nvSpPr>
          <p:cNvPr id="2" name="Google Shape;2029;p48">
            <a:extLst>
              <a:ext uri="{FF2B5EF4-FFF2-40B4-BE49-F238E27FC236}">
                <a16:creationId xmlns:a16="http://schemas.microsoft.com/office/drawing/2014/main" id="{15616A8A-E286-0723-C563-68B2B28F5461}"/>
              </a:ext>
            </a:extLst>
          </p:cNvPr>
          <p:cNvSpPr txBox="1">
            <a:spLocks/>
          </p:cNvSpPr>
          <p:nvPr/>
        </p:nvSpPr>
        <p:spPr>
          <a:xfrm>
            <a:off x="5378650" y="1311351"/>
            <a:ext cx="2429400" cy="865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2400"/>
              <a:buFont typeface="Bebas Neue"/>
              <a:buNone/>
              <a:defRPr sz="2200" b="0" i="0" u="none" strike="noStrike" cap="none">
                <a:solidFill>
                  <a:schemeClr val="dk1"/>
                </a:solidFill>
                <a:latin typeface="Albert Sans SemiBold"/>
                <a:ea typeface="Albert Sans SemiBold"/>
                <a:cs typeface="Albert Sans SemiBold"/>
                <a:sym typeface="Albert Sans SemiBold"/>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1800" b="1">
                <a:solidFill>
                  <a:schemeClr val="tx1"/>
                </a:solidFill>
                <a:latin typeface="+mn-lt"/>
                <a:ea typeface="Calibri" panose="020F0502020204030204" pitchFamily="34" charset="0"/>
              </a:rPr>
              <a:t>Thông số kỹ thuật</a:t>
            </a:r>
            <a:endParaRPr lang="en-US" sz="1800" b="1">
              <a:solidFill>
                <a:schemeClr val="tx1"/>
              </a:solidFill>
              <a:latin typeface="+mn-lt"/>
            </a:endParaRPr>
          </a:p>
        </p:txBody>
      </p:sp>
      <p:sp>
        <p:nvSpPr>
          <p:cNvPr id="5" name="Google Shape;2029;p48">
            <a:extLst>
              <a:ext uri="{FF2B5EF4-FFF2-40B4-BE49-F238E27FC236}">
                <a16:creationId xmlns:a16="http://schemas.microsoft.com/office/drawing/2014/main" id="{7A63D4F8-075D-2DAF-05E5-FC5CD78936E7}"/>
              </a:ext>
            </a:extLst>
          </p:cNvPr>
          <p:cNvSpPr txBox="1">
            <a:spLocks/>
          </p:cNvSpPr>
          <p:nvPr/>
        </p:nvSpPr>
        <p:spPr>
          <a:xfrm>
            <a:off x="4991300" y="2889449"/>
            <a:ext cx="3204100" cy="865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2400"/>
              <a:buFont typeface="Bebas Neue"/>
              <a:buNone/>
              <a:defRPr sz="2200" b="0" i="0" u="none" strike="noStrike" cap="none">
                <a:solidFill>
                  <a:schemeClr val="dk1"/>
                </a:solidFill>
                <a:latin typeface="Albert Sans SemiBold"/>
                <a:ea typeface="Albert Sans SemiBold"/>
                <a:cs typeface="Albert Sans SemiBold"/>
                <a:sym typeface="Albert Sans SemiBold"/>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285750" marR="0" lvl="0" indent="-285750" algn="l" fontAlgn="base">
              <a:lnSpc>
                <a:spcPct val="100000"/>
              </a:lnSpc>
              <a:spcBef>
                <a:spcPts val="400"/>
              </a:spcBef>
              <a:spcAft>
                <a:spcPts val="1000"/>
              </a:spcAft>
              <a:buSzPts val="1000"/>
              <a:buFont typeface="Arial" panose="020B0604020202020204" pitchFamily="34" charset="0"/>
              <a:buChar char="•"/>
              <a:tabLst>
                <a:tab pos="457200" algn="l"/>
              </a:tabLst>
            </a:pPr>
            <a:r>
              <a:rPr lang="en-SG" sz="1400">
                <a:solidFill>
                  <a:schemeClr val="tx1"/>
                </a:solidFill>
                <a:effectLst/>
                <a:latin typeface="+mn-lt"/>
                <a:ea typeface="Times New Roman" panose="02020603050405020304" pitchFamily="18" charset="0"/>
                <a:cs typeface="Times New Roman" panose="02020603050405020304" pitchFamily="18" charset="0"/>
              </a:rPr>
              <a:t>Điện áp vào: DC/AC 12V-24V (Không phân biệt âm dương)</a:t>
            </a:r>
            <a:endParaRPr lang="en-US" sz="1400">
              <a:solidFill>
                <a:schemeClr val="tx1"/>
              </a:solidFill>
              <a:effectLst/>
              <a:latin typeface="+mn-lt"/>
              <a:ea typeface="Calibri" panose="020F0502020204030204" pitchFamily="34" charset="0"/>
              <a:cs typeface="Times New Roman" panose="02020603050405020304" pitchFamily="18" charset="0"/>
            </a:endParaRPr>
          </a:p>
          <a:p>
            <a:pPr marL="285750" marR="0" lvl="0" indent="-285750" algn="l" fontAlgn="base">
              <a:lnSpc>
                <a:spcPct val="100000"/>
              </a:lnSpc>
              <a:spcBef>
                <a:spcPts val="600"/>
              </a:spcBef>
              <a:spcAft>
                <a:spcPts val="1000"/>
              </a:spcAft>
              <a:buSzPts val="1000"/>
              <a:buFont typeface="Arial" panose="020B0604020202020204" pitchFamily="34" charset="0"/>
              <a:buChar char="•"/>
              <a:tabLst>
                <a:tab pos="457200" algn="l"/>
              </a:tabLst>
            </a:pPr>
            <a:r>
              <a:rPr lang="en-SG" sz="1400">
                <a:solidFill>
                  <a:schemeClr val="tx1"/>
                </a:solidFill>
                <a:effectLst/>
                <a:latin typeface="+mn-lt"/>
                <a:ea typeface="Times New Roman" panose="02020603050405020304" pitchFamily="18" charset="0"/>
                <a:cs typeface="Times New Roman" panose="02020603050405020304" pitchFamily="18" charset="0"/>
              </a:rPr>
              <a:t>Điện áp ra: 5 VDC</a:t>
            </a:r>
            <a:endParaRPr lang="en-US" sz="1400">
              <a:solidFill>
                <a:schemeClr val="tx1"/>
              </a:solidFill>
              <a:effectLst/>
              <a:latin typeface="+mn-lt"/>
              <a:ea typeface="Calibri" panose="020F0502020204030204" pitchFamily="34" charset="0"/>
              <a:cs typeface="Times New Roman" panose="02020603050405020304" pitchFamily="18" charset="0"/>
            </a:endParaRPr>
          </a:p>
          <a:p>
            <a:pPr marL="285750" marR="0" lvl="0" indent="-285750" algn="l" fontAlgn="base">
              <a:lnSpc>
                <a:spcPct val="100000"/>
              </a:lnSpc>
              <a:spcBef>
                <a:spcPts val="600"/>
              </a:spcBef>
              <a:spcAft>
                <a:spcPts val="900"/>
              </a:spcAft>
              <a:buSzPts val="1000"/>
              <a:buFont typeface="Arial" panose="020B0604020202020204" pitchFamily="34" charset="0"/>
              <a:buChar char="•"/>
              <a:tabLst>
                <a:tab pos="457200" algn="l"/>
              </a:tabLst>
            </a:pPr>
            <a:r>
              <a:rPr lang="en-SG" sz="1400">
                <a:solidFill>
                  <a:schemeClr val="tx1"/>
                </a:solidFill>
                <a:effectLst/>
                <a:latin typeface="+mn-lt"/>
                <a:ea typeface="Times New Roman" panose="02020603050405020304" pitchFamily="18" charset="0"/>
                <a:cs typeface="Times New Roman" panose="02020603050405020304" pitchFamily="18" charset="0"/>
              </a:rPr>
              <a:t>Dòng ra tối đa: 1.2A</a:t>
            </a:r>
            <a:endParaRPr lang="en-US" sz="1800" b="1">
              <a:solidFill>
                <a:schemeClr val="tx1"/>
              </a:solidFill>
              <a:latin typeface="+mn-lt"/>
            </a:endParaRPr>
          </a:p>
        </p:txBody>
      </p:sp>
      <p:sp>
        <p:nvSpPr>
          <p:cNvPr id="6" name="TextBox 5">
            <a:extLst>
              <a:ext uri="{FF2B5EF4-FFF2-40B4-BE49-F238E27FC236}">
                <a16:creationId xmlns:a16="http://schemas.microsoft.com/office/drawing/2014/main" id="{D3C97458-5BE0-0CF6-B719-47516A7E07A2}"/>
              </a:ext>
            </a:extLst>
          </p:cNvPr>
          <p:cNvSpPr txBox="1"/>
          <p:nvPr/>
        </p:nvSpPr>
        <p:spPr>
          <a:xfrm>
            <a:off x="448613" y="413830"/>
            <a:ext cx="747090" cy="523220"/>
          </a:xfrm>
          <a:prstGeom prst="rect">
            <a:avLst/>
          </a:prstGeom>
          <a:noFill/>
        </p:spPr>
        <p:txBody>
          <a:bodyPr wrap="square">
            <a:spAutoFit/>
          </a:bodyPr>
          <a:lstStyle/>
          <a:p>
            <a:r>
              <a:rPr lang="en-US" sz="2800" b="1">
                <a:solidFill>
                  <a:schemeClr val="accent3"/>
                </a:solidFill>
                <a:latin typeface="+mj-lt"/>
                <a:ea typeface="Calibri" panose="020F0502020204030204" pitchFamily="34" charset="0"/>
              </a:rPr>
              <a:t>2</a:t>
            </a:r>
            <a:r>
              <a:rPr lang="en-US" sz="2800" b="1">
                <a:solidFill>
                  <a:schemeClr val="accent3"/>
                </a:solidFill>
                <a:effectLst/>
                <a:latin typeface="+mj-lt"/>
                <a:ea typeface="Calibri" panose="020F0502020204030204" pitchFamily="34" charset="0"/>
              </a:rPr>
              <a:t>.5</a:t>
            </a:r>
            <a:endParaRPr lang="en-US" sz="2800"/>
          </a:p>
        </p:txBody>
      </p:sp>
      <p:pic>
        <p:nvPicPr>
          <p:cNvPr id="3" name="Picture 2" descr="IMG_256">
            <a:extLst>
              <a:ext uri="{FF2B5EF4-FFF2-40B4-BE49-F238E27FC236}">
                <a16:creationId xmlns:a16="http://schemas.microsoft.com/office/drawing/2014/main" id="{55925AB5-5977-F1BC-F458-1DF2F0840F3B}"/>
              </a:ext>
            </a:extLst>
          </p:cNvPr>
          <p:cNvPicPr>
            <a:picLocks noChangeAspect="1"/>
          </p:cNvPicPr>
          <p:nvPr/>
        </p:nvPicPr>
        <p:blipFill>
          <a:blip r:embed="rId3"/>
          <a:stretch>
            <a:fillRect/>
          </a:stretch>
        </p:blipFill>
        <p:spPr>
          <a:xfrm>
            <a:off x="1335950" y="1311351"/>
            <a:ext cx="3112135" cy="3112135"/>
          </a:xfrm>
          <a:prstGeom prst="rect">
            <a:avLst/>
          </a:prstGeom>
          <a:noFill/>
          <a:ln w="9525">
            <a:noFill/>
          </a:ln>
        </p:spPr>
      </p:pic>
      <p:sp>
        <p:nvSpPr>
          <p:cNvPr id="4" name="TextBox 3">
            <a:extLst>
              <a:ext uri="{FF2B5EF4-FFF2-40B4-BE49-F238E27FC236}">
                <a16:creationId xmlns:a16="http://schemas.microsoft.com/office/drawing/2014/main" id="{53FA8E88-82B3-C08B-703A-8F738588BA56}"/>
              </a:ext>
            </a:extLst>
          </p:cNvPr>
          <p:cNvSpPr txBox="1"/>
          <p:nvPr/>
        </p:nvSpPr>
        <p:spPr>
          <a:xfrm>
            <a:off x="8679379" y="4835723"/>
            <a:ext cx="383438" cy="307777"/>
          </a:xfrm>
          <a:prstGeom prst="rect">
            <a:avLst/>
          </a:prstGeom>
          <a:noFill/>
        </p:spPr>
        <p:txBody>
          <a:bodyPr wrap="none" rtlCol="0">
            <a:spAutoFit/>
          </a:bodyPr>
          <a:lstStyle/>
          <a:p>
            <a:r>
              <a:rPr lang="en-US"/>
              <a:t>18</a:t>
            </a:r>
          </a:p>
        </p:txBody>
      </p:sp>
    </p:spTree>
    <p:extLst>
      <p:ext uri="{BB962C8B-B14F-4D97-AF65-F5344CB8AC3E}">
        <p14:creationId xmlns:p14="http://schemas.microsoft.com/office/powerpoint/2010/main" val="25670822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281"/>
        <p:cNvGrpSpPr/>
        <p:nvPr/>
      </p:nvGrpSpPr>
      <p:grpSpPr>
        <a:xfrm>
          <a:off x="0" y="0"/>
          <a:ext cx="0" cy="0"/>
          <a:chOff x="0" y="0"/>
          <a:chExt cx="0" cy="0"/>
        </a:xfrm>
      </p:grpSpPr>
      <p:sp>
        <p:nvSpPr>
          <p:cNvPr id="6" name="Google Shape;2036;p49">
            <a:extLst>
              <a:ext uri="{FF2B5EF4-FFF2-40B4-BE49-F238E27FC236}">
                <a16:creationId xmlns:a16="http://schemas.microsoft.com/office/drawing/2014/main" id="{A5F8CE07-35E2-A9E8-80DC-BBC48FBC1E66}"/>
              </a:ext>
            </a:extLst>
          </p:cNvPr>
          <p:cNvSpPr txBox="1">
            <a:spLocks noGrp="1"/>
          </p:cNvSpPr>
          <p:nvPr>
            <p:ph type="title"/>
          </p:nvPr>
        </p:nvSpPr>
        <p:spPr>
          <a:xfrm>
            <a:off x="720000" y="33315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b="1">
                <a:solidFill>
                  <a:schemeClr val="tx1"/>
                </a:solidFill>
                <a:latin typeface="+mn-lt"/>
              </a:rPr>
              <a:t>Khóa điện </a:t>
            </a:r>
            <a:r>
              <a:rPr lang="en-SG" sz="2800" b="1">
                <a:solidFill>
                  <a:schemeClr val="tx1"/>
                </a:solidFill>
                <a:effectLst/>
                <a:latin typeface="+mn-lt"/>
                <a:ea typeface="Times New Roman" panose="02020603050405020304" pitchFamily="18" charset="0"/>
              </a:rPr>
              <a:t>JF-0826B </a:t>
            </a:r>
            <a:br>
              <a:rPr lang="en-US" sz="2800" b="1">
                <a:solidFill>
                  <a:schemeClr val="tx1"/>
                </a:solidFill>
                <a:latin typeface="+mn-lt"/>
              </a:rPr>
            </a:br>
            <a:endParaRPr sz="2800" b="1">
              <a:solidFill>
                <a:schemeClr val="tx1"/>
              </a:solidFill>
              <a:latin typeface="+mn-lt"/>
            </a:endParaRPr>
          </a:p>
        </p:txBody>
      </p:sp>
      <p:pic>
        <p:nvPicPr>
          <p:cNvPr id="7" name="Picture 6">
            <a:extLst>
              <a:ext uri="{FF2B5EF4-FFF2-40B4-BE49-F238E27FC236}">
                <a16:creationId xmlns:a16="http://schemas.microsoft.com/office/drawing/2014/main" id="{4910B392-5A91-8BDE-1D7E-1B94F7872A01}"/>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55686" y="1017725"/>
            <a:ext cx="2425700" cy="2374900"/>
          </a:xfrm>
          <a:prstGeom prst="rect">
            <a:avLst/>
          </a:prstGeom>
          <a:noFill/>
          <a:ln>
            <a:noFill/>
          </a:ln>
        </p:spPr>
      </p:pic>
      <p:sp>
        <p:nvSpPr>
          <p:cNvPr id="9" name="TextBox 8">
            <a:extLst>
              <a:ext uri="{FF2B5EF4-FFF2-40B4-BE49-F238E27FC236}">
                <a16:creationId xmlns:a16="http://schemas.microsoft.com/office/drawing/2014/main" id="{68285CFD-846B-A31D-5977-5DD49FFF5BCC}"/>
              </a:ext>
            </a:extLst>
          </p:cNvPr>
          <p:cNvSpPr txBox="1"/>
          <p:nvPr/>
        </p:nvSpPr>
        <p:spPr>
          <a:xfrm>
            <a:off x="5780315" y="2021143"/>
            <a:ext cx="4572000" cy="1600438"/>
          </a:xfrm>
          <a:prstGeom prst="rect">
            <a:avLst/>
          </a:prstGeom>
          <a:noFill/>
        </p:spPr>
        <p:txBody>
          <a:bodyPr wrap="square">
            <a:spAutoFit/>
          </a:bodyPr>
          <a:lstStyle/>
          <a:p>
            <a:pPr marL="285750" indent="-285750">
              <a:buClr>
                <a:schemeClr val="tx1"/>
              </a:buClr>
              <a:buFont typeface="Arial" panose="020B0604020202020204" pitchFamily="34" charset="0"/>
              <a:buChar char="•"/>
            </a:pPr>
            <a:r>
              <a:rPr lang="en-US">
                <a:solidFill>
                  <a:schemeClr val="tx1"/>
                </a:solidFill>
              </a:rPr>
              <a:t>Điện áp định mức: DC 24V</a:t>
            </a:r>
          </a:p>
          <a:p>
            <a:pPr marL="285750" indent="-285750">
              <a:buClr>
                <a:schemeClr val="tx1"/>
              </a:buClr>
              <a:buFont typeface="Arial" panose="020B0604020202020204" pitchFamily="34" charset="0"/>
              <a:buChar char="•"/>
            </a:pPr>
            <a:r>
              <a:rPr lang="en-US">
                <a:solidFill>
                  <a:schemeClr val="tx1"/>
                </a:solidFill>
              </a:rPr>
              <a:t>Loại: Kéo đẩy</a:t>
            </a:r>
          </a:p>
          <a:p>
            <a:pPr marL="285750" indent="-285750">
              <a:buClr>
                <a:schemeClr val="tx1"/>
              </a:buClr>
              <a:buFont typeface="Arial" panose="020B0604020202020204" pitchFamily="34" charset="0"/>
              <a:buChar char="•"/>
            </a:pPr>
            <a:r>
              <a:rPr lang="en-US">
                <a:solidFill>
                  <a:schemeClr val="tx1"/>
                </a:solidFill>
              </a:rPr>
              <a:t>Dòng điện: 350mA</a:t>
            </a:r>
          </a:p>
          <a:p>
            <a:pPr marL="285750" indent="-285750">
              <a:buClr>
                <a:schemeClr val="tx1"/>
              </a:buClr>
              <a:buFont typeface="Arial" panose="020B0604020202020204" pitchFamily="34" charset="0"/>
              <a:buChar char="•"/>
            </a:pPr>
            <a:r>
              <a:rPr lang="en-US">
                <a:solidFill>
                  <a:schemeClr val="tx1"/>
                </a:solidFill>
              </a:rPr>
              <a:t>Lực và hành trình: 20 N / 10 mm</a:t>
            </a:r>
          </a:p>
          <a:p>
            <a:pPr marL="285750" indent="-285750">
              <a:buClr>
                <a:schemeClr val="tx1"/>
              </a:buClr>
              <a:buFont typeface="Arial" panose="020B0604020202020204" pitchFamily="34" charset="0"/>
              <a:buChar char="•"/>
            </a:pPr>
            <a:r>
              <a:rPr lang="en-US">
                <a:solidFill>
                  <a:schemeClr val="tx1"/>
                </a:solidFill>
              </a:rPr>
              <a:t>Kích thước thân: 26 x 25 x 22 mm </a:t>
            </a:r>
          </a:p>
          <a:p>
            <a:pPr marL="285750" indent="-285750">
              <a:buClr>
                <a:schemeClr val="tx1"/>
              </a:buClr>
              <a:buFont typeface="Arial" panose="020B0604020202020204" pitchFamily="34" charset="0"/>
              <a:buChar char="•"/>
            </a:pPr>
            <a:r>
              <a:rPr lang="en-US">
                <a:solidFill>
                  <a:schemeClr val="tx1"/>
                </a:solidFill>
              </a:rPr>
              <a:t>Đường kính thanh pit tông: 7mm</a:t>
            </a:r>
          </a:p>
          <a:p>
            <a:pPr marL="285750" indent="-285750">
              <a:buClr>
                <a:schemeClr val="tx1"/>
              </a:buClr>
              <a:buFont typeface="Arial" panose="020B0604020202020204" pitchFamily="34" charset="0"/>
              <a:buChar char="•"/>
            </a:pPr>
            <a:r>
              <a:rPr lang="en-US">
                <a:solidFill>
                  <a:schemeClr val="tx1"/>
                </a:solidFill>
              </a:rPr>
              <a:t>Chiều dài cáp: 20 cm</a:t>
            </a:r>
          </a:p>
        </p:txBody>
      </p:sp>
      <p:sp>
        <p:nvSpPr>
          <p:cNvPr id="10" name="Google Shape;2029;p48">
            <a:extLst>
              <a:ext uri="{FF2B5EF4-FFF2-40B4-BE49-F238E27FC236}">
                <a16:creationId xmlns:a16="http://schemas.microsoft.com/office/drawing/2014/main" id="{E8D328BC-244D-9CDE-FBDB-5FCDD36FF163}"/>
              </a:ext>
            </a:extLst>
          </p:cNvPr>
          <p:cNvSpPr txBox="1">
            <a:spLocks/>
          </p:cNvSpPr>
          <p:nvPr/>
        </p:nvSpPr>
        <p:spPr>
          <a:xfrm>
            <a:off x="6264692" y="1155343"/>
            <a:ext cx="2429400" cy="865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2400"/>
              <a:buFont typeface="Bebas Neue"/>
              <a:buNone/>
              <a:defRPr sz="2200" b="0" i="0" u="none" strike="noStrike" cap="none">
                <a:solidFill>
                  <a:schemeClr val="dk1"/>
                </a:solidFill>
                <a:latin typeface="Albert Sans SemiBold"/>
                <a:ea typeface="Albert Sans SemiBold"/>
                <a:cs typeface="Albert Sans SemiBold"/>
                <a:sym typeface="Albert Sans SemiBold"/>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1800" b="1">
                <a:solidFill>
                  <a:schemeClr val="tx1"/>
                </a:solidFill>
                <a:latin typeface="+mn-lt"/>
                <a:ea typeface="Calibri" panose="020F0502020204030204" pitchFamily="34" charset="0"/>
              </a:rPr>
              <a:t>Thông số kỹ thuật</a:t>
            </a:r>
            <a:endParaRPr lang="en-US" sz="1800" b="1">
              <a:solidFill>
                <a:schemeClr val="tx1"/>
              </a:solidFill>
              <a:latin typeface="+mn-lt"/>
            </a:endParaRPr>
          </a:p>
        </p:txBody>
      </p:sp>
      <p:sp>
        <p:nvSpPr>
          <p:cNvPr id="11" name="TextBox 10">
            <a:extLst>
              <a:ext uri="{FF2B5EF4-FFF2-40B4-BE49-F238E27FC236}">
                <a16:creationId xmlns:a16="http://schemas.microsoft.com/office/drawing/2014/main" id="{01BBDCD6-1A8F-DD04-6472-37442C7B934D}"/>
              </a:ext>
            </a:extLst>
          </p:cNvPr>
          <p:cNvSpPr txBox="1"/>
          <p:nvPr/>
        </p:nvSpPr>
        <p:spPr>
          <a:xfrm>
            <a:off x="448613" y="413830"/>
            <a:ext cx="747090" cy="523220"/>
          </a:xfrm>
          <a:prstGeom prst="rect">
            <a:avLst/>
          </a:prstGeom>
          <a:noFill/>
        </p:spPr>
        <p:txBody>
          <a:bodyPr wrap="square">
            <a:spAutoFit/>
          </a:bodyPr>
          <a:lstStyle/>
          <a:p>
            <a:r>
              <a:rPr lang="en-US" sz="2800" b="1">
                <a:solidFill>
                  <a:schemeClr val="accent3"/>
                </a:solidFill>
                <a:latin typeface="+mj-lt"/>
                <a:ea typeface="Calibri" panose="020F0502020204030204" pitchFamily="34" charset="0"/>
              </a:rPr>
              <a:t>2</a:t>
            </a:r>
            <a:r>
              <a:rPr lang="en-US" sz="2800" b="1">
                <a:solidFill>
                  <a:schemeClr val="accent3"/>
                </a:solidFill>
                <a:effectLst/>
                <a:latin typeface="+mj-lt"/>
                <a:ea typeface="Calibri" panose="020F0502020204030204" pitchFamily="34" charset="0"/>
              </a:rPr>
              <a:t>.6</a:t>
            </a:r>
            <a:endParaRPr lang="en-US" sz="2800"/>
          </a:p>
        </p:txBody>
      </p:sp>
      <p:pic>
        <p:nvPicPr>
          <p:cNvPr id="2" name="Picture 1">
            <a:extLst>
              <a:ext uri="{FF2B5EF4-FFF2-40B4-BE49-F238E27FC236}">
                <a16:creationId xmlns:a16="http://schemas.microsoft.com/office/drawing/2014/main" id="{2977F3C0-84E4-4A48-ABFC-3D11808AF9E8}"/>
              </a:ext>
            </a:extLst>
          </p:cNvPr>
          <p:cNvPicPr>
            <a:picLocks noChangeAspect="1"/>
          </p:cNvPicPr>
          <p:nvPr/>
        </p:nvPicPr>
        <p:blipFill>
          <a:blip r:embed="rId4"/>
          <a:stretch>
            <a:fillRect/>
          </a:stretch>
        </p:blipFill>
        <p:spPr>
          <a:xfrm>
            <a:off x="3083464" y="2205175"/>
            <a:ext cx="2696851" cy="2053249"/>
          </a:xfrm>
          <a:prstGeom prst="rect">
            <a:avLst/>
          </a:prstGeom>
          <a:noFill/>
          <a:ln>
            <a:noFill/>
          </a:ln>
        </p:spPr>
      </p:pic>
      <p:sp>
        <p:nvSpPr>
          <p:cNvPr id="3" name="TextBox 2">
            <a:extLst>
              <a:ext uri="{FF2B5EF4-FFF2-40B4-BE49-F238E27FC236}">
                <a16:creationId xmlns:a16="http://schemas.microsoft.com/office/drawing/2014/main" id="{91B732C0-9449-8E62-5E7D-F6F45589639B}"/>
              </a:ext>
            </a:extLst>
          </p:cNvPr>
          <p:cNvSpPr txBox="1"/>
          <p:nvPr/>
        </p:nvSpPr>
        <p:spPr>
          <a:xfrm>
            <a:off x="8679379" y="4835723"/>
            <a:ext cx="383438" cy="307777"/>
          </a:xfrm>
          <a:prstGeom prst="rect">
            <a:avLst/>
          </a:prstGeom>
          <a:noFill/>
        </p:spPr>
        <p:txBody>
          <a:bodyPr wrap="none" rtlCol="0">
            <a:spAutoFit/>
          </a:bodyPr>
          <a:lstStyle/>
          <a:p>
            <a:r>
              <a:rPr lang="en-US"/>
              <a:t>19</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349"/>
        <p:cNvGrpSpPr/>
        <p:nvPr/>
      </p:nvGrpSpPr>
      <p:grpSpPr>
        <a:xfrm>
          <a:off x="0" y="0"/>
          <a:ext cx="0" cy="0"/>
          <a:chOff x="0" y="0"/>
          <a:chExt cx="0" cy="0"/>
        </a:xfrm>
      </p:grpSpPr>
      <p:sp>
        <p:nvSpPr>
          <p:cNvPr id="8" name="TextBox 7">
            <a:extLst>
              <a:ext uri="{FF2B5EF4-FFF2-40B4-BE49-F238E27FC236}">
                <a16:creationId xmlns:a16="http://schemas.microsoft.com/office/drawing/2014/main" id="{68965F0F-27AC-1548-DD70-674F726661EF}"/>
              </a:ext>
            </a:extLst>
          </p:cNvPr>
          <p:cNvSpPr txBox="1"/>
          <p:nvPr/>
        </p:nvSpPr>
        <p:spPr>
          <a:xfrm>
            <a:off x="448613" y="413830"/>
            <a:ext cx="747090" cy="523220"/>
          </a:xfrm>
          <a:prstGeom prst="rect">
            <a:avLst/>
          </a:prstGeom>
          <a:noFill/>
        </p:spPr>
        <p:txBody>
          <a:bodyPr wrap="square">
            <a:spAutoFit/>
          </a:bodyPr>
          <a:lstStyle/>
          <a:p>
            <a:r>
              <a:rPr lang="en-US" sz="2800" b="1">
                <a:solidFill>
                  <a:schemeClr val="accent3"/>
                </a:solidFill>
                <a:latin typeface="+mj-lt"/>
                <a:ea typeface="Calibri" panose="020F0502020204030204" pitchFamily="34" charset="0"/>
              </a:rPr>
              <a:t>2</a:t>
            </a:r>
            <a:r>
              <a:rPr lang="en-US" sz="2800" b="1">
                <a:solidFill>
                  <a:schemeClr val="accent3"/>
                </a:solidFill>
                <a:effectLst/>
                <a:latin typeface="+mj-lt"/>
                <a:ea typeface="Calibri" panose="020F0502020204030204" pitchFamily="34" charset="0"/>
              </a:rPr>
              <a:t>.7</a:t>
            </a:r>
            <a:endParaRPr lang="en-US" sz="2800"/>
          </a:p>
        </p:txBody>
      </p:sp>
      <p:pic>
        <p:nvPicPr>
          <p:cNvPr id="8194" name="Picture 2" descr="Mạch RFID NFC 13.56MHz RC522">
            <a:extLst>
              <a:ext uri="{FF2B5EF4-FFF2-40B4-BE49-F238E27FC236}">
                <a16:creationId xmlns:a16="http://schemas.microsoft.com/office/drawing/2014/main" id="{8FE3276A-A760-E036-4CF5-FC3D00E52DD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958" y="1162050"/>
            <a:ext cx="3491183" cy="2819400"/>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C422E6FE-3352-6C86-4ED2-200D7B0B47E9}"/>
              </a:ext>
            </a:extLst>
          </p:cNvPr>
          <p:cNvSpPr txBox="1"/>
          <p:nvPr/>
        </p:nvSpPr>
        <p:spPr>
          <a:xfrm>
            <a:off x="4175579" y="1757473"/>
            <a:ext cx="4756150" cy="2031325"/>
          </a:xfrm>
          <a:prstGeom prst="rect">
            <a:avLst/>
          </a:prstGeom>
          <a:noFill/>
        </p:spPr>
        <p:txBody>
          <a:bodyPr wrap="square">
            <a:spAutoFit/>
          </a:bodyPr>
          <a:lstStyle/>
          <a:p>
            <a:pPr marL="285750" indent="-285750">
              <a:buClr>
                <a:schemeClr val="tx1"/>
              </a:buClr>
              <a:buFont typeface="Arial" panose="020B0604020202020204" pitchFamily="34" charset="0"/>
              <a:buChar char="•"/>
            </a:pPr>
            <a:r>
              <a:rPr lang="en-US">
                <a:solidFill>
                  <a:schemeClr val="tx1"/>
                </a:solidFill>
              </a:rPr>
              <a:t>Nguồn sử dụng: 3.3VDC</a:t>
            </a:r>
          </a:p>
          <a:p>
            <a:pPr marL="285750" indent="-285750">
              <a:buClr>
                <a:schemeClr val="tx1"/>
              </a:buClr>
              <a:buFont typeface="Arial" panose="020B0604020202020204" pitchFamily="34" charset="0"/>
              <a:buChar char="•"/>
            </a:pPr>
            <a:r>
              <a:rPr lang="en-US">
                <a:solidFill>
                  <a:schemeClr val="tx1"/>
                </a:solidFill>
              </a:rPr>
              <a:t>Dòng điện:13~26mA</a:t>
            </a:r>
          </a:p>
          <a:p>
            <a:pPr marL="285750" indent="-285750">
              <a:buClr>
                <a:schemeClr val="tx1"/>
              </a:buClr>
              <a:buFont typeface="Arial" panose="020B0604020202020204" pitchFamily="34" charset="0"/>
              <a:buChar char="•"/>
            </a:pPr>
            <a:r>
              <a:rPr lang="en-US">
                <a:solidFill>
                  <a:schemeClr val="tx1"/>
                </a:solidFill>
              </a:rPr>
              <a:t>Tần số hoạt động: 13.56Mhz</a:t>
            </a:r>
          </a:p>
          <a:p>
            <a:pPr marL="285750" indent="-285750">
              <a:buClr>
                <a:schemeClr val="tx1"/>
              </a:buClr>
              <a:buFont typeface="Arial" panose="020B0604020202020204" pitchFamily="34" charset="0"/>
              <a:buChar char="•"/>
            </a:pPr>
            <a:r>
              <a:rPr lang="en-US">
                <a:solidFill>
                  <a:schemeClr val="tx1"/>
                </a:solidFill>
              </a:rPr>
              <a:t>Khoảng cách hoạt động: 0~60mm（mifare1 card）</a:t>
            </a:r>
          </a:p>
          <a:p>
            <a:pPr marL="285750" indent="-285750">
              <a:buClr>
                <a:schemeClr val="tx1"/>
              </a:buClr>
              <a:buFont typeface="Arial" panose="020B0604020202020204" pitchFamily="34" charset="0"/>
              <a:buChar char="•"/>
            </a:pPr>
            <a:r>
              <a:rPr lang="en-US">
                <a:solidFill>
                  <a:schemeClr val="tx1"/>
                </a:solidFill>
              </a:rPr>
              <a:t>Chuẩn giao tiếp: SPI</a:t>
            </a:r>
          </a:p>
          <a:p>
            <a:pPr marL="285750" indent="-285750">
              <a:buClr>
                <a:schemeClr val="tx1"/>
              </a:buClr>
              <a:buFont typeface="Arial" panose="020B0604020202020204" pitchFamily="34" charset="0"/>
              <a:buChar char="•"/>
            </a:pPr>
            <a:r>
              <a:rPr lang="en-US">
                <a:solidFill>
                  <a:schemeClr val="tx1"/>
                </a:solidFill>
              </a:rPr>
              <a:t>Tốc độ truyền dữ liệu: tối đa 10Mbit/s</a:t>
            </a:r>
          </a:p>
          <a:p>
            <a:pPr marL="285750" indent="-285750">
              <a:buClr>
                <a:schemeClr val="tx1"/>
              </a:buClr>
              <a:buFont typeface="Arial" panose="020B0604020202020204" pitchFamily="34" charset="0"/>
              <a:buChar char="•"/>
            </a:pPr>
            <a:r>
              <a:rPr lang="en-US">
                <a:solidFill>
                  <a:schemeClr val="tx1"/>
                </a:solidFill>
              </a:rPr>
              <a:t>Các loại card RFID hỗ trợ: mifare1 S50, mifare1 S70, mifare UltraLight, mifare Pro, mifare Desfire</a:t>
            </a:r>
          </a:p>
          <a:p>
            <a:pPr marL="285750" indent="-285750">
              <a:buClr>
                <a:schemeClr val="tx1"/>
              </a:buClr>
              <a:buFont typeface="Arial" panose="020B0604020202020204" pitchFamily="34" charset="0"/>
              <a:buChar char="•"/>
            </a:pPr>
            <a:r>
              <a:rPr lang="en-US">
                <a:solidFill>
                  <a:schemeClr val="tx1"/>
                </a:solidFill>
              </a:rPr>
              <a:t>Kích thước: 40mm × 60mm</a:t>
            </a:r>
          </a:p>
        </p:txBody>
      </p:sp>
      <p:sp>
        <p:nvSpPr>
          <p:cNvPr id="11" name="Google Shape;2029;p48">
            <a:extLst>
              <a:ext uri="{FF2B5EF4-FFF2-40B4-BE49-F238E27FC236}">
                <a16:creationId xmlns:a16="http://schemas.microsoft.com/office/drawing/2014/main" id="{330E60BB-7416-171D-B21D-B05A3087C359}"/>
              </a:ext>
            </a:extLst>
          </p:cNvPr>
          <p:cNvSpPr txBox="1">
            <a:spLocks/>
          </p:cNvSpPr>
          <p:nvPr/>
        </p:nvSpPr>
        <p:spPr>
          <a:xfrm>
            <a:off x="5154350" y="956100"/>
            <a:ext cx="2429400" cy="865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2400"/>
              <a:buFont typeface="Bebas Neue"/>
              <a:buNone/>
              <a:defRPr sz="2200" b="0" i="0" u="none" strike="noStrike" cap="none">
                <a:solidFill>
                  <a:schemeClr val="dk1"/>
                </a:solidFill>
                <a:latin typeface="Albert Sans SemiBold"/>
                <a:ea typeface="Albert Sans SemiBold"/>
                <a:cs typeface="Albert Sans SemiBold"/>
                <a:sym typeface="Albert Sans SemiBold"/>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1800" b="1">
                <a:solidFill>
                  <a:schemeClr val="tx1"/>
                </a:solidFill>
                <a:latin typeface="+mn-lt"/>
                <a:ea typeface="Calibri" panose="020F0502020204030204" pitchFamily="34" charset="0"/>
              </a:rPr>
              <a:t>Thông số kỹ thuật</a:t>
            </a:r>
            <a:endParaRPr lang="en-US" sz="1800" b="1">
              <a:solidFill>
                <a:schemeClr val="tx1"/>
              </a:solidFill>
              <a:latin typeface="+mn-lt"/>
            </a:endParaRPr>
          </a:p>
        </p:txBody>
      </p:sp>
      <p:sp>
        <p:nvSpPr>
          <p:cNvPr id="12" name="Google Shape;2036;p49">
            <a:extLst>
              <a:ext uri="{FF2B5EF4-FFF2-40B4-BE49-F238E27FC236}">
                <a16:creationId xmlns:a16="http://schemas.microsoft.com/office/drawing/2014/main" id="{894DAD01-B0D0-4B54-490A-368F0BFCD9D2}"/>
              </a:ext>
            </a:extLst>
          </p:cNvPr>
          <p:cNvSpPr txBox="1">
            <a:spLocks noGrp="1"/>
          </p:cNvSpPr>
          <p:nvPr>
            <p:ph type="title"/>
          </p:nvPr>
        </p:nvSpPr>
        <p:spPr>
          <a:xfrm>
            <a:off x="720000" y="33730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b="1">
                <a:solidFill>
                  <a:schemeClr val="tx1"/>
                </a:solidFill>
                <a:effectLst/>
                <a:latin typeface="+mn-lt"/>
                <a:ea typeface="Times New Roman" panose="02020603050405020304" pitchFamily="18" charset="0"/>
              </a:rPr>
              <a:t>Module thẻ từ RFID </a:t>
            </a:r>
            <a:r>
              <a:rPr lang="en-SG" sz="2800" b="1">
                <a:solidFill>
                  <a:schemeClr val="tx1"/>
                </a:solidFill>
                <a:effectLst/>
                <a:latin typeface="+mn-lt"/>
                <a:ea typeface="Times New Roman" panose="02020603050405020304" pitchFamily="18" charset="0"/>
              </a:rPr>
              <a:t> </a:t>
            </a:r>
            <a:br>
              <a:rPr lang="en-US" sz="2800" b="1">
                <a:solidFill>
                  <a:schemeClr val="tx1"/>
                </a:solidFill>
                <a:latin typeface="+mn-lt"/>
              </a:rPr>
            </a:br>
            <a:endParaRPr sz="2800" b="1">
              <a:solidFill>
                <a:schemeClr val="tx1"/>
              </a:solidFill>
              <a:latin typeface="+mn-lt"/>
            </a:endParaRPr>
          </a:p>
        </p:txBody>
      </p:sp>
      <p:sp>
        <p:nvSpPr>
          <p:cNvPr id="2" name="TextBox 1">
            <a:extLst>
              <a:ext uri="{FF2B5EF4-FFF2-40B4-BE49-F238E27FC236}">
                <a16:creationId xmlns:a16="http://schemas.microsoft.com/office/drawing/2014/main" id="{386BD366-BDD2-86CB-C11D-E9A48BDCEB9B}"/>
              </a:ext>
            </a:extLst>
          </p:cNvPr>
          <p:cNvSpPr txBox="1"/>
          <p:nvPr/>
        </p:nvSpPr>
        <p:spPr>
          <a:xfrm>
            <a:off x="8679379" y="4835723"/>
            <a:ext cx="383438" cy="307777"/>
          </a:xfrm>
          <a:prstGeom prst="rect">
            <a:avLst/>
          </a:prstGeom>
          <a:noFill/>
        </p:spPr>
        <p:txBody>
          <a:bodyPr wrap="none" rtlCol="0">
            <a:spAutoFit/>
          </a:bodyPr>
          <a:lstStyle/>
          <a:p>
            <a:r>
              <a:rPr lang="en-US"/>
              <a:t>20</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7"/>
        <p:cNvGrpSpPr/>
        <p:nvPr/>
      </p:nvGrpSpPr>
      <p:grpSpPr>
        <a:xfrm>
          <a:off x="0" y="0"/>
          <a:ext cx="0" cy="0"/>
          <a:chOff x="0" y="0"/>
          <a:chExt cx="0" cy="0"/>
        </a:xfrm>
      </p:grpSpPr>
      <p:sp>
        <p:nvSpPr>
          <p:cNvPr id="1508" name="Google Shape;1508;p4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latin typeface="+mn-lt"/>
              </a:rPr>
              <a:t>Thành viên</a:t>
            </a:r>
            <a:endParaRPr b="1">
              <a:latin typeface="+mn-lt"/>
            </a:endParaRPr>
          </a:p>
        </p:txBody>
      </p:sp>
      <p:sp>
        <p:nvSpPr>
          <p:cNvPr id="1513" name="Google Shape;1513;p40"/>
          <p:cNvSpPr txBox="1">
            <a:spLocks noGrp="1"/>
          </p:cNvSpPr>
          <p:nvPr>
            <p:ph type="title" idx="5"/>
          </p:nvPr>
        </p:nvSpPr>
        <p:spPr>
          <a:xfrm>
            <a:off x="837149" y="1452120"/>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mn-lt"/>
              </a:rPr>
              <a:t>01</a:t>
            </a:r>
            <a:endParaRPr b="1">
              <a:latin typeface="+mn-lt"/>
            </a:endParaRPr>
          </a:p>
        </p:txBody>
      </p:sp>
      <p:sp>
        <p:nvSpPr>
          <p:cNvPr id="1515" name="Google Shape;1515;p40"/>
          <p:cNvSpPr txBox="1">
            <a:spLocks noGrp="1"/>
          </p:cNvSpPr>
          <p:nvPr>
            <p:ph type="title" idx="7"/>
          </p:nvPr>
        </p:nvSpPr>
        <p:spPr>
          <a:xfrm>
            <a:off x="4681945" y="1452120"/>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mn-lt"/>
              </a:rPr>
              <a:t>02</a:t>
            </a:r>
            <a:endParaRPr b="1">
              <a:latin typeface="+mn-lt"/>
            </a:endParaRPr>
          </a:p>
        </p:txBody>
      </p:sp>
      <p:sp>
        <p:nvSpPr>
          <p:cNvPr id="1516" name="Google Shape;1516;p40"/>
          <p:cNvSpPr txBox="1">
            <a:spLocks noGrp="1"/>
          </p:cNvSpPr>
          <p:nvPr>
            <p:ph type="title" idx="8"/>
          </p:nvPr>
        </p:nvSpPr>
        <p:spPr>
          <a:xfrm>
            <a:off x="837149" y="3085125"/>
            <a:ext cx="734700" cy="447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latin typeface="+mn-lt"/>
              </a:rPr>
              <a:t>03</a:t>
            </a:r>
            <a:endParaRPr b="1">
              <a:latin typeface="+mn-lt"/>
            </a:endParaRPr>
          </a:p>
        </p:txBody>
      </p:sp>
      <p:sp>
        <p:nvSpPr>
          <p:cNvPr id="1517" name="Google Shape;1517;p40"/>
          <p:cNvSpPr txBox="1">
            <a:spLocks noGrp="1"/>
          </p:cNvSpPr>
          <p:nvPr>
            <p:ph type="subTitle" idx="9"/>
          </p:nvPr>
        </p:nvSpPr>
        <p:spPr>
          <a:xfrm>
            <a:off x="1571848" y="1240827"/>
            <a:ext cx="2883000" cy="88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b="1">
                <a:latin typeface="+mn-lt"/>
              </a:rPr>
              <a:t>Nguyễn Minh Đức</a:t>
            </a:r>
          </a:p>
          <a:p>
            <a:pPr marL="0" lvl="0" indent="0" algn="l" rtl="0">
              <a:spcBef>
                <a:spcPts val="0"/>
              </a:spcBef>
              <a:spcAft>
                <a:spcPts val="0"/>
              </a:spcAft>
              <a:buNone/>
            </a:pPr>
            <a:r>
              <a:rPr lang="en" sz="1300">
                <a:latin typeface="+mn-lt"/>
              </a:rPr>
              <a:t>MSSV: </a:t>
            </a:r>
            <a:r>
              <a:rPr lang="en-US" sz="1300" i="0">
                <a:effectLst/>
                <a:latin typeface="+mn-lt"/>
              </a:rPr>
              <a:t>2210800</a:t>
            </a:r>
            <a:endParaRPr sz="1300">
              <a:latin typeface="+mn-lt"/>
            </a:endParaRPr>
          </a:p>
        </p:txBody>
      </p:sp>
      <p:sp>
        <p:nvSpPr>
          <p:cNvPr id="1518" name="Google Shape;1518;p40"/>
          <p:cNvSpPr txBox="1">
            <a:spLocks noGrp="1"/>
          </p:cNvSpPr>
          <p:nvPr>
            <p:ph type="subTitle" idx="13"/>
          </p:nvPr>
        </p:nvSpPr>
        <p:spPr>
          <a:xfrm>
            <a:off x="5319184" y="1272293"/>
            <a:ext cx="2890200" cy="88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b="1">
                <a:latin typeface="+mn-lt"/>
              </a:rPr>
              <a:t>Dương Gia Thuận</a:t>
            </a:r>
          </a:p>
          <a:p>
            <a:pPr marL="0" lvl="0" indent="0" algn="l" rtl="0">
              <a:spcBef>
                <a:spcPts val="0"/>
              </a:spcBef>
              <a:spcAft>
                <a:spcPts val="0"/>
              </a:spcAft>
              <a:buNone/>
            </a:pPr>
            <a:r>
              <a:rPr lang="en-US" sz="1300">
                <a:latin typeface="+mn-lt"/>
              </a:rPr>
              <a:t>MSSV: </a:t>
            </a:r>
            <a:r>
              <a:rPr lang="en-US" sz="1300" i="0">
                <a:effectLst/>
                <a:latin typeface="+mn-lt"/>
              </a:rPr>
              <a:t>2213350</a:t>
            </a:r>
            <a:endParaRPr sz="1300">
              <a:latin typeface="+mn-lt"/>
            </a:endParaRPr>
          </a:p>
        </p:txBody>
      </p:sp>
      <p:sp>
        <p:nvSpPr>
          <p:cNvPr id="1519" name="Google Shape;1519;p40"/>
          <p:cNvSpPr txBox="1">
            <a:spLocks noGrp="1"/>
          </p:cNvSpPr>
          <p:nvPr>
            <p:ph type="subTitle" idx="14"/>
          </p:nvPr>
        </p:nvSpPr>
        <p:spPr>
          <a:xfrm>
            <a:off x="1571848" y="2872875"/>
            <a:ext cx="3747336" cy="872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b="1">
                <a:latin typeface="+mn-lt"/>
              </a:rPr>
              <a:t>Nguyễn Thị Phương Hiền</a:t>
            </a:r>
          </a:p>
          <a:p>
            <a:pPr marL="0" lvl="0" indent="0" algn="l" rtl="0">
              <a:spcBef>
                <a:spcPts val="0"/>
              </a:spcBef>
              <a:spcAft>
                <a:spcPts val="0"/>
              </a:spcAft>
              <a:buNone/>
            </a:pPr>
            <a:r>
              <a:rPr lang="en-US" sz="1300">
                <a:latin typeface="+mn-lt"/>
              </a:rPr>
              <a:t>MSSV: 2210973</a:t>
            </a:r>
            <a:endParaRPr sz="1300">
              <a:latin typeface="+mn-lt"/>
            </a:endParaRPr>
          </a:p>
        </p:txBody>
      </p:sp>
      <p:grpSp>
        <p:nvGrpSpPr>
          <p:cNvPr id="1521" name="Google Shape;1521;p40"/>
          <p:cNvGrpSpPr/>
          <p:nvPr/>
        </p:nvGrpSpPr>
        <p:grpSpPr>
          <a:xfrm>
            <a:off x="7574146" y="228964"/>
            <a:ext cx="1173080" cy="951027"/>
            <a:chOff x="7574146" y="228964"/>
            <a:chExt cx="1173080" cy="951027"/>
          </a:xfrm>
        </p:grpSpPr>
        <p:grpSp>
          <p:nvGrpSpPr>
            <p:cNvPr id="1522" name="Google Shape;1522;p40"/>
            <p:cNvGrpSpPr/>
            <p:nvPr/>
          </p:nvGrpSpPr>
          <p:grpSpPr>
            <a:xfrm>
              <a:off x="7574146" y="228964"/>
              <a:ext cx="817140" cy="376477"/>
              <a:chOff x="404400" y="2928600"/>
              <a:chExt cx="993000" cy="457500"/>
            </a:xfrm>
          </p:grpSpPr>
          <p:sp>
            <p:nvSpPr>
              <p:cNvPr id="1523" name="Google Shape;1523;p40"/>
              <p:cNvSpPr/>
              <p:nvPr/>
            </p:nvSpPr>
            <p:spPr>
              <a:xfrm>
                <a:off x="507325" y="3136900"/>
                <a:ext cx="139300" cy="27275"/>
              </a:xfrm>
              <a:custGeom>
                <a:avLst/>
                <a:gdLst/>
                <a:ahLst/>
                <a:cxnLst/>
                <a:rect l="l" t="t" r="r" b="b"/>
                <a:pathLst>
                  <a:path w="5572" h="1091" extrusionOk="0">
                    <a:moveTo>
                      <a:pt x="546" y="1"/>
                    </a:moveTo>
                    <a:cubicBezTo>
                      <a:pt x="245" y="1"/>
                      <a:pt x="0" y="244"/>
                      <a:pt x="0" y="545"/>
                    </a:cubicBezTo>
                    <a:cubicBezTo>
                      <a:pt x="0" y="846"/>
                      <a:pt x="245" y="1090"/>
                      <a:pt x="546" y="1090"/>
                    </a:cubicBezTo>
                    <a:lnTo>
                      <a:pt x="5572" y="1090"/>
                    </a:lnTo>
                    <a:lnTo>
                      <a:pt x="55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524" name="Google Shape;1524;p40"/>
              <p:cNvSpPr/>
              <p:nvPr/>
            </p:nvSpPr>
            <p:spPr>
              <a:xfrm>
                <a:off x="1176350" y="3136900"/>
                <a:ext cx="118050" cy="27275"/>
              </a:xfrm>
              <a:custGeom>
                <a:avLst/>
                <a:gdLst/>
                <a:ahLst/>
                <a:cxnLst/>
                <a:rect l="l" t="t" r="r" b="b"/>
                <a:pathLst>
                  <a:path w="4722" h="1091" extrusionOk="0">
                    <a:moveTo>
                      <a:pt x="544" y="1"/>
                    </a:moveTo>
                    <a:cubicBezTo>
                      <a:pt x="244" y="1"/>
                      <a:pt x="0" y="243"/>
                      <a:pt x="0" y="545"/>
                    </a:cubicBezTo>
                    <a:cubicBezTo>
                      <a:pt x="0" y="846"/>
                      <a:pt x="244" y="1090"/>
                      <a:pt x="544" y="1090"/>
                    </a:cubicBezTo>
                    <a:lnTo>
                      <a:pt x="4177" y="1090"/>
                    </a:lnTo>
                    <a:cubicBezTo>
                      <a:pt x="4478" y="1090"/>
                      <a:pt x="4722" y="846"/>
                      <a:pt x="4722" y="545"/>
                    </a:cubicBezTo>
                    <a:cubicBezTo>
                      <a:pt x="4722" y="243"/>
                      <a:pt x="4478" y="1"/>
                      <a:pt x="41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525" name="Google Shape;1525;p40"/>
              <p:cNvSpPr/>
              <p:nvPr/>
            </p:nvSpPr>
            <p:spPr>
              <a:xfrm>
                <a:off x="764625" y="3018200"/>
                <a:ext cx="496975" cy="278275"/>
              </a:xfrm>
              <a:custGeom>
                <a:avLst/>
                <a:gdLst/>
                <a:ahLst/>
                <a:cxnLst/>
                <a:rect l="l" t="t" r="r" b="b"/>
                <a:pathLst>
                  <a:path w="19879" h="11131" extrusionOk="0">
                    <a:moveTo>
                      <a:pt x="0" y="0"/>
                    </a:moveTo>
                    <a:lnTo>
                      <a:pt x="0" y="11130"/>
                    </a:lnTo>
                    <a:lnTo>
                      <a:pt x="16576" y="11130"/>
                    </a:lnTo>
                    <a:lnTo>
                      <a:pt x="16576" y="11120"/>
                    </a:lnTo>
                    <a:cubicBezTo>
                      <a:pt x="17901" y="11120"/>
                      <a:pt x="19044" y="9807"/>
                      <a:pt x="19571" y="7913"/>
                    </a:cubicBezTo>
                    <a:cubicBezTo>
                      <a:pt x="19769" y="7200"/>
                      <a:pt x="19879" y="6404"/>
                      <a:pt x="19879" y="5565"/>
                    </a:cubicBezTo>
                    <a:cubicBezTo>
                      <a:pt x="19879" y="2499"/>
                      <a:pt x="18400" y="12"/>
                      <a:pt x="16576" y="12"/>
                    </a:cubicBezTo>
                    <a:lnTo>
                      <a:pt x="165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526" name="Google Shape;1526;p40"/>
              <p:cNvSpPr/>
              <p:nvPr/>
            </p:nvSpPr>
            <p:spPr>
              <a:xfrm>
                <a:off x="682050" y="3018475"/>
                <a:ext cx="165200" cy="277750"/>
              </a:xfrm>
              <a:custGeom>
                <a:avLst/>
                <a:gdLst/>
                <a:ahLst/>
                <a:cxnLst/>
                <a:rect l="l" t="t" r="r" b="b"/>
                <a:pathLst>
                  <a:path w="6608" h="11110" extrusionOk="0">
                    <a:moveTo>
                      <a:pt x="3303" y="1"/>
                    </a:moveTo>
                    <a:cubicBezTo>
                      <a:pt x="1479" y="1"/>
                      <a:pt x="1" y="2488"/>
                      <a:pt x="1" y="5554"/>
                    </a:cubicBezTo>
                    <a:cubicBezTo>
                      <a:pt x="1" y="8622"/>
                      <a:pt x="1479" y="11109"/>
                      <a:pt x="3303" y="11109"/>
                    </a:cubicBezTo>
                    <a:cubicBezTo>
                      <a:pt x="4629" y="11109"/>
                      <a:pt x="5771" y="9796"/>
                      <a:pt x="6298" y="7902"/>
                    </a:cubicBezTo>
                    <a:cubicBezTo>
                      <a:pt x="6496" y="7189"/>
                      <a:pt x="6607" y="6393"/>
                      <a:pt x="6607" y="5554"/>
                    </a:cubicBezTo>
                    <a:cubicBezTo>
                      <a:pt x="6607" y="2488"/>
                      <a:pt x="5128" y="1"/>
                      <a:pt x="3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527" name="Google Shape;1527;p40"/>
              <p:cNvSpPr/>
              <p:nvPr/>
            </p:nvSpPr>
            <p:spPr>
              <a:xfrm>
                <a:off x="705025" y="3041450"/>
                <a:ext cx="119225" cy="231800"/>
              </a:xfrm>
              <a:custGeom>
                <a:avLst/>
                <a:gdLst/>
                <a:ahLst/>
                <a:cxnLst/>
                <a:rect l="l" t="t" r="r" b="b"/>
                <a:pathLst>
                  <a:path w="4769" h="9272" extrusionOk="0">
                    <a:moveTo>
                      <a:pt x="2384" y="1"/>
                    </a:moveTo>
                    <a:cubicBezTo>
                      <a:pt x="1257" y="1"/>
                      <a:pt x="1" y="1905"/>
                      <a:pt x="1" y="4635"/>
                    </a:cubicBezTo>
                    <a:cubicBezTo>
                      <a:pt x="1" y="7367"/>
                      <a:pt x="1257" y="9271"/>
                      <a:pt x="2384" y="9271"/>
                    </a:cubicBezTo>
                    <a:cubicBezTo>
                      <a:pt x="3513" y="9271"/>
                      <a:pt x="4769" y="7367"/>
                      <a:pt x="4769" y="4635"/>
                    </a:cubicBezTo>
                    <a:cubicBezTo>
                      <a:pt x="4769" y="1905"/>
                      <a:pt x="3513" y="1"/>
                      <a:pt x="23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528" name="Google Shape;1528;p40"/>
              <p:cNvSpPr/>
              <p:nvPr/>
            </p:nvSpPr>
            <p:spPr>
              <a:xfrm>
                <a:off x="764625" y="3018200"/>
                <a:ext cx="489275" cy="278275"/>
              </a:xfrm>
              <a:custGeom>
                <a:avLst/>
                <a:gdLst/>
                <a:ahLst/>
                <a:cxnLst/>
                <a:rect l="l" t="t" r="r" b="b"/>
                <a:pathLst>
                  <a:path w="19571" h="11131" extrusionOk="0">
                    <a:moveTo>
                      <a:pt x="3889" y="0"/>
                    </a:moveTo>
                    <a:lnTo>
                      <a:pt x="3889" y="12"/>
                    </a:lnTo>
                    <a:cubicBezTo>
                      <a:pt x="5713" y="12"/>
                      <a:pt x="7192" y="2499"/>
                      <a:pt x="7192" y="5565"/>
                    </a:cubicBezTo>
                    <a:cubicBezTo>
                      <a:pt x="7192" y="6404"/>
                      <a:pt x="7081" y="7200"/>
                      <a:pt x="6884" y="7913"/>
                    </a:cubicBezTo>
                    <a:lnTo>
                      <a:pt x="2995" y="7913"/>
                    </a:lnTo>
                    <a:cubicBezTo>
                      <a:pt x="2468" y="9807"/>
                      <a:pt x="1326" y="11120"/>
                      <a:pt x="0" y="11120"/>
                    </a:cubicBezTo>
                    <a:lnTo>
                      <a:pt x="0" y="11130"/>
                    </a:lnTo>
                    <a:lnTo>
                      <a:pt x="16576" y="11130"/>
                    </a:lnTo>
                    <a:lnTo>
                      <a:pt x="16576" y="11120"/>
                    </a:lnTo>
                    <a:cubicBezTo>
                      <a:pt x="17901" y="11120"/>
                      <a:pt x="19044" y="9807"/>
                      <a:pt x="19571" y="7913"/>
                    </a:cubicBezTo>
                    <a:lnTo>
                      <a:pt x="15373" y="7913"/>
                    </a:lnTo>
                    <a:cubicBezTo>
                      <a:pt x="15570" y="7200"/>
                      <a:pt x="15681" y="6404"/>
                      <a:pt x="15681" y="5565"/>
                    </a:cubicBezTo>
                    <a:cubicBezTo>
                      <a:pt x="15681" y="2499"/>
                      <a:pt x="14203" y="12"/>
                      <a:pt x="12379" y="12"/>
                    </a:cubicBezTo>
                    <a:lnTo>
                      <a:pt x="12379" y="0"/>
                    </a:lnTo>
                    <a:lnTo>
                      <a:pt x="10381" y="0"/>
                    </a:lnTo>
                    <a:lnTo>
                      <a:pt x="10381" y="12"/>
                    </a:lnTo>
                    <a:cubicBezTo>
                      <a:pt x="12205" y="12"/>
                      <a:pt x="13684" y="2499"/>
                      <a:pt x="13684" y="5565"/>
                    </a:cubicBezTo>
                    <a:cubicBezTo>
                      <a:pt x="13684" y="6404"/>
                      <a:pt x="13574" y="7200"/>
                      <a:pt x="13376" y="7913"/>
                    </a:cubicBezTo>
                    <a:lnTo>
                      <a:pt x="8880" y="7913"/>
                    </a:lnTo>
                    <a:cubicBezTo>
                      <a:pt x="9078" y="7200"/>
                      <a:pt x="9190" y="6404"/>
                      <a:pt x="9190" y="5565"/>
                    </a:cubicBezTo>
                    <a:cubicBezTo>
                      <a:pt x="9190" y="2499"/>
                      <a:pt x="7711" y="12"/>
                      <a:pt x="5887" y="12"/>
                    </a:cubicBezTo>
                    <a:lnTo>
                      <a:pt x="5887" y="0"/>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529" name="Google Shape;1529;p40"/>
              <p:cNvSpPr/>
              <p:nvPr/>
            </p:nvSpPr>
            <p:spPr>
              <a:xfrm>
                <a:off x="1035625" y="3018200"/>
                <a:ext cx="132550" cy="278275"/>
              </a:xfrm>
              <a:custGeom>
                <a:avLst/>
                <a:gdLst/>
                <a:ahLst/>
                <a:cxnLst/>
                <a:rect l="l" t="t" r="r" b="b"/>
                <a:pathLst>
                  <a:path w="5302" h="11131" extrusionOk="0">
                    <a:moveTo>
                      <a:pt x="1" y="0"/>
                    </a:moveTo>
                    <a:lnTo>
                      <a:pt x="1" y="12"/>
                    </a:lnTo>
                    <a:cubicBezTo>
                      <a:pt x="1825" y="12"/>
                      <a:pt x="3305" y="2499"/>
                      <a:pt x="3305" y="5565"/>
                    </a:cubicBezTo>
                    <a:cubicBezTo>
                      <a:pt x="3305" y="8633"/>
                      <a:pt x="1825" y="11120"/>
                      <a:pt x="1" y="11120"/>
                    </a:cubicBezTo>
                    <a:lnTo>
                      <a:pt x="1" y="11130"/>
                    </a:lnTo>
                    <a:lnTo>
                      <a:pt x="1998" y="11130"/>
                    </a:lnTo>
                    <a:lnTo>
                      <a:pt x="1998" y="11120"/>
                    </a:lnTo>
                    <a:cubicBezTo>
                      <a:pt x="3823" y="11120"/>
                      <a:pt x="5301" y="8633"/>
                      <a:pt x="5301" y="5565"/>
                    </a:cubicBezTo>
                    <a:cubicBezTo>
                      <a:pt x="5301" y="2499"/>
                      <a:pt x="3823" y="12"/>
                      <a:pt x="1998" y="12"/>
                    </a:cubicBezTo>
                    <a:lnTo>
                      <a:pt x="199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530" name="Google Shape;1530;p40"/>
              <p:cNvSpPr/>
              <p:nvPr/>
            </p:nvSpPr>
            <p:spPr>
              <a:xfrm>
                <a:off x="873350" y="3018200"/>
                <a:ext cx="132550" cy="278275"/>
              </a:xfrm>
              <a:custGeom>
                <a:avLst/>
                <a:gdLst/>
                <a:ahLst/>
                <a:cxnLst/>
                <a:rect l="l" t="t" r="r" b="b"/>
                <a:pathLst>
                  <a:path w="5302" h="11131" extrusionOk="0">
                    <a:moveTo>
                      <a:pt x="0" y="0"/>
                    </a:moveTo>
                    <a:lnTo>
                      <a:pt x="0" y="12"/>
                    </a:lnTo>
                    <a:cubicBezTo>
                      <a:pt x="1825" y="12"/>
                      <a:pt x="3304" y="2499"/>
                      <a:pt x="3304" y="5565"/>
                    </a:cubicBezTo>
                    <a:cubicBezTo>
                      <a:pt x="3304" y="8633"/>
                      <a:pt x="1825" y="11120"/>
                      <a:pt x="0" y="11120"/>
                    </a:cubicBezTo>
                    <a:lnTo>
                      <a:pt x="0" y="11130"/>
                    </a:lnTo>
                    <a:lnTo>
                      <a:pt x="1997" y="11130"/>
                    </a:lnTo>
                    <a:lnTo>
                      <a:pt x="1997" y="11120"/>
                    </a:lnTo>
                    <a:cubicBezTo>
                      <a:pt x="3822" y="11120"/>
                      <a:pt x="5301" y="8633"/>
                      <a:pt x="5301" y="5565"/>
                    </a:cubicBezTo>
                    <a:cubicBezTo>
                      <a:pt x="5301" y="2499"/>
                      <a:pt x="3822" y="12"/>
                      <a:pt x="1997" y="12"/>
                    </a:cubicBezTo>
                    <a:lnTo>
                      <a:pt x="19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531" name="Google Shape;1531;p40"/>
              <p:cNvSpPr/>
              <p:nvPr/>
            </p:nvSpPr>
            <p:spPr>
              <a:xfrm>
                <a:off x="628200" y="3136900"/>
                <a:ext cx="136450" cy="27275"/>
              </a:xfrm>
              <a:custGeom>
                <a:avLst/>
                <a:gdLst/>
                <a:ahLst/>
                <a:cxnLst/>
                <a:rect l="l" t="t" r="r" b="b"/>
                <a:pathLst>
                  <a:path w="5458" h="1091" extrusionOk="0">
                    <a:moveTo>
                      <a:pt x="546" y="1"/>
                    </a:moveTo>
                    <a:cubicBezTo>
                      <a:pt x="244" y="1"/>
                      <a:pt x="0" y="243"/>
                      <a:pt x="0" y="545"/>
                    </a:cubicBezTo>
                    <a:cubicBezTo>
                      <a:pt x="0" y="846"/>
                      <a:pt x="244" y="1090"/>
                      <a:pt x="546" y="1090"/>
                    </a:cubicBezTo>
                    <a:lnTo>
                      <a:pt x="4913" y="1090"/>
                    </a:lnTo>
                    <a:cubicBezTo>
                      <a:pt x="5214" y="1090"/>
                      <a:pt x="5457" y="846"/>
                      <a:pt x="5457" y="545"/>
                    </a:cubicBezTo>
                    <a:cubicBezTo>
                      <a:pt x="5457" y="243"/>
                      <a:pt x="5214" y="1"/>
                      <a:pt x="49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532" name="Google Shape;1532;p40"/>
              <p:cNvSpPr/>
              <p:nvPr/>
            </p:nvSpPr>
            <p:spPr>
              <a:xfrm>
                <a:off x="404400" y="2928600"/>
                <a:ext cx="993000" cy="457500"/>
              </a:xfrm>
              <a:custGeom>
                <a:avLst/>
                <a:gdLst/>
                <a:ahLst/>
                <a:cxnLst/>
                <a:rect l="l" t="t" r="r" b="b"/>
                <a:pathLst>
                  <a:path w="39720" h="18300" extrusionOk="0">
                    <a:moveTo>
                      <a:pt x="38982" y="738"/>
                    </a:moveTo>
                    <a:lnTo>
                      <a:pt x="38982" y="17563"/>
                    </a:lnTo>
                    <a:lnTo>
                      <a:pt x="737" y="17563"/>
                    </a:lnTo>
                    <a:lnTo>
                      <a:pt x="737" y="738"/>
                    </a:lnTo>
                    <a:close/>
                    <a:moveTo>
                      <a:pt x="0" y="0"/>
                    </a:moveTo>
                    <a:lnTo>
                      <a:pt x="0" y="18300"/>
                    </a:lnTo>
                    <a:lnTo>
                      <a:pt x="39719" y="18300"/>
                    </a:lnTo>
                    <a:lnTo>
                      <a:pt x="397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grpSp>
        <p:grpSp>
          <p:nvGrpSpPr>
            <p:cNvPr id="1533" name="Google Shape;1533;p40"/>
            <p:cNvGrpSpPr/>
            <p:nvPr/>
          </p:nvGrpSpPr>
          <p:grpSpPr>
            <a:xfrm>
              <a:off x="7574146" y="803514"/>
              <a:ext cx="817140" cy="376477"/>
              <a:chOff x="404400" y="2928600"/>
              <a:chExt cx="993000" cy="457500"/>
            </a:xfrm>
          </p:grpSpPr>
          <p:sp>
            <p:nvSpPr>
              <p:cNvPr id="1534" name="Google Shape;1534;p40"/>
              <p:cNvSpPr/>
              <p:nvPr/>
            </p:nvSpPr>
            <p:spPr>
              <a:xfrm>
                <a:off x="507325" y="3136900"/>
                <a:ext cx="139300" cy="27275"/>
              </a:xfrm>
              <a:custGeom>
                <a:avLst/>
                <a:gdLst/>
                <a:ahLst/>
                <a:cxnLst/>
                <a:rect l="l" t="t" r="r" b="b"/>
                <a:pathLst>
                  <a:path w="5572" h="1091" extrusionOk="0">
                    <a:moveTo>
                      <a:pt x="546" y="1"/>
                    </a:moveTo>
                    <a:cubicBezTo>
                      <a:pt x="245" y="1"/>
                      <a:pt x="0" y="244"/>
                      <a:pt x="0" y="545"/>
                    </a:cubicBezTo>
                    <a:cubicBezTo>
                      <a:pt x="0" y="846"/>
                      <a:pt x="245" y="1090"/>
                      <a:pt x="546" y="1090"/>
                    </a:cubicBezTo>
                    <a:lnTo>
                      <a:pt x="5572" y="1090"/>
                    </a:lnTo>
                    <a:lnTo>
                      <a:pt x="557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535" name="Google Shape;1535;p40"/>
              <p:cNvSpPr/>
              <p:nvPr/>
            </p:nvSpPr>
            <p:spPr>
              <a:xfrm>
                <a:off x="1176350" y="3136900"/>
                <a:ext cx="118050" cy="27275"/>
              </a:xfrm>
              <a:custGeom>
                <a:avLst/>
                <a:gdLst/>
                <a:ahLst/>
                <a:cxnLst/>
                <a:rect l="l" t="t" r="r" b="b"/>
                <a:pathLst>
                  <a:path w="4722" h="1091" extrusionOk="0">
                    <a:moveTo>
                      <a:pt x="544" y="1"/>
                    </a:moveTo>
                    <a:cubicBezTo>
                      <a:pt x="244" y="1"/>
                      <a:pt x="0" y="243"/>
                      <a:pt x="0" y="545"/>
                    </a:cubicBezTo>
                    <a:cubicBezTo>
                      <a:pt x="0" y="846"/>
                      <a:pt x="244" y="1090"/>
                      <a:pt x="544" y="1090"/>
                    </a:cubicBezTo>
                    <a:lnTo>
                      <a:pt x="4177" y="1090"/>
                    </a:lnTo>
                    <a:cubicBezTo>
                      <a:pt x="4478" y="1090"/>
                      <a:pt x="4722" y="846"/>
                      <a:pt x="4722" y="545"/>
                    </a:cubicBezTo>
                    <a:cubicBezTo>
                      <a:pt x="4722" y="243"/>
                      <a:pt x="4478" y="1"/>
                      <a:pt x="417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536" name="Google Shape;1536;p40"/>
              <p:cNvSpPr/>
              <p:nvPr/>
            </p:nvSpPr>
            <p:spPr>
              <a:xfrm>
                <a:off x="764625" y="3018200"/>
                <a:ext cx="496975" cy="278275"/>
              </a:xfrm>
              <a:custGeom>
                <a:avLst/>
                <a:gdLst/>
                <a:ahLst/>
                <a:cxnLst/>
                <a:rect l="l" t="t" r="r" b="b"/>
                <a:pathLst>
                  <a:path w="19879" h="11131" extrusionOk="0">
                    <a:moveTo>
                      <a:pt x="0" y="0"/>
                    </a:moveTo>
                    <a:lnTo>
                      <a:pt x="0" y="11130"/>
                    </a:lnTo>
                    <a:lnTo>
                      <a:pt x="16576" y="11130"/>
                    </a:lnTo>
                    <a:lnTo>
                      <a:pt x="16576" y="11120"/>
                    </a:lnTo>
                    <a:cubicBezTo>
                      <a:pt x="17901" y="11120"/>
                      <a:pt x="19044" y="9807"/>
                      <a:pt x="19571" y="7913"/>
                    </a:cubicBezTo>
                    <a:cubicBezTo>
                      <a:pt x="19769" y="7200"/>
                      <a:pt x="19879" y="6404"/>
                      <a:pt x="19879" y="5565"/>
                    </a:cubicBezTo>
                    <a:cubicBezTo>
                      <a:pt x="19879" y="2499"/>
                      <a:pt x="18400" y="12"/>
                      <a:pt x="16576" y="12"/>
                    </a:cubicBezTo>
                    <a:lnTo>
                      <a:pt x="165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537" name="Google Shape;1537;p40"/>
              <p:cNvSpPr/>
              <p:nvPr/>
            </p:nvSpPr>
            <p:spPr>
              <a:xfrm>
                <a:off x="682050" y="3018475"/>
                <a:ext cx="165200" cy="277750"/>
              </a:xfrm>
              <a:custGeom>
                <a:avLst/>
                <a:gdLst/>
                <a:ahLst/>
                <a:cxnLst/>
                <a:rect l="l" t="t" r="r" b="b"/>
                <a:pathLst>
                  <a:path w="6608" h="11110" extrusionOk="0">
                    <a:moveTo>
                      <a:pt x="3303" y="1"/>
                    </a:moveTo>
                    <a:cubicBezTo>
                      <a:pt x="1479" y="1"/>
                      <a:pt x="1" y="2488"/>
                      <a:pt x="1" y="5554"/>
                    </a:cubicBezTo>
                    <a:cubicBezTo>
                      <a:pt x="1" y="8622"/>
                      <a:pt x="1479" y="11109"/>
                      <a:pt x="3303" y="11109"/>
                    </a:cubicBezTo>
                    <a:cubicBezTo>
                      <a:pt x="4629" y="11109"/>
                      <a:pt x="5771" y="9796"/>
                      <a:pt x="6298" y="7902"/>
                    </a:cubicBezTo>
                    <a:cubicBezTo>
                      <a:pt x="6496" y="7189"/>
                      <a:pt x="6607" y="6393"/>
                      <a:pt x="6607" y="5554"/>
                    </a:cubicBezTo>
                    <a:cubicBezTo>
                      <a:pt x="6607" y="2488"/>
                      <a:pt x="5128" y="1"/>
                      <a:pt x="330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538" name="Google Shape;1538;p40"/>
              <p:cNvSpPr/>
              <p:nvPr/>
            </p:nvSpPr>
            <p:spPr>
              <a:xfrm>
                <a:off x="705025" y="3041450"/>
                <a:ext cx="119225" cy="231800"/>
              </a:xfrm>
              <a:custGeom>
                <a:avLst/>
                <a:gdLst/>
                <a:ahLst/>
                <a:cxnLst/>
                <a:rect l="l" t="t" r="r" b="b"/>
                <a:pathLst>
                  <a:path w="4769" h="9272" extrusionOk="0">
                    <a:moveTo>
                      <a:pt x="2384" y="1"/>
                    </a:moveTo>
                    <a:cubicBezTo>
                      <a:pt x="1257" y="1"/>
                      <a:pt x="1" y="1905"/>
                      <a:pt x="1" y="4635"/>
                    </a:cubicBezTo>
                    <a:cubicBezTo>
                      <a:pt x="1" y="7367"/>
                      <a:pt x="1257" y="9271"/>
                      <a:pt x="2384" y="9271"/>
                    </a:cubicBezTo>
                    <a:cubicBezTo>
                      <a:pt x="3513" y="9271"/>
                      <a:pt x="4769" y="7367"/>
                      <a:pt x="4769" y="4635"/>
                    </a:cubicBezTo>
                    <a:cubicBezTo>
                      <a:pt x="4769" y="1905"/>
                      <a:pt x="3513" y="1"/>
                      <a:pt x="23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539" name="Google Shape;1539;p40"/>
              <p:cNvSpPr/>
              <p:nvPr/>
            </p:nvSpPr>
            <p:spPr>
              <a:xfrm>
                <a:off x="764625" y="3018200"/>
                <a:ext cx="489275" cy="278275"/>
              </a:xfrm>
              <a:custGeom>
                <a:avLst/>
                <a:gdLst/>
                <a:ahLst/>
                <a:cxnLst/>
                <a:rect l="l" t="t" r="r" b="b"/>
                <a:pathLst>
                  <a:path w="19571" h="11131" extrusionOk="0">
                    <a:moveTo>
                      <a:pt x="3889" y="0"/>
                    </a:moveTo>
                    <a:lnTo>
                      <a:pt x="3889" y="12"/>
                    </a:lnTo>
                    <a:cubicBezTo>
                      <a:pt x="5713" y="12"/>
                      <a:pt x="7192" y="2499"/>
                      <a:pt x="7192" y="5565"/>
                    </a:cubicBezTo>
                    <a:cubicBezTo>
                      <a:pt x="7192" y="6404"/>
                      <a:pt x="7081" y="7200"/>
                      <a:pt x="6884" y="7913"/>
                    </a:cubicBezTo>
                    <a:lnTo>
                      <a:pt x="2995" y="7913"/>
                    </a:lnTo>
                    <a:cubicBezTo>
                      <a:pt x="2468" y="9807"/>
                      <a:pt x="1326" y="11120"/>
                      <a:pt x="0" y="11120"/>
                    </a:cubicBezTo>
                    <a:lnTo>
                      <a:pt x="0" y="11130"/>
                    </a:lnTo>
                    <a:lnTo>
                      <a:pt x="16576" y="11130"/>
                    </a:lnTo>
                    <a:lnTo>
                      <a:pt x="16576" y="11120"/>
                    </a:lnTo>
                    <a:cubicBezTo>
                      <a:pt x="17901" y="11120"/>
                      <a:pt x="19044" y="9807"/>
                      <a:pt x="19571" y="7913"/>
                    </a:cubicBezTo>
                    <a:lnTo>
                      <a:pt x="15373" y="7913"/>
                    </a:lnTo>
                    <a:cubicBezTo>
                      <a:pt x="15570" y="7200"/>
                      <a:pt x="15681" y="6404"/>
                      <a:pt x="15681" y="5565"/>
                    </a:cubicBezTo>
                    <a:cubicBezTo>
                      <a:pt x="15681" y="2499"/>
                      <a:pt x="14203" y="12"/>
                      <a:pt x="12379" y="12"/>
                    </a:cubicBezTo>
                    <a:lnTo>
                      <a:pt x="12379" y="0"/>
                    </a:lnTo>
                    <a:lnTo>
                      <a:pt x="10381" y="0"/>
                    </a:lnTo>
                    <a:lnTo>
                      <a:pt x="10381" y="12"/>
                    </a:lnTo>
                    <a:cubicBezTo>
                      <a:pt x="12205" y="12"/>
                      <a:pt x="13684" y="2499"/>
                      <a:pt x="13684" y="5565"/>
                    </a:cubicBezTo>
                    <a:cubicBezTo>
                      <a:pt x="13684" y="6404"/>
                      <a:pt x="13574" y="7200"/>
                      <a:pt x="13376" y="7913"/>
                    </a:cubicBezTo>
                    <a:lnTo>
                      <a:pt x="8880" y="7913"/>
                    </a:lnTo>
                    <a:cubicBezTo>
                      <a:pt x="9078" y="7200"/>
                      <a:pt x="9190" y="6404"/>
                      <a:pt x="9190" y="5565"/>
                    </a:cubicBezTo>
                    <a:cubicBezTo>
                      <a:pt x="9190" y="2499"/>
                      <a:pt x="7711" y="12"/>
                      <a:pt x="5887" y="12"/>
                    </a:cubicBezTo>
                    <a:lnTo>
                      <a:pt x="5887" y="0"/>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540" name="Google Shape;1540;p40"/>
              <p:cNvSpPr/>
              <p:nvPr/>
            </p:nvSpPr>
            <p:spPr>
              <a:xfrm>
                <a:off x="1035625" y="3018200"/>
                <a:ext cx="132550" cy="278275"/>
              </a:xfrm>
              <a:custGeom>
                <a:avLst/>
                <a:gdLst/>
                <a:ahLst/>
                <a:cxnLst/>
                <a:rect l="l" t="t" r="r" b="b"/>
                <a:pathLst>
                  <a:path w="5302" h="11131" extrusionOk="0">
                    <a:moveTo>
                      <a:pt x="1" y="0"/>
                    </a:moveTo>
                    <a:lnTo>
                      <a:pt x="1" y="12"/>
                    </a:lnTo>
                    <a:cubicBezTo>
                      <a:pt x="1825" y="12"/>
                      <a:pt x="3305" y="2499"/>
                      <a:pt x="3305" y="5565"/>
                    </a:cubicBezTo>
                    <a:cubicBezTo>
                      <a:pt x="3305" y="8633"/>
                      <a:pt x="1825" y="11120"/>
                      <a:pt x="1" y="11120"/>
                    </a:cubicBezTo>
                    <a:lnTo>
                      <a:pt x="1" y="11130"/>
                    </a:lnTo>
                    <a:lnTo>
                      <a:pt x="1998" y="11130"/>
                    </a:lnTo>
                    <a:lnTo>
                      <a:pt x="1998" y="11120"/>
                    </a:lnTo>
                    <a:cubicBezTo>
                      <a:pt x="3823" y="11120"/>
                      <a:pt x="5301" y="8633"/>
                      <a:pt x="5301" y="5565"/>
                    </a:cubicBezTo>
                    <a:cubicBezTo>
                      <a:pt x="5301" y="2499"/>
                      <a:pt x="3823" y="12"/>
                      <a:pt x="1998" y="12"/>
                    </a:cubicBezTo>
                    <a:lnTo>
                      <a:pt x="1998"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541" name="Google Shape;1541;p40"/>
              <p:cNvSpPr/>
              <p:nvPr/>
            </p:nvSpPr>
            <p:spPr>
              <a:xfrm>
                <a:off x="873350" y="3018200"/>
                <a:ext cx="132550" cy="278275"/>
              </a:xfrm>
              <a:custGeom>
                <a:avLst/>
                <a:gdLst/>
                <a:ahLst/>
                <a:cxnLst/>
                <a:rect l="l" t="t" r="r" b="b"/>
                <a:pathLst>
                  <a:path w="5302" h="11131" extrusionOk="0">
                    <a:moveTo>
                      <a:pt x="0" y="0"/>
                    </a:moveTo>
                    <a:lnTo>
                      <a:pt x="0" y="12"/>
                    </a:lnTo>
                    <a:cubicBezTo>
                      <a:pt x="1825" y="12"/>
                      <a:pt x="3304" y="2499"/>
                      <a:pt x="3304" y="5565"/>
                    </a:cubicBezTo>
                    <a:cubicBezTo>
                      <a:pt x="3304" y="8633"/>
                      <a:pt x="1825" y="11120"/>
                      <a:pt x="0" y="11120"/>
                    </a:cubicBezTo>
                    <a:lnTo>
                      <a:pt x="0" y="11130"/>
                    </a:lnTo>
                    <a:lnTo>
                      <a:pt x="1997" y="11130"/>
                    </a:lnTo>
                    <a:lnTo>
                      <a:pt x="1997" y="11120"/>
                    </a:lnTo>
                    <a:cubicBezTo>
                      <a:pt x="3822" y="11120"/>
                      <a:pt x="5301" y="8633"/>
                      <a:pt x="5301" y="5565"/>
                    </a:cubicBezTo>
                    <a:cubicBezTo>
                      <a:pt x="5301" y="2499"/>
                      <a:pt x="3822" y="12"/>
                      <a:pt x="1997" y="12"/>
                    </a:cubicBezTo>
                    <a:lnTo>
                      <a:pt x="199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542" name="Google Shape;1542;p40"/>
              <p:cNvSpPr/>
              <p:nvPr/>
            </p:nvSpPr>
            <p:spPr>
              <a:xfrm>
                <a:off x="628200" y="3136900"/>
                <a:ext cx="136450" cy="27275"/>
              </a:xfrm>
              <a:custGeom>
                <a:avLst/>
                <a:gdLst/>
                <a:ahLst/>
                <a:cxnLst/>
                <a:rect l="l" t="t" r="r" b="b"/>
                <a:pathLst>
                  <a:path w="5458" h="1091" extrusionOk="0">
                    <a:moveTo>
                      <a:pt x="546" y="1"/>
                    </a:moveTo>
                    <a:cubicBezTo>
                      <a:pt x="244" y="1"/>
                      <a:pt x="0" y="243"/>
                      <a:pt x="0" y="545"/>
                    </a:cubicBezTo>
                    <a:cubicBezTo>
                      <a:pt x="0" y="846"/>
                      <a:pt x="244" y="1090"/>
                      <a:pt x="546" y="1090"/>
                    </a:cubicBezTo>
                    <a:lnTo>
                      <a:pt x="4913" y="1090"/>
                    </a:lnTo>
                    <a:cubicBezTo>
                      <a:pt x="5214" y="1090"/>
                      <a:pt x="5457" y="846"/>
                      <a:pt x="5457" y="545"/>
                    </a:cubicBezTo>
                    <a:cubicBezTo>
                      <a:pt x="5457" y="243"/>
                      <a:pt x="5214" y="1"/>
                      <a:pt x="491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sp>
            <p:nvSpPr>
              <p:cNvPr id="1543" name="Google Shape;1543;p40"/>
              <p:cNvSpPr/>
              <p:nvPr/>
            </p:nvSpPr>
            <p:spPr>
              <a:xfrm>
                <a:off x="404400" y="2928600"/>
                <a:ext cx="993000" cy="457500"/>
              </a:xfrm>
              <a:custGeom>
                <a:avLst/>
                <a:gdLst/>
                <a:ahLst/>
                <a:cxnLst/>
                <a:rect l="l" t="t" r="r" b="b"/>
                <a:pathLst>
                  <a:path w="39720" h="18300" extrusionOk="0">
                    <a:moveTo>
                      <a:pt x="38982" y="738"/>
                    </a:moveTo>
                    <a:lnTo>
                      <a:pt x="38982" y="17563"/>
                    </a:lnTo>
                    <a:lnTo>
                      <a:pt x="737" y="17563"/>
                    </a:lnTo>
                    <a:lnTo>
                      <a:pt x="737" y="738"/>
                    </a:lnTo>
                    <a:close/>
                    <a:moveTo>
                      <a:pt x="0" y="0"/>
                    </a:moveTo>
                    <a:lnTo>
                      <a:pt x="0" y="18300"/>
                    </a:lnTo>
                    <a:lnTo>
                      <a:pt x="39719" y="18300"/>
                    </a:lnTo>
                    <a:lnTo>
                      <a:pt x="39719"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latin typeface="+mn-lt"/>
                </a:endParaRPr>
              </a:p>
            </p:txBody>
          </p:sp>
        </p:grpSp>
        <p:cxnSp>
          <p:nvCxnSpPr>
            <p:cNvPr id="1544" name="Google Shape;1544;p40"/>
            <p:cNvCxnSpPr/>
            <p:nvPr/>
          </p:nvCxnSpPr>
          <p:spPr>
            <a:xfrm>
              <a:off x="8391426" y="410375"/>
              <a:ext cx="355800" cy="0"/>
            </a:xfrm>
            <a:prstGeom prst="straightConnector1">
              <a:avLst/>
            </a:prstGeom>
            <a:noFill/>
            <a:ln w="28575" cap="flat" cmpd="sng">
              <a:solidFill>
                <a:schemeClr val="lt2"/>
              </a:solidFill>
              <a:prstDash val="solid"/>
              <a:round/>
              <a:headEnd type="none" w="med" len="med"/>
              <a:tailEnd type="none" w="med" len="med"/>
            </a:ln>
          </p:spPr>
        </p:cxnSp>
        <p:cxnSp>
          <p:nvCxnSpPr>
            <p:cNvPr id="1545" name="Google Shape;1545;p40"/>
            <p:cNvCxnSpPr/>
            <p:nvPr/>
          </p:nvCxnSpPr>
          <p:spPr>
            <a:xfrm>
              <a:off x="8391426" y="991763"/>
              <a:ext cx="355800" cy="0"/>
            </a:xfrm>
            <a:prstGeom prst="straightConnector1">
              <a:avLst/>
            </a:prstGeom>
            <a:noFill/>
            <a:ln w="28575" cap="flat" cmpd="sng">
              <a:solidFill>
                <a:schemeClr val="lt2"/>
              </a:solidFill>
              <a:prstDash val="solid"/>
              <a:round/>
              <a:headEnd type="none" w="med" len="med"/>
              <a:tailEnd type="none" w="med" len="med"/>
            </a:ln>
          </p:spPr>
        </p:cxnSp>
      </p:grpSp>
      <p:sp>
        <p:nvSpPr>
          <p:cNvPr id="2" name="TextBox 1">
            <a:extLst>
              <a:ext uri="{FF2B5EF4-FFF2-40B4-BE49-F238E27FC236}">
                <a16:creationId xmlns:a16="http://schemas.microsoft.com/office/drawing/2014/main" id="{08F3A645-B385-6E79-DB78-0B4850804347}"/>
              </a:ext>
            </a:extLst>
          </p:cNvPr>
          <p:cNvSpPr txBox="1"/>
          <p:nvPr/>
        </p:nvSpPr>
        <p:spPr>
          <a:xfrm>
            <a:off x="8679379" y="4835723"/>
            <a:ext cx="383438" cy="307777"/>
          </a:xfrm>
          <a:prstGeom prst="rect">
            <a:avLst/>
          </a:prstGeom>
          <a:noFill/>
        </p:spPr>
        <p:txBody>
          <a:bodyPr wrap="none" rtlCol="0">
            <a:spAutoFit/>
          </a:bodyPr>
          <a:lstStyle/>
          <a:p>
            <a:r>
              <a:rPr lang="en-US"/>
              <a:t>02</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0C95CD46-A4A1-D719-1791-17857EFF02CF}"/>
              </a:ext>
            </a:extLst>
          </p:cNvPr>
          <p:cNvSpPr txBox="1"/>
          <p:nvPr/>
        </p:nvSpPr>
        <p:spPr>
          <a:xfrm>
            <a:off x="448613" y="413830"/>
            <a:ext cx="747090" cy="523220"/>
          </a:xfrm>
          <a:prstGeom prst="rect">
            <a:avLst/>
          </a:prstGeom>
          <a:noFill/>
        </p:spPr>
        <p:txBody>
          <a:bodyPr wrap="square">
            <a:spAutoFit/>
          </a:bodyPr>
          <a:lstStyle/>
          <a:p>
            <a:r>
              <a:rPr lang="en-US" sz="2800" b="1">
                <a:solidFill>
                  <a:schemeClr val="accent3"/>
                </a:solidFill>
                <a:latin typeface="+mj-lt"/>
                <a:ea typeface="Calibri" panose="020F0502020204030204" pitchFamily="34" charset="0"/>
              </a:rPr>
              <a:t>2</a:t>
            </a:r>
            <a:r>
              <a:rPr lang="en-US" sz="2800" b="1">
                <a:solidFill>
                  <a:schemeClr val="accent3"/>
                </a:solidFill>
                <a:effectLst/>
                <a:latin typeface="+mj-lt"/>
                <a:ea typeface="Calibri" panose="020F0502020204030204" pitchFamily="34" charset="0"/>
              </a:rPr>
              <a:t>.8</a:t>
            </a:r>
            <a:endParaRPr lang="en-US" sz="2800"/>
          </a:p>
        </p:txBody>
      </p:sp>
      <p:sp>
        <p:nvSpPr>
          <p:cNvPr id="6" name="Google Shape;2029;p48">
            <a:extLst>
              <a:ext uri="{FF2B5EF4-FFF2-40B4-BE49-F238E27FC236}">
                <a16:creationId xmlns:a16="http://schemas.microsoft.com/office/drawing/2014/main" id="{4C79A1A7-2DC8-DD74-120C-F303C5E6129A}"/>
              </a:ext>
            </a:extLst>
          </p:cNvPr>
          <p:cNvSpPr txBox="1">
            <a:spLocks/>
          </p:cNvSpPr>
          <p:nvPr/>
        </p:nvSpPr>
        <p:spPr>
          <a:xfrm>
            <a:off x="5154350" y="956100"/>
            <a:ext cx="2429400" cy="8658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ctr" rtl="0">
              <a:lnSpc>
                <a:spcPct val="115000"/>
              </a:lnSpc>
              <a:spcBef>
                <a:spcPts val="0"/>
              </a:spcBef>
              <a:spcAft>
                <a:spcPts val="0"/>
              </a:spcAft>
              <a:buClr>
                <a:schemeClr val="dk1"/>
              </a:buClr>
              <a:buSzPts val="2400"/>
              <a:buFont typeface="Bebas Neue"/>
              <a:buNone/>
              <a:defRPr sz="2200" b="0" i="0" u="none" strike="noStrike" cap="none">
                <a:solidFill>
                  <a:schemeClr val="dk1"/>
                </a:solidFill>
                <a:latin typeface="Albert Sans SemiBold"/>
                <a:ea typeface="Albert Sans SemiBold"/>
                <a:cs typeface="Albert Sans SemiBold"/>
                <a:sym typeface="Albert Sans SemiBold"/>
              </a:defRPr>
            </a:lvl1pPr>
            <a:lvl2pPr marL="914400" marR="0" lvl="1"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2pPr>
            <a:lvl3pPr marL="1371600" marR="0" lvl="2"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3pPr>
            <a:lvl4pPr marL="1828800" marR="0" lvl="3"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4pPr>
            <a:lvl5pPr marL="2286000" marR="0" lvl="4"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5pPr>
            <a:lvl6pPr marL="2743200" marR="0" lvl="5"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6pPr>
            <a:lvl7pPr marL="3200400" marR="0" lvl="6"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7pPr>
            <a:lvl8pPr marL="3657600" marR="0" lvl="7"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8pPr>
            <a:lvl9pPr marL="4114800" marR="0" lvl="8" indent="-317500" algn="ctr" rtl="0">
              <a:lnSpc>
                <a:spcPct val="100000"/>
              </a:lnSpc>
              <a:spcBef>
                <a:spcPts val="0"/>
              </a:spcBef>
              <a:spcAft>
                <a:spcPts val="0"/>
              </a:spcAft>
              <a:buClr>
                <a:schemeClr val="dk1"/>
              </a:buClr>
              <a:buSzPts val="2400"/>
              <a:buFont typeface="Bebas Neue"/>
              <a:buNone/>
              <a:defRPr sz="2400" b="0" i="0" u="none" strike="noStrike" cap="none">
                <a:solidFill>
                  <a:schemeClr val="dk1"/>
                </a:solidFill>
                <a:latin typeface="Bebas Neue"/>
                <a:ea typeface="Bebas Neue"/>
                <a:cs typeface="Bebas Neue"/>
                <a:sym typeface="Bebas Neue"/>
              </a:defRPr>
            </a:lvl9pPr>
          </a:lstStyle>
          <a:p>
            <a:pPr marL="0" indent="0"/>
            <a:r>
              <a:rPr lang="en-US" sz="1800" b="1">
                <a:solidFill>
                  <a:schemeClr val="tx1"/>
                </a:solidFill>
                <a:latin typeface="+mn-lt"/>
                <a:ea typeface="Calibri" panose="020F0502020204030204" pitchFamily="34" charset="0"/>
              </a:rPr>
              <a:t>Thông số kỹ thuật</a:t>
            </a:r>
            <a:endParaRPr lang="en-US" sz="1800" b="1">
              <a:solidFill>
                <a:schemeClr val="tx1"/>
              </a:solidFill>
              <a:latin typeface="+mn-lt"/>
            </a:endParaRPr>
          </a:p>
        </p:txBody>
      </p:sp>
      <p:sp>
        <p:nvSpPr>
          <p:cNvPr id="7" name="Google Shape;2036;p49">
            <a:extLst>
              <a:ext uri="{FF2B5EF4-FFF2-40B4-BE49-F238E27FC236}">
                <a16:creationId xmlns:a16="http://schemas.microsoft.com/office/drawing/2014/main" id="{18F73B06-14D2-C282-33AA-C9707F478D67}"/>
              </a:ext>
            </a:extLst>
          </p:cNvPr>
          <p:cNvSpPr txBox="1">
            <a:spLocks/>
          </p:cNvSpPr>
          <p:nvPr/>
        </p:nvSpPr>
        <p:spPr>
          <a:xfrm>
            <a:off x="720000" y="337309"/>
            <a:ext cx="7704000" cy="572700"/>
          </a:xfrm>
          <a:prstGeom prst="rect">
            <a:avLst/>
          </a:prstGeom>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2800" b="1">
                <a:solidFill>
                  <a:schemeClr val="tx1"/>
                </a:solidFill>
                <a:latin typeface="+mn-lt"/>
                <a:ea typeface="Times New Roman" panose="02020603050405020304" pitchFamily="18" charset="0"/>
              </a:rPr>
              <a:t>Buzzer  </a:t>
            </a:r>
            <a:br>
              <a:rPr lang="en-US" sz="2800" b="1">
                <a:solidFill>
                  <a:schemeClr val="tx1"/>
                </a:solidFill>
                <a:latin typeface="+mn-lt"/>
              </a:rPr>
            </a:br>
            <a:endParaRPr lang="en-US" sz="2800" b="1">
              <a:solidFill>
                <a:schemeClr val="tx1"/>
              </a:solidFill>
              <a:latin typeface="+mn-lt"/>
            </a:endParaRPr>
          </a:p>
        </p:txBody>
      </p:sp>
      <p:sp>
        <p:nvSpPr>
          <p:cNvPr id="9" name="TextBox 8">
            <a:extLst>
              <a:ext uri="{FF2B5EF4-FFF2-40B4-BE49-F238E27FC236}">
                <a16:creationId xmlns:a16="http://schemas.microsoft.com/office/drawing/2014/main" id="{2D122719-B8A8-7E33-7506-81E5868D4DE1}"/>
              </a:ext>
            </a:extLst>
          </p:cNvPr>
          <p:cNvSpPr txBox="1"/>
          <p:nvPr/>
        </p:nvSpPr>
        <p:spPr>
          <a:xfrm>
            <a:off x="4800601" y="1936606"/>
            <a:ext cx="4669970" cy="1384995"/>
          </a:xfrm>
          <a:prstGeom prst="rect">
            <a:avLst/>
          </a:prstGeom>
          <a:noFill/>
        </p:spPr>
        <p:txBody>
          <a:bodyPr wrap="square">
            <a:spAutoFit/>
          </a:bodyPr>
          <a:lstStyle/>
          <a:p>
            <a:pPr marL="285750" indent="-285750">
              <a:buClr>
                <a:schemeClr val="tx1"/>
              </a:buClr>
              <a:buFont typeface="Arial" panose="020B0604020202020204" pitchFamily="34" charset="0"/>
              <a:buChar char="•"/>
            </a:pPr>
            <a:r>
              <a:rPr lang="en-US">
                <a:solidFill>
                  <a:schemeClr val="tx1"/>
                </a:solidFill>
              </a:rPr>
              <a:t>Nguồn: 3.5V - 5.5V</a:t>
            </a:r>
          </a:p>
          <a:p>
            <a:pPr marL="285750" indent="-285750">
              <a:buClr>
                <a:schemeClr val="tx1"/>
              </a:buClr>
              <a:buFont typeface="Arial" panose="020B0604020202020204" pitchFamily="34" charset="0"/>
              <a:buChar char="•"/>
            </a:pPr>
            <a:r>
              <a:rPr lang="en-US">
                <a:solidFill>
                  <a:schemeClr val="tx1"/>
                </a:solidFill>
              </a:rPr>
              <a:t>Dòng điện tiêu thụ: &lt;25mA</a:t>
            </a:r>
          </a:p>
          <a:p>
            <a:pPr marL="285750" indent="-285750">
              <a:buClr>
                <a:schemeClr val="tx1"/>
              </a:buClr>
              <a:buFont typeface="Arial" panose="020B0604020202020204" pitchFamily="34" charset="0"/>
              <a:buChar char="•"/>
            </a:pPr>
            <a:r>
              <a:rPr lang="en-US">
                <a:solidFill>
                  <a:schemeClr val="tx1"/>
                </a:solidFill>
              </a:rPr>
              <a:t>Tần số cộng hưởng: 2300Hz ± 500Hz</a:t>
            </a:r>
          </a:p>
          <a:p>
            <a:pPr marL="285750" indent="-285750">
              <a:buClr>
                <a:schemeClr val="tx1"/>
              </a:buClr>
              <a:buFont typeface="Arial" panose="020B0604020202020204" pitchFamily="34" charset="0"/>
              <a:buChar char="•"/>
            </a:pPr>
            <a:r>
              <a:rPr lang="en-US">
                <a:solidFill>
                  <a:schemeClr val="tx1"/>
                </a:solidFill>
              </a:rPr>
              <a:t>Biên độ âm thanh: &gt;80 dB</a:t>
            </a:r>
          </a:p>
          <a:p>
            <a:pPr marL="285750" indent="-285750">
              <a:buClr>
                <a:schemeClr val="tx1"/>
              </a:buClr>
              <a:buFont typeface="Arial" panose="020B0604020202020204" pitchFamily="34" charset="0"/>
              <a:buChar char="•"/>
            </a:pPr>
            <a:r>
              <a:rPr lang="en-US">
                <a:solidFill>
                  <a:schemeClr val="tx1"/>
                </a:solidFill>
              </a:rPr>
              <a:t>Nhiệt độ hoạt động: -20 °C đến +70 °C</a:t>
            </a:r>
          </a:p>
          <a:p>
            <a:pPr marL="285750" indent="-285750">
              <a:buClr>
                <a:schemeClr val="tx1"/>
              </a:buClr>
              <a:buFont typeface="Arial" panose="020B0604020202020204" pitchFamily="34" charset="0"/>
              <a:buChar char="•"/>
            </a:pPr>
            <a:r>
              <a:rPr lang="en-US">
                <a:solidFill>
                  <a:schemeClr val="tx1"/>
                </a:solidFill>
              </a:rPr>
              <a:t>Kích thước: Đường kính 12mm, cao 9,7mm</a:t>
            </a:r>
          </a:p>
        </p:txBody>
      </p:sp>
      <p:pic>
        <p:nvPicPr>
          <p:cNvPr id="10" name="Picture 9">
            <a:extLst>
              <a:ext uri="{FF2B5EF4-FFF2-40B4-BE49-F238E27FC236}">
                <a16:creationId xmlns:a16="http://schemas.microsoft.com/office/drawing/2014/main" id="{E260CCAB-C749-5894-3C96-8B67D1EDA019}"/>
              </a:ext>
            </a:extLst>
          </p:cNvPr>
          <p:cNvPicPr>
            <a:picLocks noChangeAspect="1"/>
          </p:cNvPicPr>
          <p:nvPr/>
        </p:nvPicPr>
        <p:blipFill>
          <a:blip r:embed="rId2"/>
          <a:stretch>
            <a:fillRect/>
          </a:stretch>
        </p:blipFill>
        <p:spPr>
          <a:xfrm>
            <a:off x="1736309" y="1389000"/>
            <a:ext cx="2228850" cy="2197100"/>
          </a:xfrm>
          <a:prstGeom prst="rect">
            <a:avLst/>
          </a:prstGeom>
        </p:spPr>
      </p:pic>
    </p:spTree>
    <p:extLst>
      <p:ext uri="{BB962C8B-B14F-4D97-AF65-F5344CB8AC3E}">
        <p14:creationId xmlns:p14="http://schemas.microsoft.com/office/powerpoint/2010/main" val="66579131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684"/>
        <p:cNvGrpSpPr/>
        <p:nvPr/>
      </p:nvGrpSpPr>
      <p:grpSpPr>
        <a:xfrm>
          <a:off x="0" y="0"/>
          <a:ext cx="0" cy="0"/>
          <a:chOff x="0" y="0"/>
          <a:chExt cx="0" cy="0"/>
        </a:xfrm>
      </p:grpSpPr>
      <p:grpSp>
        <p:nvGrpSpPr>
          <p:cNvPr id="2691" name="Google Shape;2691;p57"/>
          <p:cNvGrpSpPr/>
          <p:nvPr/>
        </p:nvGrpSpPr>
        <p:grpSpPr>
          <a:xfrm>
            <a:off x="5798832" y="2157523"/>
            <a:ext cx="3345168" cy="2985977"/>
            <a:chOff x="649250" y="1703450"/>
            <a:chExt cx="3345168" cy="2985977"/>
          </a:xfrm>
        </p:grpSpPr>
        <p:sp>
          <p:nvSpPr>
            <p:cNvPr id="2692" name="Google Shape;2692;p57"/>
            <p:cNvSpPr/>
            <p:nvPr/>
          </p:nvSpPr>
          <p:spPr>
            <a:xfrm>
              <a:off x="2596939" y="3025646"/>
              <a:ext cx="284445" cy="284445"/>
            </a:xfrm>
            <a:custGeom>
              <a:avLst/>
              <a:gdLst/>
              <a:ahLst/>
              <a:cxnLst/>
              <a:rect l="l" t="t" r="r" b="b"/>
              <a:pathLst>
                <a:path w="4092" h="4092" extrusionOk="0">
                  <a:moveTo>
                    <a:pt x="196" y="0"/>
                  </a:moveTo>
                  <a:cubicBezTo>
                    <a:pt x="87" y="0"/>
                    <a:pt x="0" y="87"/>
                    <a:pt x="0" y="195"/>
                  </a:cubicBezTo>
                  <a:lnTo>
                    <a:pt x="0" y="3896"/>
                  </a:lnTo>
                  <a:cubicBezTo>
                    <a:pt x="0" y="4005"/>
                    <a:pt x="87" y="4091"/>
                    <a:pt x="196" y="4091"/>
                  </a:cubicBezTo>
                  <a:lnTo>
                    <a:pt x="3896" y="4091"/>
                  </a:lnTo>
                  <a:cubicBezTo>
                    <a:pt x="4004" y="4091"/>
                    <a:pt x="4091" y="4005"/>
                    <a:pt x="4091" y="3896"/>
                  </a:cubicBezTo>
                  <a:lnTo>
                    <a:pt x="4091" y="195"/>
                  </a:lnTo>
                  <a:cubicBezTo>
                    <a:pt x="4091" y="87"/>
                    <a:pt x="4004" y="0"/>
                    <a:pt x="389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7"/>
            <p:cNvSpPr/>
            <p:nvPr/>
          </p:nvSpPr>
          <p:spPr>
            <a:xfrm>
              <a:off x="2808676" y="3069648"/>
              <a:ext cx="35868" cy="35799"/>
            </a:xfrm>
            <a:custGeom>
              <a:avLst/>
              <a:gdLst/>
              <a:ahLst/>
              <a:cxnLst/>
              <a:rect l="l" t="t" r="r" b="b"/>
              <a:pathLst>
                <a:path w="516" h="515" extrusionOk="0">
                  <a:moveTo>
                    <a:pt x="40" y="0"/>
                  </a:moveTo>
                  <a:lnTo>
                    <a:pt x="1" y="40"/>
                  </a:lnTo>
                  <a:lnTo>
                    <a:pt x="1" y="476"/>
                  </a:lnTo>
                  <a:lnTo>
                    <a:pt x="40" y="515"/>
                  </a:lnTo>
                  <a:lnTo>
                    <a:pt x="476" y="515"/>
                  </a:lnTo>
                  <a:lnTo>
                    <a:pt x="515" y="476"/>
                  </a:lnTo>
                  <a:lnTo>
                    <a:pt x="515" y="40"/>
                  </a:lnTo>
                  <a:lnTo>
                    <a:pt x="4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7"/>
            <p:cNvSpPr/>
            <p:nvPr/>
          </p:nvSpPr>
          <p:spPr>
            <a:xfrm>
              <a:off x="2808676" y="3150004"/>
              <a:ext cx="35868" cy="35729"/>
            </a:xfrm>
            <a:custGeom>
              <a:avLst/>
              <a:gdLst/>
              <a:ahLst/>
              <a:cxnLst/>
              <a:rect l="l" t="t" r="r" b="b"/>
              <a:pathLst>
                <a:path w="516" h="514" extrusionOk="0">
                  <a:moveTo>
                    <a:pt x="40" y="1"/>
                  </a:moveTo>
                  <a:lnTo>
                    <a:pt x="1" y="38"/>
                  </a:lnTo>
                  <a:lnTo>
                    <a:pt x="1" y="474"/>
                  </a:lnTo>
                  <a:lnTo>
                    <a:pt x="40" y="513"/>
                  </a:lnTo>
                  <a:lnTo>
                    <a:pt x="476" y="513"/>
                  </a:lnTo>
                  <a:lnTo>
                    <a:pt x="515" y="474"/>
                  </a:lnTo>
                  <a:lnTo>
                    <a:pt x="515" y="38"/>
                  </a:lnTo>
                  <a:lnTo>
                    <a:pt x="4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7"/>
            <p:cNvSpPr/>
            <p:nvPr/>
          </p:nvSpPr>
          <p:spPr>
            <a:xfrm>
              <a:off x="2808676" y="3230152"/>
              <a:ext cx="35868" cy="35799"/>
            </a:xfrm>
            <a:custGeom>
              <a:avLst/>
              <a:gdLst/>
              <a:ahLst/>
              <a:cxnLst/>
              <a:rect l="l" t="t" r="r" b="b"/>
              <a:pathLst>
                <a:path w="516" h="515" extrusionOk="0">
                  <a:moveTo>
                    <a:pt x="40" y="1"/>
                  </a:moveTo>
                  <a:lnTo>
                    <a:pt x="1" y="40"/>
                  </a:lnTo>
                  <a:lnTo>
                    <a:pt x="1" y="476"/>
                  </a:lnTo>
                  <a:lnTo>
                    <a:pt x="40" y="515"/>
                  </a:lnTo>
                  <a:lnTo>
                    <a:pt x="476" y="515"/>
                  </a:lnTo>
                  <a:lnTo>
                    <a:pt x="515" y="476"/>
                  </a:lnTo>
                  <a:lnTo>
                    <a:pt x="515" y="40"/>
                  </a:lnTo>
                  <a:lnTo>
                    <a:pt x="4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7"/>
            <p:cNvSpPr/>
            <p:nvPr/>
          </p:nvSpPr>
          <p:spPr>
            <a:xfrm>
              <a:off x="2721298" y="3069648"/>
              <a:ext cx="35729" cy="35799"/>
            </a:xfrm>
            <a:custGeom>
              <a:avLst/>
              <a:gdLst/>
              <a:ahLst/>
              <a:cxnLst/>
              <a:rect l="l" t="t" r="r" b="b"/>
              <a:pathLst>
                <a:path w="514" h="515" extrusionOk="0">
                  <a:moveTo>
                    <a:pt x="39" y="0"/>
                  </a:moveTo>
                  <a:lnTo>
                    <a:pt x="0" y="40"/>
                  </a:lnTo>
                  <a:lnTo>
                    <a:pt x="0" y="476"/>
                  </a:lnTo>
                  <a:lnTo>
                    <a:pt x="39" y="515"/>
                  </a:lnTo>
                  <a:lnTo>
                    <a:pt x="474" y="515"/>
                  </a:lnTo>
                  <a:lnTo>
                    <a:pt x="513" y="476"/>
                  </a:lnTo>
                  <a:lnTo>
                    <a:pt x="513" y="40"/>
                  </a:lnTo>
                  <a:lnTo>
                    <a:pt x="47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7"/>
            <p:cNvSpPr/>
            <p:nvPr/>
          </p:nvSpPr>
          <p:spPr>
            <a:xfrm>
              <a:off x="2721298" y="3150004"/>
              <a:ext cx="35729" cy="35729"/>
            </a:xfrm>
            <a:custGeom>
              <a:avLst/>
              <a:gdLst/>
              <a:ahLst/>
              <a:cxnLst/>
              <a:rect l="l" t="t" r="r" b="b"/>
              <a:pathLst>
                <a:path w="514" h="514" extrusionOk="0">
                  <a:moveTo>
                    <a:pt x="39" y="1"/>
                  </a:moveTo>
                  <a:lnTo>
                    <a:pt x="0" y="38"/>
                  </a:lnTo>
                  <a:lnTo>
                    <a:pt x="0" y="474"/>
                  </a:lnTo>
                  <a:lnTo>
                    <a:pt x="39" y="513"/>
                  </a:lnTo>
                  <a:lnTo>
                    <a:pt x="474" y="513"/>
                  </a:lnTo>
                  <a:lnTo>
                    <a:pt x="513" y="474"/>
                  </a:lnTo>
                  <a:lnTo>
                    <a:pt x="513" y="38"/>
                  </a:lnTo>
                  <a:lnTo>
                    <a:pt x="4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7"/>
            <p:cNvSpPr/>
            <p:nvPr/>
          </p:nvSpPr>
          <p:spPr>
            <a:xfrm>
              <a:off x="2721298" y="3230152"/>
              <a:ext cx="35729" cy="35799"/>
            </a:xfrm>
            <a:custGeom>
              <a:avLst/>
              <a:gdLst/>
              <a:ahLst/>
              <a:cxnLst/>
              <a:rect l="l" t="t" r="r" b="b"/>
              <a:pathLst>
                <a:path w="514" h="515" extrusionOk="0">
                  <a:moveTo>
                    <a:pt x="39" y="1"/>
                  </a:moveTo>
                  <a:lnTo>
                    <a:pt x="0" y="40"/>
                  </a:lnTo>
                  <a:lnTo>
                    <a:pt x="0" y="476"/>
                  </a:lnTo>
                  <a:lnTo>
                    <a:pt x="39" y="515"/>
                  </a:lnTo>
                  <a:lnTo>
                    <a:pt x="474" y="515"/>
                  </a:lnTo>
                  <a:lnTo>
                    <a:pt x="513" y="476"/>
                  </a:lnTo>
                  <a:lnTo>
                    <a:pt x="513" y="40"/>
                  </a:lnTo>
                  <a:lnTo>
                    <a:pt x="47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7"/>
            <p:cNvSpPr/>
            <p:nvPr/>
          </p:nvSpPr>
          <p:spPr>
            <a:xfrm>
              <a:off x="2633781" y="3069648"/>
              <a:ext cx="35729" cy="35799"/>
            </a:xfrm>
            <a:custGeom>
              <a:avLst/>
              <a:gdLst/>
              <a:ahLst/>
              <a:cxnLst/>
              <a:rect l="l" t="t" r="r" b="b"/>
              <a:pathLst>
                <a:path w="514" h="515" extrusionOk="0">
                  <a:moveTo>
                    <a:pt x="40" y="0"/>
                  </a:moveTo>
                  <a:lnTo>
                    <a:pt x="0" y="40"/>
                  </a:lnTo>
                  <a:lnTo>
                    <a:pt x="0" y="476"/>
                  </a:lnTo>
                  <a:lnTo>
                    <a:pt x="40" y="515"/>
                  </a:lnTo>
                  <a:lnTo>
                    <a:pt x="476" y="515"/>
                  </a:lnTo>
                  <a:lnTo>
                    <a:pt x="513" y="476"/>
                  </a:lnTo>
                  <a:lnTo>
                    <a:pt x="513" y="40"/>
                  </a:lnTo>
                  <a:lnTo>
                    <a:pt x="47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7"/>
            <p:cNvSpPr/>
            <p:nvPr/>
          </p:nvSpPr>
          <p:spPr>
            <a:xfrm>
              <a:off x="2633781" y="3150004"/>
              <a:ext cx="35729" cy="35729"/>
            </a:xfrm>
            <a:custGeom>
              <a:avLst/>
              <a:gdLst/>
              <a:ahLst/>
              <a:cxnLst/>
              <a:rect l="l" t="t" r="r" b="b"/>
              <a:pathLst>
                <a:path w="514" h="514" extrusionOk="0">
                  <a:moveTo>
                    <a:pt x="40" y="1"/>
                  </a:moveTo>
                  <a:lnTo>
                    <a:pt x="0" y="38"/>
                  </a:lnTo>
                  <a:lnTo>
                    <a:pt x="0" y="474"/>
                  </a:lnTo>
                  <a:lnTo>
                    <a:pt x="40" y="513"/>
                  </a:lnTo>
                  <a:lnTo>
                    <a:pt x="476" y="513"/>
                  </a:lnTo>
                  <a:lnTo>
                    <a:pt x="513" y="474"/>
                  </a:lnTo>
                  <a:lnTo>
                    <a:pt x="513" y="38"/>
                  </a:lnTo>
                  <a:lnTo>
                    <a:pt x="4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7"/>
            <p:cNvSpPr/>
            <p:nvPr/>
          </p:nvSpPr>
          <p:spPr>
            <a:xfrm>
              <a:off x="2633781" y="3230152"/>
              <a:ext cx="35729" cy="35799"/>
            </a:xfrm>
            <a:custGeom>
              <a:avLst/>
              <a:gdLst/>
              <a:ahLst/>
              <a:cxnLst/>
              <a:rect l="l" t="t" r="r" b="b"/>
              <a:pathLst>
                <a:path w="514" h="515" extrusionOk="0">
                  <a:moveTo>
                    <a:pt x="40" y="1"/>
                  </a:moveTo>
                  <a:lnTo>
                    <a:pt x="0" y="40"/>
                  </a:lnTo>
                  <a:lnTo>
                    <a:pt x="0" y="476"/>
                  </a:lnTo>
                  <a:lnTo>
                    <a:pt x="40" y="515"/>
                  </a:lnTo>
                  <a:lnTo>
                    <a:pt x="476" y="515"/>
                  </a:lnTo>
                  <a:lnTo>
                    <a:pt x="513" y="476"/>
                  </a:lnTo>
                  <a:lnTo>
                    <a:pt x="513" y="40"/>
                  </a:lnTo>
                  <a:lnTo>
                    <a:pt x="4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7"/>
            <p:cNvSpPr/>
            <p:nvPr/>
          </p:nvSpPr>
          <p:spPr>
            <a:xfrm>
              <a:off x="1724757" y="1903090"/>
              <a:ext cx="17795" cy="41777"/>
            </a:xfrm>
            <a:custGeom>
              <a:avLst/>
              <a:gdLst/>
              <a:ahLst/>
              <a:cxnLst/>
              <a:rect l="l" t="t" r="r" b="b"/>
              <a:pathLst>
                <a:path w="256" h="601" extrusionOk="0">
                  <a:moveTo>
                    <a:pt x="0" y="1"/>
                  </a:moveTo>
                  <a:lnTo>
                    <a:pt x="0" y="601"/>
                  </a:lnTo>
                  <a:lnTo>
                    <a:pt x="255" y="601"/>
                  </a:lnTo>
                  <a:lnTo>
                    <a:pt x="25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7"/>
            <p:cNvSpPr/>
            <p:nvPr/>
          </p:nvSpPr>
          <p:spPr>
            <a:xfrm>
              <a:off x="1828054" y="1903090"/>
              <a:ext cx="17795" cy="41777"/>
            </a:xfrm>
            <a:custGeom>
              <a:avLst/>
              <a:gdLst/>
              <a:ahLst/>
              <a:cxnLst/>
              <a:rect l="l" t="t" r="r" b="b"/>
              <a:pathLst>
                <a:path w="256" h="601" extrusionOk="0">
                  <a:moveTo>
                    <a:pt x="1" y="1"/>
                  </a:moveTo>
                  <a:lnTo>
                    <a:pt x="1" y="601"/>
                  </a:lnTo>
                  <a:lnTo>
                    <a:pt x="255" y="601"/>
                  </a:lnTo>
                  <a:lnTo>
                    <a:pt x="25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7"/>
            <p:cNvSpPr/>
            <p:nvPr/>
          </p:nvSpPr>
          <p:spPr>
            <a:xfrm>
              <a:off x="1931489" y="1903090"/>
              <a:ext cx="17656" cy="41777"/>
            </a:xfrm>
            <a:custGeom>
              <a:avLst/>
              <a:gdLst/>
              <a:ahLst/>
              <a:cxnLst/>
              <a:rect l="l" t="t" r="r" b="b"/>
              <a:pathLst>
                <a:path w="254" h="601" extrusionOk="0">
                  <a:moveTo>
                    <a:pt x="0" y="1"/>
                  </a:moveTo>
                  <a:lnTo>
                    <a:pt x="0" y="601"/>
                  </a:lnTo>
                  <a:lnTo>
                    <a:pt x="254" y="601"/>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7"/>
            <p:cNvSpPr/>
            <p:nvPr/>
          </p:nvSpPr>
          <p:spPr>
            <a:xfrm>
              <a:off x="2034786" y="1903090"/>
              <a:ext cx="17726" cy="41777"/>
            </a:xfrm>
            <a:custGeom>
              <a:avLst/>
              <a:gdLst/>
              <a:ahLst/>
              <a:cxnLst/>
              <a:rect l="l" t="t" r="r" b="b"/>
              <a:pathLst>
                <a:path w="255" h="601" extrusionOk="0">
                  <a:moveTo>
                    <a:pt x="1" y="1"/>
                  </a:moveTo>
                  <a:lnTo>
                    <a:pt x="1" y="601"/>
                  </a:lnTo>
                  <a:lnTo>
                    <a:pt x="254" y="601"/>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7"/>
            <p:cNvSpPr/>
            <p:nvPr/>
          </p:nvSpPr>
          <p:spPr>
            <a:xfrm>
              <a:off x="2138152" y="1903090"/>
              <a:ext cx="17726" cy="41777"/>
            </a:xfrm>
            <a:custGeom>
              <a:avLst/>
              <a:gdLst/>
              <a:ahLst/>
              <a:cxnLst/>
              <a:rect l="l" t="t" r="r" b="b"/>
              <a:pathLst>
                <a:path w="255" h="601" extrusionOk="0">
                  <a:moveTo>
                    <a:pt x="0" y="1"/>
                  </a:moveTo>
                  <a:lnTo>
                    <a:pt x="0" y="601"/>
                  </a:lnTo>
                  <a:lnTo>
                    <a:pt x="255" y="601"/>
                  </a:lnTo>
                  <a:lnTo>
                    <a:pt x="25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7"/>
            <p:cNvSpPr/>
            <p:nvPr/>
          </p:nvSpPr>
          <p:spPr>
            <a:xfrm>
              <a:off x="2241518" y="1903090"/>
              <a:ext cx="17726" cy="41777"/>
            </a:xfrm>
            <a:custGeom>
              <a:avLst/>
              <a:gdLst/>
              <a:ahLst/>
              <a:cxnLst/>
              <a:rect l="l" t="t" r="r" b="b"/>
              <a:pathLst>
                <a:path w="255" h="601" extrusionOk="0">
                  <a:moveTo>
                    <a:pt x="1" y="1"/>
                  </a:moveTo>
                  <a:lnTo>
                    <a:pt x="1" y="601"/>
                  </a:lnTo>
                  <a:lnTo>
                    <a:pt x="254" y="601"/>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7"/>
            <p:cNvSpPr/>
            <p:nvPr/>
          </p:nvSpPr>
          <p:spPr>
            <a:xfrm>
              <a:off x="2344884" y="1903090"/>
              <a:ext cx="17656" cy="41777"/>
            </a:xfrm>
            <a:custGeom>
              <a:avLst/>
              <a:gdLst/>
              <a:ahLst/>
              <a:cxnLst/>
              <a:rect l="l" t="t" r="r" b="b"/>
              <a:pathLst>
                <a:path w="254" h="601" extrusionOk="0">
                  <a:moveTo>
                    <a:pt x="0" y="1"/>
                  </a:moveTo>
                  <a:lnTo>
                    <a:pt x="0" y="601"/>
                  </a:lnTo>
                  <a:lnTo>
                    <a:pt x="254" y="601"/>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7"/>
            <p:cNvSpPr/>
            <p:nvPr/>
          </p:nvSpPr>
          <p:spPr>
            <a:xfrm>
              <a:off x="1724757" y="2104120"/>
              <a:ext cx="17795" cy="41847"/>
            </a:xfrm>
            <a:custGeom>
              <a:avLst/>
              <a:gdLst/>
              <a:ahLst/>
              <a:cxnLst/>
              <a:rect l="l" t="t" r="r" b="b"/>
              <a:pathLst>
                <a:path w="256" h="602" extrusionOk="0">
                  <a:moveTo>
                    <a:pt x="0" y="1"/>
                  </a:moveTo>
                  <a:lnTo>
                    <a:pt x="0" y="602"/>
                  </a:lnTo>
                  <a:lnTo>
                    <a:pt x="255" y="602"/>
                  </a:lnTo>
                  <a:lnTo>
                    <a:pt x="25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7"/>
            <p:cNvSpPr/>
            <p:nvPr/>
          </p:nvSpPr>
          <p:spPr>
            <a:xfrm>
              <a:off x="1828054" y="2104120"/>
              <a:ext cx="17795" cy="41847"/>
            </a:xfrm>
            <a:custGeom>
              <a:avLst/>
              <a:gdLst/>
              <a:ahLst/>
              <a:cxnLst/>
              <a:rect l="l" t="t" r="r" b="b"/>
              <a:pathLst>
                <a:path w="256" h="602" extrusionOk="0">
                  <a:moveTo>
                    <a:pt x="1" y="1"/>
                  </a:moveTo>
                  <a:lnTo>
                    <a:pt x="1" y="602"/>
                  </a:lnTo>
                  <a:lnTo>
                    <a:pt x="255" y="602"/>
                  </a:lnTo>
                  <a:lnTo>
                    <a:pt x="25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7"/>
            <p:cNvSpPr/>
            <p:nvPr/>
          </p:nvSpPr>
          <p:spPr>
            <a:xfrm>
              <a:off x="1931489" y="2104120"/>
              <a:ext cx="17656" cy="41847"/>
            </a:xfrm>
            <a:custGeom>
              <a:avLst/>
              <a:gdLst/>
              <a:ahLst/>
              <a:cxnLst/>
              <a:rect l="l" t="t" r="r" b="b"/>
              <a:pathLst>
                <a:path w="254" h="602" extrusionOk="0">
                  <a:moveTo>
                    <a:pt x="0" y="1"/>
                  </a:moveTo>
                  <a:lnTo>
                    <a:pt x="0" y="602"/>
                  </a:lnTo>
                  <a:lnTo>
                    <a:pt x="254" y="602"/>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7"/>
            <p:cNvSpPr/>
            <p:nvPr/>
          </p:nvSpPr>
          <p:spPr>
            <a:xfrm>
              <a:off x="2034786" y="2104120"/>
              <a:ext cx="17726" cy="41847"/>
            </a:xfrm>
            <a:custGeom>
              <a:avLst/>
              <a:gdLst/>
              <a:ahLst/>
              <a:cxnLst/>
              <a:rect l="l" t="t" r="r" b="b"/>
              <a:pathLst>
                <a:path w="255" h="602" extrusionOk="0">
                  <a:moveTo>
                    <a:pt x="1" y="1"/>
                  </a:moveTo>
                  <a:lnTo>
                    <a:pt x="1" y="602"/>
                  </a:lnTo>
                  <a:lnTo>
                    <a:pt x="254" y="602"/>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7"/>
            <p:cNvSpPr/>
            <p:nvPr/>
          </p:nvSpPr>
          <p:spPr>
            <a:xfrm>
              <a:off x="2138152" y="2104120"/>
              <a:ext cx="17726" cy="41847"/>
            </a:xfrm>
            <a:custGeom>
              <a:avLst/>
              <a:gdLst/>
              <a:ahLst/>
              <a:cxnLst/>
              <a:rect l="l" t="t" r="r" b="b"/>
              <a:pathLst>
                <a:path w="255" h="602" extrusionOk="0">
                  <a:moveTo>
                    <a:pt x="0" y="1"/>
                  </a:moveTo>
                  <a:lnTo>
                    <a:pt x="0" y="602"/>
                  </a:lnTo>
                  <a:lnTo>
                    <a:pt x="255" y="602"/>
                  </a:lnTo>
                  <a:lnTo>
                    <a:pt x="25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7"/>
            <p:cNvSpPr/>
            <p:nvPr/>
          </p:nvSpPr>
          <p:spPr>
            <a:xfrm>
              <a:off x="2241518" y="2104120"/>
              <a:ext cx="17726" cy="41847"/>
            </a:xfrm>
            <a:custGeom>
              <a:avLst/>
              <a:gdLst/>
              <a:ahLst/>
              <a:cxnLst/>
              <a:rect l="l" t="t" r="r" b="b"/>
              <a:pathLst>
                <a:path w="255" h="602" extrusionOk="0">
                  <a:moveTo>
                    <a:pt x="1" y="1"/>
                  </a:moveTo>
                  <a:lnTo>
                    <a:pt x="1" y="602"/>
                  </a:lnTo>
                  <a:lnTo>
                    <a:pt x="254" y="602"/>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7"/>
            <p:cNvSpPr/>
            <p:nvPr/>
          </p:nvSpPr>
          <p:spPr>
            <a:xfrm>
              <a:off x="2344884" y="2104120"/>
              <a:ext cx="17656" cy="41847"/>
            </a:xfrm>
            <a:custGeom>
              <a:avLst/>
              <a:gdLst/>
              <a:ahLst/>
              <a:cxnLst/>
              <a:rect l="l" t="t" r="r" b="b"/>
              <a:pathLst>
                <a:path w="254" h="602" extrusionOk="0">
                  <a:moveTo>
                    <a:pt x="0" y="1"/>
                  </a:moveTo>
                  <a:lnTo>
                    <a:pt x="0" y="602"/>
                  </a:lnTo>
                  <a:lnTo>
                    <a:pt x="254" y="602"/>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7"/>
            <p:cNvSpPr/>
            <p:nvPr/>
          </p:nvSpPr>
          <p:spPr>
            <a:xfrm>
              <a:off x="1682632" y="1923944"/>
              <a:ext cx="722026" cy="201169"/>
            </a:xfrm>
            <a:custGeom>
              <a:avLst/>
              <a:gdLst/>
              <a:ahLst/>
              <a:cxnLst/>
              <a:rect l="l" t="t" r="r" b="b"/>
              <a:pathLst>
                <a:path w="10387" h="2894" extrusionOk="0">
                  <a:moveTo>
                    <a:pt x="163" y="1"/>
                  </a:moveTo>
                  <a:cubicBezTo>
                    <a:pt x="73" y="1"/>
                    <a:pt x="1" y="73"/>
                    <a:pt x="1" y="163"/>
                  </a:cubicBezTo>
                  <a:lnTo>
                    <a:pt x="1" y="2732"/>
                  </a:lnTo>
                  <a:cubicBezTo>
                    <a:pt x="1" y="2821"/>
                    <a:pt x="73" y="2894"/>
                    <a:pt x="163" y="2894"/>
                  </a:cubicBezTo>
                  <a:lnTo>
                    <a:pt x="10224" y="2894"/>
                  </a:lnTo>
                  <a:cubicBezTo>
                    <a:pt x="10314" y="2894"/>
                    <a:pt x="10386" y="2821"/>
                    <a:pt x="10386" y="2732"/>
                  </a:cubicBezTo>
                  <a:lnTo>
                    <a:pt x="10386" y="163"/>
                  </a:lnTo>
                  <a:cubicBezTo>
                    <a:pt x="10386" y="73"/>
                    <a:pt x="10314" y="1"/>
                    <a:pt x="10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7"/>
            <p:cNvSpPr/>
            <p:nvPr/>
          </p:nvSpPr>
          <p:spPr>
            <a:xfrm>
              <a:off x="1847796" y="1985462"/>
              <a:ext cx="367513" cy="102322"/>
            </a:xfrm>
            <a:custGeom>
              <a:avLst/>
              <a:gdLst/>
              <a:ahLst/>
              <a:cxnLst/>
              <a:rect l="l" t="t" r="r" b="b"/>
              <a:pathLst>
                <a:path w="5287" h="1472" extrusionOk="0">
                  <a:moveTo>
                    <a:pt x="208" y="1"/>
                  </a:moveTo>
                  <a:cubicBezTo>
                    <a:pt x="93" y="1"/>
                    <a:pt x="0" y="94"/>
                    <a:pt x="0" y="208"/>
                  </a:cubicBezTo>
                  <a:lnTo>
                    <a:pt x="0" y="1263"/>
                  </a:lnTo>
                  <a:cubicBezTo>
                    <a:pt x="0" y="1379"/>
                    <a:pt x="93" y="1471"/>
                    <a:pt x="208" y="1471"/>
                  </a:cubicBezTo>
                  <a:lnTo>
                    <a:pt x="5080" y="1471"/>
                  </a:lnTo>
                  <a:cubicBezTo>
                    <a:pt x="5194" y="1471"/>
                    <a:pt x="5287" y="1379"/>
                    <a:pt x="5287" y="1263"/>
                  </a:cubicBezTo>
                  <a:lnTo>
                    <a:pt x="5287" y="208"/>
                  </a:lnTo>
                  <a:cubicBezTo>
                    <a:pt x="5287" y="94"/>
                    <a:pt x="5194" y="1"/>
                    <a:pt x="5080"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7"/>
            <p:cNvSpPr/>
            <p:nvPr/>
          </p:nvSpPr>
          <p:spPr>
            <a:xfrm>
              <a:off x="1859891" y="1973436"/>
              <a:ext cx="367513" cy="102253"/>
            </a:xfrm>
            <a:custGeom>
              <a:avLst/>
              <a:gdLst/>
              <a:ahLst/>
              <a:cxnLst/>
              <a:rect l="l" t="t" r="r" b="b"/>
              <a:pathLst>
                <a:path w="5287" h="1471" extrusionOk="0">
                  <a:moveTo>
                    <a:pt x="209" y="0"/>
                  </a:moveTo>
                  <a:cubicBezTo>
                    <a:pt x="94" y="0"/>
                    <a:pt x="0" y="93"/>
                    <a:pt x="0" y="207"/>
                  </a:cubicBezTo>
                  <a:lnTo>
                    <a:pt x="0" y="1262"/>
                  </a:lnTo>
                  <a:cubicBezTo>
                    <a:pt x="0" y="1376"/>
                    <a:pt x="94" y="1471"/>
                    <a:pt x="209" y="1471"/>
                  </a:cubicBezTo>
                  <a:lnTo>
                    <a:pt x="5079" y="1471"/>
                  </a:lnTo>
                  <a:cubicBezTo>
                    <a:pt x="5194" y="1471"/>
                    <a:pt x="5287" y="1376"/>
                    <a:pt x="5287" y="1262"/>
                  </a:cubicBezTo>
                  <a:lnTo>
                    <a:pt x="5287" y="207"/>
                  </a:lnTo>
                  <a:cubicBezTo>
                    <a:pt x="5287" y="93"/>
                    <a:pt x="5194" y="0"/>
                    <a:pt x="50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7"/>
            <p:cNvSpPr/>
            <p:nvPr/>
          </p:nvSpPr>
          <p:spPr>
            <a:xfrm>
              <a:off x="1869345" y="1982751"/>
              <a:ext cx="348675" cy="83554"/>
            </a:xfrm>
            <a:custGeom>
              <a:avLst/>
              <a:gdLst/>
              <a:ahLst/>
              <a:cxnLst/>
              <a:rect l="l" t="t" r="r" b="b"/>
              <a:pathLst>
                <a:path w="5016" h="1202" extrusionOk="0">
                  <a:moveTo>
                    <a:pt x="4943" y="40"/>
                  </a:moveTo>
                  <a:lnTo>
                    <a:pt x="4977" y="73"/>
                  </a:lnTo>
                  <a:lnTo>
                    <a:pt x="4977" y="1128"/>
                  </a:lnTo>
                  <a:lnTo>
                    <a:pt x="4943" y="1163"/>
                  </a:lnTo>
                  <a:lnTo>
                    <a:pt x="73" y="1163"/>
                  </a:lnTo>
                  <a:lnTo>
                    <a:pt x="38" y="1128"/>
                  </a:lnTo>
                  <a:lnTo>
                    <a:pt x="38" y="73"/>
                  </a:lnTo>
                  <a:lnTo>
                    <a:pt x="73" y="40"/>
                  </a:lnTo>
                  <a:close/>
                  <a:moveTo>
                    <a:pt x="73" y="1"/>
                  </a:moveTo>
                  <a:cubicBezTo>
                    <a:pt x="32" y="1"/>
                    <a:pt x="0" y="34"/>
                    <a:pt x="0" y="73"/>
                  </a:cubicBezTo>
                  <a:lnTo>
                    <a:pt x="0" y="1128"/>
                  </a:lnTo>
                  <a:cubicBezTo>
                    <a:pt x="0" y="1168"/>
                    <a:pt x="32" y="1202"/>
                    <a:pt x="73" y="1202"/>
                  </a:cubicBezTo>
                  <a:lnTo>
                    <a:pt x="4943" y="1202"/>
                  </a:lnTo>
                  <a:cubicBezTo>
                    <a:pt x="4983" y="1202"/>
                    <a:pt x="5016" y="1168"/>
                    <a:pt x="5016" y="1128"/>
                  </a:cubicBezTo>
                  <a:lnTo>
                    <a:pt x="5016" y="73"/>
                  </a:lnTo>
                  <a:cubicBezTo>
                    <a:pt x="5016" y="34"/>
                    <a:pt x="4983" y="1"/>
                    <a:pt x="494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7"/>
            <p:cNvSpPr/>
            <p:nvPr/>
          </p:nvSpPr>
          <p:spPr>
            <a:xfrm>
              <a:off x="1724757" y="2237375"/>
              <a:ext cx="17795" cy="41708"/>
            </a:xfrm>
            <a:custGeom>
              <a:avLst/>
              <a:gdLst/>
              <a:ahLst/>
              <a:cxnLst/>
              <a:rect l="l" t="t" r="r" b="b"/>
              <a:pathLst>
                <a:path w="256" h="600" extrusionOk="0">
                  <a:moveTo>
                    <a:pt x="0" y="0"/>
                  </a:moveTo>
                  <a:lnTo>
                    <a:pt x="0" y="600"/>
                  </a:lnTo>
                  <a:lnTo>
                    <a:pt x="255" y="600"/>
                  </a:lnTo>
                  <a:lnTo>
                    <a:pt x="25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7"/>
            <p:cNvSpPr/>
            <p:nvPr/>
          </p:nvSpPr>
          <p:spPr>
            <a:xfrm>
              <a:off x="1828054" y="2237375"/>
              <a:ext cx="17795" cy="41708"/>
            </a:xfrm>
            <a:custGeom>
              <a:avLst/>
              <a:gdLst/>
              <a:ahLst/>
              <a:cxnLst/>
              <a:rect l="l" t="t" r="r" b="b"/>
              <a:pathLst>
                <a:path w="256" h="600" extrusionOk="0">
                  <a:moveTo>
                    <a:pt x="1" y="0"/>
                  </a:moveTo>
                  <a:lnTo>
                    <a:pt x="1" y="600"/>
                  </a:lnTo>
                  <a:lnTo>
                    <a:pt x="255" y="600"/>
                  </a:lnTo>
                  <a:lnTo>
                    <a:pt x="25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7"/>
            <p:cNvSpPr/>
            <p:nvPr/>
          </p:nvSpPr>
          <p:spPr>
            <a:xfrm>
              <a:off x="1931489" y="2237375"/>
              <a:ext cx="17656" cy="41708"/>
            </a:xfrm>
            <a:custGeom>
              <a:avLst/>
              <a:gdLst/>
              <a:ahLst/>
              <a:cxnLst/>
              <a:rect l="l" t="t" r="r" b="b"/>
              <a:pathLst>
                <a:path w="254" h="600" extrusionOk="0">
                  <a:moveTo>
                    <a:pt x="0" y="0"/>
                  </a:moveTo>
                  <a:lnTo>
                    <a:pt x="0" y="600"/>
                  </a:lnTo>
                  <a:lnTo>
                    <a:pt x="254" y="600"/>
                  </a:lnTo>
                  <a:lnTo>
                    <a:pt x="2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7"/>
            <p:cNvSpPr/>
            <p:nvPr/>
          </p:nvSpPr>
          <p:spPr>
            <a:xfrm>
              <a:off x="2034786" y="2237375"/>
              <a:ext cx="17726" cy="41708"/>
            </a:xfrm>
            <a:custGeom>
              <a:avLst/>
              <a:gdLst/>
              <a:ahLst/>
              <a:cxnLst/>
              <a:rect l="l" t="t" r="r" b="b"/>
              <a:pathLst>
                <a:path w="255" h="600" extrusionOk="0">
                  <a:moveTo>
                    <a:pt x="1" y="0"/>
                  </a:moveTo>
                  <a:lnTo>
                    <a:pt x="1" y="600"/>
                  </a:lnTo>
                  <a:lnTo>
                    <a:pt x="254" y="600"/>
                  </a:lnTo>
                  <a:lnTo>
                    <a:pt x="2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7"/>
            <p:cNvSpPr/>
            <p:nvPr/>
          </p:nvSpPr>
          <p:spPr>
            <a:xfrm>
              <a:off x="2138152" y="2237375"/>
              <a:ext cx="17726" cy="41708"/>
            </a:xfrm>
            <a:custGeom>
              <a:avLst/>
              <a:gdLst/>
              <a:ahLst/>
              <a:cxnLst/>
              <a:rect l="l" t="t" r="r" b="b"/>
              <a:pathLst>
                <a:path w="255" h="600" extrusionOk="0">
                  <a:moveTo>
                    <a:pt x="0" y="0"/>
                  </a:moveTo>
                  <a:lnTo>
                    <a:pt x="0" y="600"/>
                  </a:lnTo>
                  <a:lnTo>
                    <a:pt x="255" y="600"/>
                  </a:lnTo>
                  <a:lnTo>
                    <a:pt x="255"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7"/>
            <p:cNvSpPr/>
            <p:nvPr/>
          </p:nvSpPr>
          <p:spPr>
            <a:xfrm>
              <a:off x="2241518" y="2237375"/>
              <a:ext cx="17726" cy="41708"/>
            </a:xfrm>
            <a:custGeom>
              <a:avLst/>
              <a:gdLst/>
              <a:ahLst/>
              <a:cxnLst/>
              <a:rect l="l" t="t" r="r" b="b"/>
              <a:pathLst>
                <a:path w="255" h="600" extrusionOk="0">
                  <a:moveTo>
                    <a:pt x="1" y="0"/>
                  </a:moveTo>
                  <a:lnTo>
                    <a:pt x="1" y="600"/>
                  </a:lnTo>
                  <a:lnTo>
                    <a:pt x="254" y="600"/>
                  </a:lnTo>
                  <a:lnTo>
                    <a:pt x="2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7"/>
            <p:cNvSpPr/>
            <p:nvPr/>
          </p:nvSpPr>
          <p:spPr>
            <a:xfrm>
              <a:off x="2344884" y="2237375"/>
              <a:ext cx="17656" cy="41708"/>
            </a:xfrm>
            <a:custGeom>
              <a:avLst/>
              <a:gdLst/>
              <a:ahLst/>
              <a:cxnLst/>
              <a:rect l="l" t="t" r="r" b="b"/>
              <a:pathLst>
                <a:path w="254" h="600" extrusionOk="0">
                  <a:moveTo>
                    <a:pt x="0" y="0"/>
                  </a:moveTo>
                  <a:lnTo>
                    <a:pt x="0" y="600"/>
                  </a:lnTo>
                  <a:lnTo>
                    <a:pt x="254" y="600"/>
                  </a:lnTo>
                  <a:lnTo>
                    <a:pt x="254"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7"/>
            <p:cNvSpPr/>
            <p:nvPr/>
          </p:nvSpPr>
          <p:spPr>
            <a:xfrm>
              <a:off x="1724757" y="2438336"/>
              <a:ext cx="17795" cy="41847"/>
            </a:xfrm>
            <a:custGeom>
              <a:avLst/>
              <a:gdLst/>
              <a:ahLst/>
              <a:cxnLst/>
              <a:rect l="l" t="t" r="r" b="b"/>
              <a:pathLst>
                <a:path w="256" h="602" extrusionOk="0">
                  <a:moveTo>
                    <a:pt x="0" y="1"/>
                  </a:moveTo>
                  <a:lnTo>
                    <a:pt x="0" y="602"/>
                  </a:lnTo>
                  <a:lnTo>
                    <a:pt x="255" y="602"/>
                  </a:lnTo>
                  <a:lnTo>
                    <a:pt x="25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7"/>
            <p:cNvSpPr/>
            <p:nvPr/>
          </p:nvSpPr>
          <p:spPr>
            <a:xfrm>
              <a:off x="1828054" y="2438336"/>
              <a:ext cx="17795" cy="41847"/>
            </a:xfrm>
            <a:custGeom>
              <a:avLst/>
              <a:gdLst/>
              <a:ahLst/>
              <a:cxnLst/>
              <a:rect l="l" t="t" r="r" b="b"/>
              <a:pathLst>
                <a:path w="256" h="602" extrusionOk="0">
                  <a:moveTo>
                    <a:pt x="1" y="1"/>
                  </a:moveTo>
                  <a:lnTo>
                    <a:pt x="1" y="602"/>
                  </a:lnTo>
                  <a:lnTo>
                    <a:pt x="255" y="602"/>
                  </a:lnTo>
                  <a:lnTo>
                    <a:pt x="25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7"/>
            <p:cNvSpPr/>
            <p:nvPr/>
          </p:nvSpPr>
          <p:spPr>
            <a:xfrm>
              <a:off x="1931489" y="2438336"/>
              <a:ext cx="17656" cy="41847"/>
            </a:xfrm>
            <a:custGeom>
              <a:avLst/>
              <a:gdLst/>
              <a:ahLst/>
              <a:cxnLst/>
              <a:rect l="l" t="t" r="r" b="b"/>
              <a:pathLst>
                <a:path w="254" h="602" extrusionOk="0">
                  <a:moveTo>
                    <a:pt x="0" y="1"/>
                  </a:moveTo>
                  <a:lnTo>
                    <a:pt x="0" y="602"/>
                  </a:lnTo>
                  <a:lnTo>
                    <a:pt x="254" y="602"/>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7"/>
            <p:cNvSpPr/>
            <p:nvPr/>
          </p:nvSpPr>
          <p:spPr>
            <a:xfrm>
              <a:off x="2034786" y="2438336"/>
              <a:ext cx="17726" cy="41847"/>
            </a:xfrm>
            <a:custGeom>
              <a:avLst/>
              <a:gdLst/>
              <a:ahLst/>
              <a:cxnLst/>
              <a:rect l="l" t="t" r="r" b="b"/>
              <a:pathLst>
                <a:path w="255" h="602" extrusionOk="0">
                  <a:moveTo>
                    <a:pt x="1" y="1"/>
                  </a:moveTo>
                  <a:lnTo>
                    <a:pt x="1" y="602"/>
                  </a:lnTo>
                  <a:lnTo>
                    <a:pt x="254" y="602"/>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7"/>
            <p:cNvSpPr/>
            <p:nvPr/>
          </p:nvSpPr>
          <p:spPr>
            <a:xfrm>
              <a:off x="2138152" y="2438336"/>
              <a:ext cx="17726" cy="41847"/>
            </a:xfrm>
            <a:custGeom>
              <a:avLst/>
              <a:gdLst/>
              <a:ahLst/>
              <a:cxnLst/>
              <a:rect l="l" t="t" r="r" b="b"/>
              <a:pathLst>
                <a:path w="255" h="602" extrusionOk="0">
                  <a:moveTo>
                    <a:pt x="0" y="1"/>
                  </a:moveTo>
                  <a:lnTo>
                    <a:pt x="0" y="602"/>
                  </a:lnTo>
                  <a:lnTo>
                    <a:pt x="255" y="602"/>
                  </a:lnTo>
                  <a:lnTo>
                    <a:pt x="255"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7"/>
            <p:cNvSpPr/>
            <p:nvPr/>
          </p:nvSpPr>
          <p:spPr>
            <a:xfrm>
              <a:off x="2241518" y="2438336"/>
              <a:ext cx="17726" cy="41847"/>
            </a:xfrm>
            <a:custGeom>
              <a:avLst/>
              <a:gdLst/>
              <a:ahLst/>
              <a:cxnLst/>
              <a:rect l="l" t="t" r="r" b="b"/>
              <a:pathLst>
                <a:path w="255" h="602" extrusionOk="0">
                  <a:moveTo>
                    <a:pt x="1" y="1"/>
                  </a:moveTo>
                  <a:lnTo>
                    <a:pt x="1" y="602"/>
                  </a:lnTo>
                  <a:lnTo>
                    <a:pt x="254" y="602"/>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7"/>
            <p:cNvSpPr/>
            <p:nvPr/>
          </p:nvSpPr>
          <p:spPr>
            <a:xfrm>
              <a:off x="2344884" y="2438336"/>
              <a:ext cx="17656" cy="41847"/>
            </a:xfrm>
            <a:custGeom>
              <a:avLst/>
              <a:gdLst/>
              <a:ahLst/>
              <a:cxnLst/>
              <a:rect l="l" t="t" r="r" b="b"/>
              <a:pathLst>
                <a:path w="254" h="602" extrusionOk="0">
                  <a:moveTo>
                    <a:pt x="0" y="1"/>
                  </a:moveTo>
                  <a:lnTo>
                    <a:pt x="0" y="602"/>
                  </a:lnTo>
                  <a:lnTo>
                    <a:pt x="254" y="602"/>
                  </a:lnTo>
                  <a:lnTo>
                    <a:pt x="25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7"/>
            <p:cNvSpPr/>
            <p:nvPr/>
          </p:nvSpPr>
          <p:spPr>
            <a:xfrm>
              <a:off x="1682632" y="2258159"/>
              <a:ext cx="722026" cy="201169"/>
            </a:xfrm>
            <a:custGeom>
              <a:avLst/>
              <a:gdLst/>
              <a:ahLst/>
              <a:cxnLst/>
              <a:rect l="l" t="t" r="r" b="b"/>
              <a:pathLst>
                <a:path w="10387" h="2894" extrusionOk="0">
                  <a:moveTo>
                    <a:pt x="163" y="1"/>
                  </a:moveTo>
                  <a:cubicBezTo>
                    <a:pt x="73" y="1"/>
                    <a:pt x="1" y="73"/>
                    <a:pt x="1" y="163"/>
                  </a:cubicBezTo>
                  <a:lnTo>
                    <a:pt x="1" y="2732"/>
                  </a:lnTo>
                  <a:cubicBezTo>
                    <a:pt x="1" y="2822"/>
                    <a:pt x="73" y="2894"/>
                    <a:pt x="163" y="2894"/>
                  </a:cubicBezTo>
                  <a:lnTo>
                    <a:pt x="10224" y="2894"/>
                  </a:lnTo>
                  <a:cubicBezTo>
                    <a:pt x="10314" y="2894"/>
                    <a:pt x="10386" y="2822"/>
                    <a:pt x="10386" y="2732"/>
                  </a:cubicBezTo>
                  <a:lnTo>
                    <a:pt x="10386" y="163"/>
                  </a:lnTo>
                  <a:cubicBezTo>
                    <a:pt x="10386" y="73"/>
                    <a:pt x="10314" y="1"/>
                    <a:pt x="10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7"/>
            <p:cNvSpPr/>
            <p:nvPr/>
          </p:nvSpPr>
          <p:spPr>
            <a:xfrm>
              <a:off x="1847796" y="2319747"/>
              <a:ext cx="367513" cy="102253"/>
            </a:xfrm>
            <a:custGeom>
              <a:avLst/>
              <a:gdLst/>
              <a:ahLst/>
              <a:cxnLst/>
              <a:rect l="l" t="t" r="r" b="b"/>
              <a:pathLst>
                <a:path w="5287" h="1471" extrusionOk="0">
                  <a:moveTo>
                    <a:pt x="208" y="0"/>
                  </a:moveTo>
                  <a:cubicBezTo>
                    <a:pt x="93" y="0"/>
                    <a:pt x="0" y="93"/>
                    <a:pt x="0" y="207"/>
                  </a:cubicBezTo>
                  <a:lnTo>
                    <a:pt x="0" y="1262"/>
                  </a:lnTo>
                  <a:cubicBezTo>
                    <a:pt x="0" y="1378"/>
                    <a:pt x="93" y="1471"/>
                    <a:pt x="208" y="1471"/>
                  </a:cubicBezTo>
                  <a:lnTo>
                    <a:pt x="5080" y="1471"/>
                  </a:lnTo>
                  <a:cubicBezTo>
                    <a:pt x="5194" y="1471"/>
                    <a:pt x="5287" y="1378"/>
                    <a:pt x="5287" y="1262"/>
                  </a:cubicBezTo>
                  <a:lnTo>
                    <a:pt x="5287" y="207"/>
                  </a:lnTo>
                  <a:cubicBezTo>
                    <a:pt x="5287" y="93"/>
                    <a:pt x="5194" y="0"/>
                    <a:pt x="5080"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7"/>
            <p:cNvSpPr/>
            <p:nvPr/>
          </p:nvSpPr>
          <p:spPr>
            <a:xfrm>
              <a:off x="1859891" y="2307652"/>
              <a:ext cx="367513" cy="102253"/>
            </a:xfrm>
            <a:custGeom>
              <a:avLst/>
              <a:gdLst/>
              <a:ahLst/>
              <a:cxnLst/>
              <a:rect l="l" t="t" r="r" b="b"/>
              <a:pathLst>
                <a:path w="5287" h="1471" extrusionOk="0">
                  <a:moveTo>
                    <a:pt x="209" y="0"/>
                  </a:moveTo>
                  <a:cubicBezTo>
                    <a:pt x="94" y="0"/>
                    <a:pt x="0" y="93"/>
                    <a:pt x="0" y="207"/>
                  </a:cubicBezTo>
                  <a:lnTo>
                    <a:pt x="0" y="1262"/>
                  </a:lnTo>
                  <a:cubicBezTo>
                    <a:pt x="0" y="1377"/>
                    <a:pt x="94" y="1471"/>
                    <a:pt x="209" y="1471"/>
                  </a:cubicBezTo>
                  <a:lnTo>
                    <a:pt x="5079" y="1471"/>
                  </a:lnTo>
                  <a:cubicBezTo>
                    <a:pt x="5194" y="1471"/>
                    <a:pt x="5287" y="1377"/>
                    <a:pt x="5287" y="1262"/>
                  </a:cubicBezTo>
                  <a:lnTo>
                    <a:pt x="5287" y="207"/>
                  </a:lnTo>
                  <a:cubicBezTo>
                    <a:pt x="5287" y="93"/>
                    <a:pt x="5194" y="0"/>
                    <a:pt x="50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7"/>
            <p:cNvSpPr/>
            <p:nvPr/>
          </p:nvSpPr>
          <p:spPr>
            <a:xfrm>
              <a:off x="1869345" y="2317036"/>
              <a:ext cx="348675" cy="83485"/>
            </a:xfrm>
            <a:custGeom>
              <a:avLst/>
              <a:gdLst/>
              <a:ahLst/>
              <a:cxnLst/>
              <a:rect l="l" t="t" r="r" b="b"/>
              <a:pathLst>
                <a:path w="5016" h="1201" extrusionOk="0">
                  <a:moveTo>
                    <a:pt x="4943" y="39"/>
                  </a:moveTo>
                  <a:lnTo>
                    <a:pt x="4977" y="72"/>
                  </a:lnTo>
                  <a:lnTo>
                    <a:pt x="4977" y="1127"/>
                  </a:lnTo>
                  <a:lnTo>
                    <a:pt x="4943" y="1162"/>
                  </a:lnTo>
                  <a:lnTo>
                    <a:pt x="73" y="1162"/>
                  </a:lnTo>
                  <a:lnTo>
                    <a:pt x="38" y="1127"/>
                  </a:lnTo>
                  <a:lnTo>
                    <a:pt x="38" y="72"/>
                  </a:lnTo>
                  <a:lnTo>
                    <a:pt x="73" y="39"/>
                  </a:lnTo>
                  <a:close/>
                  <a:moveTo>
                    <a:pt x="73" y="0"/>
                  </a:moveTo>
                  <a:cubicBezTo>
                    <a:pt x="32" y="0"/>
                    <a:pt x="0" y="33"/>
                    <a:pt x="0" y="72"/>
                  </a:cubicBezTo>
                  <a:lnTo>
                    <a:pt x="0" y="1127"/>
                  </a:lnTo>
                  <a:cubicBezTo>
                    <a:pt x="0" y="1168"/>
                    <a:pt x="32" y="1201"/>
                    <a:pt x="73" y="1201"/>
                  </a:cubicBezTo>
                  <a:lnTo>
                    <a:pt x="4943" y="1201"/>
                  </a:lnTo>
                  <a:cubicBezTo>
                    <a:pt x="4983" y="1201"/>
                    <a:pt x="5016" y="1168"/>
                    <a:pt x="5016" y="1127"/>
                  </a:cubicBezTo>
                  <a:lnTo>
                    <a:pt x="5016" y="72"/>
                  </a:lnTo>
                  <a:cubicBezTo>
                    <a:pt x="5016" y="33"/>
                    <a:pt x="4983" y="0"/>
                    <a:pt x="494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7"/>
            <p:cNvSpPr/>
            <p:nvPr/>
          </p:nvSpPr>
          <p:spPr>
            <a:xfrm>
              <a:off x="3578256" y="3258791"/>
              <a:ext cx="28987" cy="12234"/>
            </a:xfrm>
            <a:custGeom>
              <a:avLst/>
              <a:gdLst/>
              <a:ahLst/>
              <a:cxnLst/>
              <a:rect l="l" t="t" r="r" b="b"/>
              <a:pathLst>
                <a:path w="417" h="176" extrusionOk="0">
                  <a:moveTo>
                    <a:pt x="1" y="0"/>
                  </a:moveTo>
                  <a:lnTo>
                    <a:pt x="1" y="175"/>
                  </a:lnTo>
                  <a:lnTo>
                    <a:pt x="416" y="175"/>
                  </a:lnTo>
                  <a:lnTo>
                    <a:pt x="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7"/>
            <p:cNvSpPr/>
            <p:nvPr/>
          </p:nvSpPr>
          <p:spPr>
            <a:xfrm>
              <a:off x="3578256" y="3187054"/>
              <a:ext cx="28987" cy="12373"/>
            </a:xfrm>
            <a:custGeom>
              <a:avLst/>
              <a:gdLst/>
              <a:ahLst/>
              <a:cxnLst/>
              <a:rect l="l" t="t" r="r" b="b"/>
              <a:pathLst>
                <a:path w="417" h="178" extrusionOk="0">
                  <a:moveTo>
                    <a:pt x="1" y="1"/>
                  </a:moveTo>
                  <a:lnTo>
                    <a:pt x="1" y="177"/>
                  </a:lnTo>
                  <a:lnTo>
                    <a:pt x="416" y="177"/>
                  </a:lnTo>
                  <a:lnTo>
                    <a:pt x="4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7"/>
            <p:cNvSpPr/>
            <p:nvPr/>
          </p:nvSpPr>
          <p:spPr>
            <a:xfrm>
              <a:off x="3578256" y="3115456"/>
              <a:ext cx="28987" cy="12373"/>
            </a:xfrm>
            <a:custGeom>
              <a:avLst/>
              <a:gdLst/>
              <a:ahLst/>
              <a:cxnLst/>
              <a:rect l="l" t="t" r="r" b="b"/>
              <a:pathLst>
                <a:path w="417" h="178" extrusionOk="0">
                  <a:moveTo>
                    <a:pt x="1" y="1"/>
                  </a:moveTo>
                  <a:lnTo>
                    <a:pt x="1" y="177"/>
                  </a:lnTo>
                  <a:lnTo>
                    <a:pt x="416" y="177"/>
                  </a:lnTo>
                  <a:lnTo>
                    <a:pt x="4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7"/>
            <p:cNvSpPr/>
            <p:nvPr/>
          </p:nvSpPr>
          <p:spPr>
            <a:xfrm>
              <a:off x="3578256" y="3043859"/>
              <a:ext cx="28987" cy="12234"/>
            </a:xfrm>
            <a:custGeom>
              <a:avLst/>
              <a:gdLst/>
              <a:ahLst/>
              <a:cxnLst/>
              <a:rect l="l" t="t" r="r" b="b"/>
              <a:pathLst>
                <a:path w="417" h="176" extrusionOk="0">
                  <a:moveTo>
                    <a:pt x="1" y="1"/>
                  </a:moveTo>
                  <a:lnTo>
                    <a:pt x="1" y="176"/>
                  </a:lnTo>
                  <a:lnTo>
                    <a:pt x="416" y="176"/>
                  </a:lnTo>
                  <a:lnTo>
                    <a:pt x="4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7"/>
            <p:cNvSpPr/>
            <p:nvPr/>
          </p:nvSpPr>
          <p:spPr>
            <a:xfrm>
              <a:off x="3578256" y="2972191"/>
              <a:ext cx="28987" cy="12304"/>
            </a:xfrm>
            <a:custGeom>
              <a:avLst/>
              <a:gdLst/>
              <a:ahLst/>
              <a:cxnLst/>
              <a:rect l="l" t="t" r="r" b="b"/>
              <a:pathLst>
                <a:path w="417" h="177" extrusionOk="0">
                  <a:moveTo>
                    <a:pt x="1" y="0"/>
                  </a:moveTo>
                  <a:lnTo>
                    <a:pt x="1" y="177"/>
                  </a:lnTo>
                  <a:lnTo>
                    <a:pt x="416" y="177"/>
                  </a:lnTo>
                  <a:lnTo>
                    <a:pt x="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7"/>
            <p:cNvSpPr/>
            <p:nvPr/>
          </p:nvSpPr>
          <p:spPr>
            <a:xfrm>
              <a:off x="3578256" y="2900593"/>
              <a:ext cx="28987" cy="12304"/>
            </a:xfrm>
            <a:custGeom>
              <a:avLst/>
              <a:gdLst/>
              <a:ahLst/>
              <a:cxnLst/>
              <a:rect l="l" t="t" r="r" b="b"/>
              <a:pathLst>
                <a:path w="417" h="177" extrusionOk="0">
                  <a:moveTo>
                    <a:pt x="1" y="0"/>
                  </a:moveTo>
                  <a:lnTo>
                    <a:pt x="1" y="177"/>
                  </a:lnTo>
                  <a:lnTo>
                    <a:pt x="416" y="177"/>
                  </a:lnTo>
                  <a:lnTo>
                    <a:pt x="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7"/>
            <p:cNvSpPr/>
            <p:nvPr/>
          </p:nvSpPr>
          <p:spPr>
            <a:xfrm>
              <a:off x="3578256" y="2828857"/>
              <a:ext cx="28987" cy="12373"/>
            </a:xfrm>
            <a:custGeom>
              <a:avLst/>
              <a:gdLst/>
              <a:ahLst/>
              <a:cxnLst/>
              <a:rect l="l" t="t" r="r" b="b"/>
              <a:pathLst>
                <a:path w="417" h="178" extrusionOk="0">
                  <a:moveTo>
                    <a:pt x="1" y="1"/>
                  </a:moveTo>
                  <a:lnTo>
                    <a:pt x="1" y="177"/>
                  </a:lnTo>
                  <a:lnTo>
                    <a:pt x="416" y="177"/>
                  </a:lnTo>
                  <a:lnTo>
                    <a:pt x="4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7"/>
            <p:cNvSpPr/>
            <p:nvPr/>
          </p:nvSpPr>
          <p:spPr>
            <a:xfrm>
              <a:off x="3717630" y="3258791"/>
              <a:ext cx="28987" cy="12234"/>
            </a:xfrm>
            <a:custGeom>
              <a:avLst/>
              <a:gdLst/>
              <a:ahLst/>
              <a:cxnLst/>
              <a:rect l="l" t="t" r="r" b="b"/>
              <a:pathLst>
                <a:path w="417" h="176" extrusionOk="0">
                  <a:moveTo>
                    <a:pt x="1" y="0"/>
                  </a:moveTo>
                  <a:lnTo>
                    <a:pt x="1" y="175"/>
                  </a:lnTo>
                  <a:lnTo>
                    <a:pt x="416" y="175"/>
                  </a:lnTo>
                  <a:lnTo>
                    <a:pt x="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7"/>
            <p:cNvSpPr/>
            <p:nvPr/>
          </p:nvSpPr>
          <p:spPr>
            <a:xfrm>
              <a:off x="3717630" y="3187054"/>
              <a:ext cx="28987" cy="12373"/>
            </a:xfrm>
            <a:custGeom>
              <a:avLst/>
              <a:gdLst/>
              <a:ahLst/>
              <a:cxnLst/>
              <a:rect l="l" t="t" r="r" b="b"/>
              <a:pathLst>
                <a:path w="417" h="178" extrusionOk="0">
                  <a:moveTo>
                    <a:pt x="1" y="1"/>
                  </a:moveTo>
                  <a:lnTo>
                    <a:pt x="1" y="177"/>
                  </a:lnTo>
                  <a:lnTo>
                    <a:pt x="416" y="177"/>
                  </a:lnTo>
                  <a:lnTo>
                    <a:pt x="4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7"/>
            <p:cNvSpPr/>
            <p:nvPr/>
          </p:nvSpPr>
          <p:spPr>
            <a:xfrm>
              <a:off x="3717630" y="3115456"/>
              <a:ext cx="28987" cy="12373"/>
            </a:xfrm>
            <a:custGeom>
              <a:avLst/>
              <a:gdLst/>
              <a:ahLst/>
              <a:cxnLst/>
              <a:rect l="l" t="t" r="r" b="b"/>
              <a:pathLst>
                <a:path w="417" h="178" extrusionOk="0">
                  <a:moveTo>
                    <a:pt x="1" y="1"/>
                  </a:moveTo>
                  <a:lnTo>
                    <a:pt x="1" y="177"/>
                  </a:lnTo>
                  <a:lnTo>
                    <a:pt x="416" y="177"/>
                  </a:lnTo>
                  <a:lnTo>
                    <a:pt x="4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7"/>
            <p:cNvSpPr/>
            <p:nvPr/>
          </p:nvSpPr>
          <p:spPr>
            <a:xfrm>
              <a:off x="3717630" y="3043789"/>
              <a:ext cx="28987" cy="12304"/>
            </a:xfrm>
            <a:custGeom>
              <a:avLst/>
              <a:gdLst/>
              <a:ahLst/>
              <a:cxnLst/>
              <a:rect l="l" t="t" r="r" b="b"/>
              <a:pathLst>
                <a:path w="417" h="177" extrusionOk="0">
                  <a:moveTo>
                    <a:pt x="1" y="0"/>
                  </a:moveTo>
                  <a:lnTo>
                    <a:pt x="1" y="177"/>
                  </a:lnTo>
                  <a:lnTo>
                    <a:pt x="416" y="177"/>
                  </a:lnTo>
                  <a:lnTo>
                    <a:pt x="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7"/>
            <p:cNvSpPr/>
            <p:nvPr/>
          </p:nvSpPr>
          <p:spPr>
            <a:xfrm>
              <a:off x="3717630" y="2972191"/>
              <a:ext cx="28987" cy="12304"/>
            </a:xfrm>
            <a:custGeom>
              <a:avLst/>
              <a:gdLst/>
              <a:ahLst/>
              <a:cxnLst/>
              <a:rect l="l" t="t" r="r" b="b"/>
              <a:pathLst>
                <a:path w="417" h="177" extrusionOk="0">
                  <a:moveTo>
                    <a:pt x="1" y="0"/>
                  </a:moveTo>
                  <a:lnTo>
                    <a:pt x="1" y="177"/>
                  </a:lnTo>
                  <a:lnTo>
                    <a:pt x="416" y="177"/>
                  </a:lnTo>
                  <a:lnTo>
                    <a:pt x="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7"/>
            <p:cNvSpPr/>
            <p:nvPr/>
          </p:nvSpPr>
          <p:spPr>
            <a:xfrm>
              <a:off x="3717630" y="2900593"/>
              <a:ext cx="28987" cy="12304"/>
            </a:xfrm>
            <a:custGeom>
              <a:avLst/>
              <a:gdLst/>
              <a:ahLst/>
              <a:cxnLst/>
              <a:rect l="l" t="t" r="r" b="b"/>
              <a:pathLst>
                <a:path w="417" h="177" extrusionOk="0">
                  <a:moveTo>
                    <a:pt x="1" y="0"/>
                  </a:moveTo>
                  <a:lnTo>
                    <a:pt x="1" y="177"/>
                  </a:lnTo>
                  <a:lnTo>
                    <a:pt x="416" y="177"/>
                  </a:lnTo>
                  <a:lnTo>
                    <a:pt x="41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7"/>
            <p:cNvSpPr/>
            <p:nvPr/>
          </p:nvSpPr>
          <p:spPr>
            <a:xfrm>
              <a:off x="3717630" y="2828857"/>
              <a:ext cx="28987" cy="12373"/>
            </a:xfrm>
            <a:custGeom>
              <a:avLst/>
              <a:gdLst/>
              <a:ahLst/>
              <a:cxnLst/>
              <a:rect l="l" t="t" r="r" b="b"/>
              <a:pathLst>
                <a:path w="417" h="178" extrusionOk="0">
                  <a:moveTo>
                    <a:pt x="1" y="1"/>
                  </a:moveTo>
                  <a:lnTo>
                    <a:pt x="1" y="177"/>
                  </a:lnTo>
                  <a:lnTo>
                    <a:pt x="416" y="177"/>
                  </a:lnTo>
                  <a:lnTo>
                    <a:pt x="4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7"/>
            <p:cNvSpPr/>
            <p:nvPr/>
          </p:nvSpPr>
          <p:spPr>
            <a:xfrm>
              <a:off x="3592784" y="2799800"/>
              <a:ext cx="139442" cy="500420"/>
            </a:xfrm>
            <a:custGeom>
              <a:avLst/>
              <a:gdLst/>
              <a:ahLst/>
              <a:cxnLst/>
              <a:rect l="l" t="t" r="r" b="b"/>
              <a:pathLst>
                <a:path w="2006" h="7199" extrusionOk="0">
                  <a:moveTo>
                    <a:pt x="112" y="0"/>
                  </a:moveTo>
                  <a:cubicBezTo>
                    <a:pt x="51" y="0"/>
                    <a:pt x="0" y="49"/>
                    <a:pt x="0" y="112"/>
                  </a:cubicBezTo>
                  <a:lnTo>
                    <a:pt x="0" y="7085"/>
                  </a:lnTo>
                  <a:cubicBezTo>
                    <a:pt x="0" y="7148"/>
                    <a:pt x="51" y="7198"/>
                    <a:pt x="112" y="7198"/>
                  </a:cubicBezTo>
                  <a:lnTo>
                    <a:pt x="1892" y="7198"/>
                  </a:lnTo>
                  <a:cubicBezTo>
                    <a:pt x="1955" y="7198"/>
                    <a:pt x="2005" y="7148"/>
                    <a:pt x="2005" y="7085"/>
                  </a:cubicBezTo>
                  <a:lnTo>
                    <a:pt x="2005" y="112"/>
                  </a:lnTo>
                  <a:cubicBezTo>
                    <a:pt x="2005" y="49"/>
                    <a:pt x="1955" y="0"/>
                    <a:pt x="1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7"/>
            <p:cNvSpPr/>
            <p:nvPr/>
          </p:nvSpPr>
          <p:spPr>
            <a:xfrm>
              <a:off x="3635396" y="2930970"/>
              <a:ext cx="70903" cy="254763"/>
            </a:xfrm>
            <a:custGeom>
              <a:avLst/>
              <a:gdLst/>
              <a:ahLst/>
              <a:cxnLst/>
              <a:rect l="l" t="t" r="r" b="b"/>
              <a:pathLst>
                <a:path w="1020" h="3665" extrusionOk="0">
                  <a:moveTo>
                    <a:pt x="145" y="1"/>
                  </a:moveTo>
                  <a:cubicBezTo>
                    <a:pt x="65" y="1"/>
                    <a:pt x="0" y="64"/>
                    <a:pt x="0" y="144"/>
                  </a:cubicBezTo>
                  <a:lnTo>
                    <a:pt x="0" y="3521"/>
                  </a:lnTo>
                  <a:cubicBezTo>
                    <a:pt x="0" y="3601"/>
                    <a:pt x="65" y="3664"/>
                    <a:pt x="145" y="3664"/>
                  </a:cubicBezTo>
                  <a:lnTo>
                    <a:pt x="875" y="3664"/>
                  </a:lnTo>
                  <a:cubicBezTo>
                    <a:pt x="955" y="3664"/>
                    <a:pt x="1020" y="3601"/>
                    <a:pt x="1020" y="3521"/>
                  </a:cubicBezTo>
                  <a:lnTo>
                    <a:pt x="1020" y="144"/>
                  </a:lnTo>
                  <a:cubicBezTo>
                    <a:pt x="1020" y="64"/>
                    <a:pt x="955" y="1"/>
                    <a:pt x="875"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7"/>
            <p:cNvSpPr/>
            <p:nvPr/>
          </p:nvSpPr>
          <p:spPr>
            <a:xfrm>
              <a:off x="3626985" y="2922629"/>
              <a:ext cx="70972" cy="254763"/>
            </a:xfrm>
            <a:custGeom>
              <a:avLst/>
              <a:gdLst/>
              <a:ahLst/>
              <a:cxnLst/>
              <a:rect l="l" t="t" r="r" b="b"/>
              <a:pathLst>
                <a:path w="1021" h="3665" extrusionOk="0">
                  <a:moveTo>
                    <a:pt x="144" y="0"/>
                  </a:moveTo>
                  <a:cubicBezTo>
                    <a:pt x="66" y="0"/>
                    <a:pt x="1" y="64"/>
                    <a:pt x="1" y="144"/>
                  </a:cubicBezTo>
                  <a:lnTo>
                    <a:pt x="1" y="3521"/>
                  </a:lnTo>
                  <a:cubicBezTo>
                    <a:pt x="1" y="3600"/>
                    <a:pt x="66" y="3664"/>
                    <a:pt x="144" y="3664"/>
                  </a:cubicBezTo>
                  <a:lnTo>
                    <a:pt x="876" y="3664"/>
                  </a:lnTo>
                  <a:cubicBezTo>
                    <a:pt x="955" y="3664"/>
                    <a:pt x="1021" y="3600"/>
                    <a:pt x="1021" y="3521"/>
                  </a:cubicBezTo>
                  <a:lnTo>
                    <a:pt x="1021" y="144"/>
                  </a:lnTo>
                  <a:cubicBezTo>
                    <a:pt x="1021" y="64"/>
                    <a:pt x="955" y="0"/>
                    <a:pt x="87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7"/>
            <p:cNvSpPr/>
            <p:nvPr/>
          </p:nvSpPr>
          <p:spPr>
            <a:xfrm>
              <a:off x="3633519" y="2929093"/>
              <a:ext cx="57904" cy="241695"/>
            </a:xfrm>
            <a:custGeom>
              <a:avLst/>
              <a:gdLst/>
              <a:ahLst/>
              <a:cxnLst/>
              <a:rect l="l" t="t" r="r" b="b"/>
              <a:pathLst>
                <a:path w="833" h="3477" extrusionOk="0">
                  <a:moveTo>
                    <a:pt x="782" y="28"/>
                  </a:moveTo>
                  <a:lnTo>
                    <a:pt x="805" y="51"/>
                  </a:lnTo>
                  <a:lnTo>
                    <a:pt x="805" y="3428"/>
                  </a:lnTo>
                  <a:lnTo>
                    <a:pt x="782" y="3451"/>
                  </a:lnTo>
                  <a:lnTo>
                    <a:pt x="50" y="3451"/>
                  </a:lnTo>
                  <a:lnTo>
                    <a:pt x="27" y="3428"/>
                  </a:lnTo>
                  <a:lnTo>
                    <a:pt x="27" y="51"/>
                  </a:lnTo>
                  <a:lnTo>
                    <a:pt x="50" y="28"/>
                  </a:lnTo>
                  <a:close/>
                  <a:moveTo>
                    <a:pt x="50" y="0"/>
                  </a:moveTo>
                  <a:lnTo>
                    <a:pt x="1" y="51"/>
                  </a:lnTo>
                  <a:lnTo>
                    <a:pt x="1" y="3428"/>
                  </a:lnTo>
                  <a:lnTo>
                    <a:pt x="50" y="3477"/>
                  </a:lnTo>
                  <a:lnTo>
                    <a:pt x="782" y="3477"/>
                  </a:lnTo>
                  <a:lnTo>
                    <a:pt x="833" y="3428"/>
                  </a:lnTo>
                  <a:lnTo>
                    <a:pt x="833" y="51"/>
                  </a:lnTo>
                  <a:lnTo>
                    <a:pt x="7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7"/>
            <p:cNvSpPr/>
            <p:nvPr/>
          </p:nvSpPr>
          <p:spPr>
            <a:xfrm>
              <a:off x="735446" y="1939653"/>
              <a:ext cx="2326375" cy="2082108"/>
            </a:xfrm>
            <a:custGeom>
              <a:avLst/>
              <a:gdLst/>
              <a:ahLst/>
              <a:cxnLst/>
              <a:rect l="l" t="t" r="r" b="b"/>
              <a:pathLst>
                <a:path w="33467" h="29953" extrusionOk="0">
                  <a:moveTo>
                    <a:pt x="148" y="1"/>
                  </a:moveTo>
                  <a:cubicBezTo>
                    <a:pt x="67" y="1"/>
                    <a:pt x="0" y="67"/>
                    <a:pt x="0" y="150"/>
                  </a:cubicBezTo>
                  <a:lnTo>
                    <a:pt x="0" y="29803"/>
                  </a:lnTo>
                  <a:cubicBezTo>
                    <a:pt x="0" y="29886"/>
                    <a:pt x="67" y="29952"/>
                    <a:pt x="148" y="29952"/>
                  </a:cubicBezTo>
                  <a:lnTo>
                    <a:pt x="33319" y="29952"/>
                  </a:lnTo>
                  <a:cubicBezTo>
                    <a:pt x="33400" y="29952"/>
                    <a:pt x="33466" y="29886"/>
                    <a:pt x="33466" y="29803"/>
                  </a:cubicBezTo>
                  <a:cubicBezTo>
                    <a:pt x="33466" y="29722"/>
                    <a:pt x="33400" y="29654"/>
                    <a:pt x="33319" y="29654"/>
                  </a:cubicBezTo>
                  <a:lnTo>
                    <a:pt x="297" y="29654"/>
                  </a:lnTo>
                  <a:lnTo>
                    <a:pt x="297" y="298"/>
                  </a:lnTo>
                  <a:lnTo>
                    <a:pt x="8012" y="298"/>
                  </a:lnTo>
                  <a:cubicBezTo>
                    <a:pt x="8094" y="298"/>
                    <a:pt x="8161" y="233"/>
                    <a:pt x="8161" y="150"/>
                  </a:cubicBezTo>
                  <a:cubicBezTo>
                    <a:pt x="8161" y="67"/>
                    <a:pt x="8094" y="1"/>
                    <a:pt x="801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7"/>
            <p:cNvSpPr/>
            <p:nvPr/>
          </p:nvSpPr>
          <p:spPr>
            <a:xfrm>
              <a:off x="649250" y="1853666"/>
              <a:ext cx="2412570" cy="2247548"/>
            </a:xfrm>
            <a:custGeom>
              <a:avLst/>
              <a:gdLst/>
              <a:ahLst/>
              <a:cxnLst/>
              <a:rect l="l" t="t" r="r" b="b"/>
              <a:pathLst>
                <a:path w="34707" h="32333" extrusionOk="0">
                  <a:moveTo>
                    <a:pt x="149" y="1"/>
                  </a:moveTo>
                  <a:cubicBezTo>
                    <a:pt x="67" y="1"/>
                    <a:pt x="0" y="67"/>
                    <a:pt x="0" y="150"/>
                  </a:cubicBezTo>
                  <a:lnTo>
                    <a:pt x="0" y="32183"/>
                  </a:lnTo>
                  <a:cubicBezTo>
                    <a:pt x="0" y="32266"/>
                    <a:pt x="67" y="32332"/>
                    <a:pt x="149" y="32332"/>
                  </a:cubicBezTo>
                  <a:lnTo>
                    <a:pt x="34559" y="32332"/>
                  </a:lnTo>
                  <a:cubicBezTo>
                    <a:pt x="34640" y="32332"/>
                    <a:pt x="34706" y="32266"/>
                    <a:pt x="34706" y="32183"/>
                  </a:cubicBezTo>
                  <a:cubicBezTo>
                    <a:pt x="34706" y="32102"/>
                    <a:pt x="34640" y="32035"/>
                    <a:pt x="34559" y="32035"/>
                  </a:cubicBezTo>
                  <a:lnTo>
                    <a:pt x="299" y="32035"/>
                  </a:lnTo>
                  <a:lnTo>
                    <a:pt x="299" y="299"/>
                  </a:lnTo>
                  <a:lnTo>
                    <a:pt x="9252" y="299"/>
                  </a:lnTo>
                  <a:cubicBezTo>
                    <a:pt x="9334" y="299"/>
                    <a:pt x="9401" y="232"/>
                    <a:pt x="9401" y="150"/>
                  </a:cubicBezTo>
                  <a:cubicBezTo>
                    <a:pt x="9401" y="67"/>
                    <a:pt x="9334" y="1"/>
                    <a:pt x="92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7"/>
            <p:cNvSpPr/>
            <p:nvPr/>
          </p:nvSpPr>
          <p:spPr>
            <a:xfrm>
              <a:off x="1314143" y="1800072"/>
              <a:ext cx="104825" cy="104825"/>
            </a:xfrm>
            <a:custGeom>
              <a:avLst/>
              <a:gdLst/>
              <a:ahLst/>
              <a:cxnLst/>
              <a:rect l="l" t="t" r="r" b="b"/>
              <a:pathLst>
                <a:path w="1508" h="1508" extrusionOk="0">
                  <a:moveTo>
                    <a:pt x="114" y="1"/>
                  </a:moveTo>
                  <a:cubicBezTo>
                    <a:pt x="52" y="1"/>
                    <a:pt x="1" y="52"/>
                    <a:pt x="1" y="114"/>
                  </a:cubicBezTo>
                  <a:lnTo>
                    <a:pt x="1" y="1395"/>
                  </a:lnTo>
                  <a:cubicBezTo>
                    <a:pt x="1" y="1457"/>
                    <a:pt x="52" y="1508"/>
                    <a:pt x="114" y="1508"/>
                  </a:cubicBezTo>
                  <a:lnTo>
                    <a:pt x="1395" y="1508"/>
                  </a:lnTo>
                  <a:cubicBezTo>
                    <a:pt x="1457" y="1508"/>
                    <a:pt x="1508" y="1457"/>
                    <a:pt x="1508" y="1395"/>
                  </a:cubicBezTo>
                  <a:lnTo>
                    <a:pt x="1508" y="114"/>
                  </a:lnTo>
                  <a:cubicBezTo>
                    <a:pt x="1508" y="52"/>
                    <a:pt x="1457" y="1"/>
                    <a:pt x="13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7"/>
            <p:cNvSpPr/>
            <p:nvPr/>
          </p:nvSpPr>
          <p:spPr>
            <a:xfrm>
              <a:off x="1328741" y="1814740"/>
              <a:ext cx="75630" cy="75560"/>
            </a:xfrm>
            <a:custGeom>
              <a:avLst/>
              <a:gdLst/>
              <a:ahLst/>
              <a:cxnLst/>
              <a:rect l="l" t="t" r="r" b="b"/>
              <a:pathLst>
                <a:path w="1088" h="1087" extrusionOk="0">
                  <a:moveTo>
                    <a:pt x="1003" y="61"/>
                  </a:moveTo>
                  <a:lnTo>
                    <a:pt x="1027" y="84"/>
                  </a:lnTo>
                  <a:lnTo>
                    <a:pt x="1027" y="1002"/>
                  </a:lnTo>
                  <a:lnTo>
                    <a:pt x="1003" y="1026"/>
                  </a:lnTo>
                  <a:lnTo>
                    <a:pt x="85" y="1026"/>
                  </a:lnTo>
                  <a:lnTo>
                    <a:pt x="62" y="1002"/>
                  </a:lnTo>
                  <a:lnTo>
                    <a:pt x="62" y="84"/>
                  </a:lnTo>
                  <a:lnTo>
                    <a:pt x="85" y="61"/>
                  </a:lnTo>
                  <a:close/>
                  <a:moveTo>
                    <a:pt x="85" y="0"/>
                  </a:moveTo>
                  <a:cubicBezTo>
                    <a:pt x="39" y="0"/>
                    <a:pt x="1" y="38"/>
                    <a:pt x="1" y="84"/>
                  </a:cubicBezTo>
                  <a:lnTo>
                    <a:pt x="1" y="1002"/>
                  </a:lnTo>
                  <a:cubicBezTo>
                    <a:pt x="1" y="1049"/>
                    <a:pt x="39" y="1087"/>
                    <a:pt x="85" y="1087"/>
                  </a:cubicBezTo>
                  <a:lnTo>
                    <a:pt x="1003" y="1087"/>
                  </a:lnTo>
                  <a:cubicBezTo>
                    <a:pt x="1050" y="1087"/>
                    <a:pt x="1087" y="1049"/>
                    <a:pt x="1087" y="1002"/>
                  </a:cubicBezTo>
                  <a:lnTo>
                    <a:pt x="1087" y="84"/>
                  </a:lnTo>
                  <a:cubicBezTo>
                    <a:pt x="1087" y="38"/>
                    <a:pt x="1050" y="0"/>
                    <a:pt x="10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7"/>
            <p:cNvSpPr/>
            <p:nvPr/>
          </p:nvSpPr>
          <p:spPr>
            <a:xfrm>
              <a:off x="1314143" y="1920329"/>
              <a:ext cx="104825" cy="104894"/>
            </a:xfrm>
            <a:custGeom>
              <a:avLst/>
              <a:gdLst/>
              <a:ahLst/>
              <a:cxnLst/>
              <a:rect l="l" t="t" r="r" b="b"/>
              <a:pathLst>
                <a:path w="1508" h="1509" extrusionOk="0">
                  <a:moveTo>
                    <a:pt x="114" y="1"/>
                  </a:moveTo>
                  <a:cubicBezTo>
                    <a:pt x="52" y="1"/>
                    <a:pt x="1" y="51"/>
                    <a:pt x="1" y="114"/>
                  </a:cubicBezTo>
                  <a:lnTo>
                    <a:pt x="1" y="1396"/>
                  </a:lnTo>
                  <a:cubicBezTo>
                    <a:pt x="1" y="1458"/>
                    <a:pt x="52" y="1509"/>
                    <a:pt x="114" y="1509"/>
                  </a:cubicBezTo>
                  <a:lnTo>
                    <a:pt x="1395" y="1509"/>
                  </a:lnTo>
                  <a:cubicBezTo>
                    <a:pt x="1457" y="1509"/>
                    <a:pt x="1508" y="1458"/>
                    <a:pt x="1508" y="1396"/>
                  </a:cubicBezTo>
                  <a:lnTo>
                    <a:pt x="1508" y="114"/>
                  </a:lnTo>
                  <a:cubicBezTo>
                    <a:pt x="1508" y="51"/>
                    <a:pt x="1457" y="1"/>
                    <a:pt x="139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7"/>
            <p:cNvSpPr/>
            <p:nvPr/>
          </p:nvSpPr>
          <p:spPr>
            <a:xfrm>
              <a:off x="1328741" y="1935066"/>
              <a:ext cx="75630" cy="75491"/>
            </a:xfrm>
            <a:custGeom>
              <a:avLst/>
              <a:gdLst/>
              <a:ahLst/>
              <a:cxnLst/>
              <a:rect l="l" t="t" r="r" b="b"/>
              <a:pathLst>
                <a:path w="1088" h="1086" extrusionOk="0">
                  <a:moveTo>
                    <a:pt x="1003" y="60"/>
                  </a:moveTo>
                  <a:lnTo>
                    <a:pt x="1027" y="83"/>
                  </a:lnTo>
                  <a:lnTo>
                    <a:pt x="1027" y="1003"/>
                  </a:lnTo>
                  <a:lnTo>
                    <a:pt x="1003" y="1024"/>
                  </a:lnTo>
                  <a:lnTo>
                    <a:pt x="85" y="1024"/>
                  </a:lnTo>
                  <a:lnTo>
                    <a:pt x="62" y="1003"/>
                  </a:lnTo>
                  <a:lnTo>
                    <a:pt x="62" y="83"/>
                  </a:lnTo>
                  <a:lnTo>
                    <a:pt x="85" y="60"/>
                  </a:lnTo>
                  <a:close/>
                  <a:moveTo>
                    <a:pt x="85" y="0"/>
                  </a:moveTo>
                  <a:cubicBezTo>
                    <a:pt x="39" y="0"/>
                    <a:pt x="1" y="38"/>
                    <a:pt x="1" y="83"/>
                  </a:cubicBezTo>
                  <a:lnTo>
                    <a:pt x="1" y="1003"/>
                  </a:lnTo>
                  <a:cubicBezTo>
                    <a:pt x="1" y="1048"/>
                    <a:pt x="39" y="1085"/>
                    <a:pt x="85" y="1085"/>
                  </a:cubicBezTo>
                  <a:lnTo>
                    <a:pt x="1003" y="1085"/>
                  </a:lnTo>
                  <a:cubicBezTo>
                    <a:pt x="1050" y="1085"/>
                    <a:pt x="1087" y="1048"/>
                    <a:pt x="1087" y="1003"/>
                  </a:cubicBezTo>
                  <a:lnTo>
                    <a:pt x="1087" y="83"/>
                  </a:lnTo>
                  <a:cubicBezTo>
                    <a:pt x="1087" y="38"/>
                    <a:pt x="1050" y="0"/>
                    <a:pt x="10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7"/>
            <p:cNvSpPr/>
            <p:nvPr/>
          </p:nvSpPr>
          <p:spPr>
            <a:xfrm>
              <a:off x="1432594" y="1800072"/>
              <a:ext cx="104825" cy="104825"/>
            </a:xfrm>
            <a:custGeom>
              <a:avLst/>
              <a:gdLst/>
              <a:ahLst/>
              <a:cxnLst/>
              <a:rect l="l" t="t" r="r" b="b"/>
              <a:pathLst>
                <a:path w="1508" h="1508" extrusionOk="0">
                  <a:moveTo>
                    <a:pt x="114" y="1"/>
                  </a:moveTo>
                  <a:cubicBezTo>
                    <a:pt x="51" y="1"/>
                    <a:pt x="1" y="52"/>
                    <a:pt x="1" y="114"/>
                  </a:cubicBezTo>
                  <a:lnTo>
                    <a:pt x="1" y="1395"/>
                  </a:lnTo>
                  <a:cubicBezTo>
                    <a:pt x="1" y="1457"/>
                    <a:pt x="51" y="1508"/>
                    <a:pt x="114" y="1508"/>
                  </a:cubicBezTo>
                  <a:lnTo>
                    <a:pt x="1394" y="1508"/>
                  </a:lnTo>
                  <a:cubicBezTo>
                    <a:pt x="1456" y="1508"/>
                    <a:pt x="1507" y="1457"/>
                    <a:pt x="1507" y="1395"/>
                  </a:cubicBezTo>
                  <a:lnTo>
                    <a:pt x="1507" y="114"/>
                  </a:lnTo>
                  <a:cubicBezTo>
                    <a:pt x="1507" y="52"/>
                    <a:pt x="1456" y="1"/>
                    <a:pt x="13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7"/>
            <p:cNvSpPr/>
            <p:nvPr/>
          </p:nvSpPr>
          <p:spPr>
            <a:xfrm>
              <a:off x="1447191" y="1814740"/>
              <a:ext cx="75630" cy="75560"/>
            </a:xfrm>
            <a:custGeom>
              <a:avLst/>
              <a:gdLst/>
              <a:ahLst/>
              <a:cxnLst/>
              <a:rect l="l" t="t" r="r" b="b"/>
              <a:pathLst>
                <a:path w="1088" h="1087" extrusionOk="0">
                  <a:moveTo>
                    <a:pt x="1003" y="61"/>
                  </a:moveTo>
                  <a:lnTo>
                    <a:pt x="1026" y="84"/>
                  </a:lnTo>
                  <a:lnTo>
                    <a:pt x="1026" y="1002"/>
                  </a:lnTo>
                  <a:lnTo>
                    <a:pt x="1003" y="1026"/>
                  </a:lnTo>
                  <a:lnTo>
                    <a:pt x="85" y="1026"/>
                  </a:lnTo>
                  <a:lnTo>
                    <a:pt x="61" y="1002"/>
                  </a:lnTo>
                  <a:lnTo>
                    <a:pt x="61" y="84"/>
                  </a:lnTo>
                  <a:lnTo>
                    <a:pt x="85" y="61"/>
                  </a:lnTo>
                  <a:close/>
                  <a:moveTo>
                    <a:pt x="85" y="0"/>
                  </a:moveTo>
                  <a:cubicBezTo>
                    <a:pt x="38" y="0"/>
                    <a:pt x="1" y="38"/>
                    <a:pt x="1" y="84"/>
                  </a:cubicBezTo>
                  <a:lnTo>
                    <a:pt x="1" y="1002"/>
                  </a:lnTo>
                  <a:cubicBezTo>
                    <a:pt x="1" y="1049"/>
                    <a:pt x="38" y="1087"/>
                    <a:pt x="85" y="1087"/>
                  </a:cubicBezTo>
                  <a:lnTo>
                    <a:pt x="1003" y="1087"/>
                  </a:lnTo>
                  <a:cubicBezTo>
                    <a:pt x="1049" y="1087"/>
                    <a:pt x="1087" y="1049"/>
                    <a:pt x="1087" y="1002"/>
                  </a:cubicBezTo>
                  <a:lnTo>
                    <a:pt x="1087" y="84"/>
                  </a:lnTo>
                  <a:cubicBezTo>
                    <a:pt x="1087" y="38"/>
                    <a:pt x="1049" y="0"/>
                    <a:pt x="10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7"/>
            <p:cNvSpPr/>
            <p:nvPr/>
          </p:nvSpPr>
          <p:spPr>
            <a:xfrm>
              <a:off x="1432594" y="1920329"/>
              <a:ext cx="104825" cy="104894"/>
            </a:xfrm>
            <a:custGeom>
              <a:avLst/>
              <a:gdLst/>
              <a:ahLst/>
              <a:cxnLst/>
              <a:rect l="l" t="t" r="r" b="b"/>
              <a:pathLst>
                <a:path w="1508" h="1509" extrusionOk="0">
                  <a:moveTo>
                    <a:pt x="114" y="1"/>
                  </a:moveTo>
                  <a:cubicBezTo>
                    <a:pt x="51" y="1"/>
                    <a:pt x="1" y="51"/>
                    <a:pt x="1" y="114"/>
                  </a:cubicBezTo>
                  <a:lnTo>
                    <a:pt x="1" y="1396"/>
                  </a:lnTo>
                  <a:cubicBezTo>
                    <a:pt x="1" y="1458"/>
                    <a:pt x="51" y="1509"/>
                    <a:pt x="114" y="1509"/>
                  </a:cubicBezTo>
                  <a:lnTo>
                    <a:pt x="1394" y="1509"/>
                  </a:lnTo>
                  <a:cubicBezTo>
                    <a:pt x="1456" y="1509"/>
                    <a:pt x="1507" y="1458"/>
                    <a:pt x="1507" y="1396"/>
                  </a:cubicBezTo>
                  <a:lnTo>
                    <a:pt x="1507" y="114"/>
                  </a:lnTo>
                  <a:cubicBezTo>
                    <a:pt x="1507" y="51"/>
                    <a:pt x="1456" y="1"/>
                    <a:pt x="139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7"/>
            <p:cNvSpPr/>
            <p:nvPr/>
          </p:nvSpPr>
          <p:spPr>
            <a:xfrm>
              <a:off x="1447191" y="1935066"/>
              <a:ext cx="75630" cy="75491"/>
            </a:xfrm>
            <a:custGeom>
              <a:avLst/>
              <a:gdLst/>
              <a:ahLst/>
              <a:cxnLst/>
              <a:rect l="l" t="t" r="r" b="b"/>
              <a:pathLst>
                <a:path w="1088" h="1086" extrusionOk="0">
                  <a:moveTo>
                    <a:pt x="1003" y="60"/>
                  </a:moveTo>
                  <a:lnTo>
                    <a:pt x="1026" y="83"/>
                  </a:lnTo>
                  <a:lnTo>
                    <a:pt x="1026" y="1003"/>
                  </a:lnTo>
                  <a:lnTo>
                    <a:pt x="1003" y="1024"/>
                  </a:lnTo>
                  <a:lnTo>
                    <a:pt x="85" y="1024"/>
                  </a:lnTo>
                  <a:lnTo>
                    <a:pt x="61" y="1003"/>
                  </a:lnTo>
                  <a:lnTo>
                    <a:pt x="61" y="83"/>
                  </a:lnTo>
                  <a:lnTo>
                    <a:pt x="85" y="60"/>
                  </a:lnTo>
                  <a:close/>
                  <a:moveTo>
                    <a:pt x="85" y="0"/>
                  </a:moveTo>
                  <a:cubicBezTo>
                    <a:pt x="38" y="0"/>
                    <a:pt x="1" y="38"/>
                    <a:pt x="1" y="83"/>
                  </a:cubicBezTo>
                  <a:lnTo>
                    <a:pt x="1" y="1003"/>
                  </a:lnTo>
                  <a:cubicBezTo>
                    <a:pt x="1" y="1048"/>
                    <a:pt x="38" y="1085"/>
                    <a:pt x="85" y="1085"/>
                  </a:cubicBezTo>
                  <a:lnTo>
                    <a:pt x="1003" y="1085"/>
                  </a:lnTo>
                  <a:cubicBezTo>
                    <a:pt x="1049" y="1085"/>
                    <a:pt x="1087" y="1048"/>
                    <a:pt x="1087" y="1003"/>
                  </a:cubicBezTo>
                  <a:lnTo>
                    <a:pt x="1087" y="83"/>
                  </a:lnTo>
                  <a:cubicBezTo>
                    <a:pt x="1087" y="38"/>
                    <a:pt x="1049" y="0"/>
                    <a:pt x="10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7"/>
            <p:cNvSpPr/>
            <p:nvPr/>
          </p:nvSpPr>
          <p:spPr>
            <a:xfrm>
              <a:off x="883092" y="2127754"/>
              <a:ext cx="104755" cy="104825"/>
            </a:xfrm>
            <a:custGeom>
              <a:avLst/>
              <a:gdLst/>
              <a:ahLst/>
              <a:cxnLst/>
              <a:rect l="l" t="t" r="r" b="b"/>
              <a:pathLst>
                <a:path w="1507" h="1508" extrusionOk="0">
                  <a:moveTo>
                    <a:pt x="113" y="1"/>
                  </a:moveTo>
                  <a:cubicBezTo>
                    <a:pt x="51" y="1"/>
                    <a:pt x="0" y="52"/>
                    <a:pt x="0" y="114"/>
                  </a:cubicBezTo>
                  <a:lnTo>
                    <a:pt x="0" y="1395"/>
                  </a:lnTo>
                  <a:cubicBezTo>
                    <a:pt x="0" y="1457"/>
                    <a:pt x="51" y="1508"/>
                    <a:pt x="113" y="1508"/>
                  </a:cubicBezTo>
                  <a:lnTo>
                    <a:pt x="1394" y="1508"/>
                  </a:lnTo>
                  <a:cubicBezTo>
                    <a:pt x="1456" y="1508"/>
                    <a:pt x="1507" y="1457"/>
                    <a:pt x="1507" y="1395"/>
                  </a:cubicBezTo>
                  <a:lnTo>
                    <a:pt x="1507" y="114"/>
                  </a:lnTo>
                  <a:cubicBezTo>
                    <a:pt x="1507" y="52"/>
                    <a:pt x="1456" y="1"/>
                    <a:pt x="1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7"/>
            <p:cNvSpPr/>
            <p:nvPr/>
          </p:nvSpPr>
          <p:spPr>
            <a:xfrm>
              <a:off x="897759" y="2142421"/>
              <a:ext cx="75491" cy="75560"/>
            </a:xfrm>
            <a:custGeom>
              <a:avLst/>
              <a:gdLst/>
              <a:ahLst/>
              <a:cxnLst/>
              <a:rect l="l" t="t" r="r" b="b"/>
              <a:pathLst>
                <a:path w="1086" h="1087" extrusionOk="0">
                  <a:moveTo>
                    <a:pt x="1002" y="61"/>
                  </a:moveTo>
                  <a:lnTo>
                    <a:pt x="1025" y="84"/>
                  </a:lnTo>
                  <a:lnTo>
                    <a:pt x="1025" y="1003"/>
                  </a:lnTo>
                  <a:lnTo>
                    <a:pt x="1002" y="1026"/>
                  </a:lnTo>
                  <a:lnTo>
                    <a:pt x="83" y="1026"/>
                  </a:lnTo>
                  <a:lnTo>
                    <a:pt x="60" y="1003"/>
                  </a:lnTo>
                  <a:lnTo>
                    <a:pt x="60" y="84"/>
                  </a:lnTo>
                  <a:lnTo>
                    <a:pt x="83" y="61"/>
                  </a:lnTo>
                  <a:close/>
                  <a:moveTo>
                    <a:pt x="83" y="0"/>
                  </a:moveTo>
                  <a:cubicBezTo>
                    <a:pt x="37" y="0"/>
                    <a:pt x="1" y="38"/>
                    <a:pt x="1" y="84"/>
                  </a:cubicBezTo>
                  <a:lnTo>
                    <a:pt x="1" y="1003"/>
                  </a:lnTo>
                  <a:cubicBezTo>
                    <a:pt x="1" y="1049"/>
                    <a:pt x="37" y="1087"/>
                    <a:pt x="83" y="1087"/>
                  </a:cubicBezTo>
                  <a:lnTo>
                    <a:pt x="1002" y="1087"/>
                  </a:lnTo>
                  <a:cubicBezTo>
                    <a:pt x="1048" y="1087"/>
                    <a:pt x="1086" y="1049"/>
                    <a:pt x="1086" y="1003"/>
                  </a:cubicBezTo>
                  <a:lnTo>
                    <a:pt x="1086" y="84"/>
                  </a:lnTo>
                  <a:cubicBezTo>
                    <a:pt x="1086" y="38"/>
                    <a:pt x="1048" y="0"/>
                    <a:pt x="100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7"/>
            <p:cNvSpPr/>
            <p:nvPr/>
          </p:nvSpPr>
          <p:spPr>
            <a:xfrm>
              <a:off x="883092" y="2348108"/>
              <a:ext cx="104755" cy="104686"/>
            </a:xfrm>
            <a:custGeom>
              <a:avLst/>
              <a:gdLst/>
              <a:ahLst/>
              <a:cxnLst/>
              <a:rect l="l" t="t" r="r" b="b"/>
              <a:pathLst>
                <a:path w="1507" h="1506" extrusionOk="0">
                  <a:moveTo>
                    <a:pt x="113" y="1"/>
                  </a:moveTo>
                  <a:cubicBezTo>
                    <a:pt x="51" y="1"/>
                    <a:pt x="0" y="50"/>
                    <a:pt x="0" y="114"/>
                  </a:cubicBezTo>
                  <a:lnTo>
                    <a:pt x="0" y="1393"/>
                  </a:lnTo>
                  <a:cubicBezTo>
                    <a:pt x="0" y="1455"/>
                    <a:pt x="51" y="1506"/>
                    <a:pt x="113" y="1506"/>
                  </a:cubicBezTo>
                  <a:lnTo>
                    <a:pt x="1394" y="1506"/>
                  </a:lnTo>
                  <a:cubicBezTo>
                    <a:pt x="1456" y="1506"/>
                    <a:pt x="1507" y="1455"/>
                    <a:pt x="1507" y="1393"/>
                  </a:cubicBezTo>
                  <a:lnTo>
                    <a:pt x="1507" y="114"/>
                  </a:lnTo>
                  <a:cubicBezTo>
                    <a:pt x="1507" y="50"/>
                    <a:pt x="1456" y="1"/>
                    <a:pt x="1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7"/>
            <p:cNvSpPr/>
            <p:nvPr/>
          </p:nvSpPr>
          <p:spPr>
            <a:xfrm>
              <a:off x="897759" y="2362706"/>
              <a:ext cx="75491" cy="75491"/>
            </a:xfrm>
            <a:custGeom>
              <a:avLst/>
              <a:gdLst/>
              <a:ahLst/>
              <a:cxnLst/>
              <a:rect l="l" t="t" r="r" b="b"/>
              <a:pathLst>
                <a:path w="1086" h="1086" extrusionOk="0">
                  <a:moveTo>
                    <a:pt x="1002" y="60"/>
                  </a:moveTo>
                  <a:lnTo>
                    <a:pt x="1025" y="83"/>
                  </a:lnTo>
                  <a:lnTo>
                    <a:pt x="1025" y="1003"/>
                  </a:lnTo>
                  <a:lnTo>
                    <a:pt x="1002" y="1026"/>
                  </a:lnTo>
                  <a:lnTo>
                    <a:pt x="83" y="1026"/>
                  </a:lnTo>
                  <a:lnTo>
                    <a:pt x="60" y="1003"/>
                  </a:lnTo>
                  <a:lnTo>
                    <a:pt x="60" y="83"/>
                  </a:lnTo>
                  <a:lnTo>
                    <a:pt x="83" y="60"/>
                  </a:lnTo>
                  <a:close/>
                  <a:moveTo>
                    <a:pt x="83" y="1"/>
                  </a:moveTo>
                  <a:cubicBezTo>
                    <a:pt x="37" y="1"/>
                    <a:pt x="1" y="38"/>
                    <a:pt x="1" y="83"/>
                  </a:cubicBezTo>
                  <a:lnTo>
                    <a:pt x="1" y="1003"/>
                  </a:lnTo>
                  <a:cubicBezTo>
                    <a:pt x="1" y="1048"/>
                    <a:pt x="37" y="1086"/>
                    <a:pt x="83" y="1086"/>
                  </a:cubicBezTo>
                  <a:lnTo>
                    <a:pt x="1002" y="1086"/>
                  </a:lnTo>
                  <a:cubicBezTo>
                    <a:pt x="1048" y="1086"/>
                    <a:pt x="1086" y="1048"/>
                    <a:pt x="1086" y="1003"/>
                  </a:cubicBezTo>
                  <a:lnTo>
                    <a:pt x="1086" y="83"/>
                  </a:lnTo>
                  <a:cubicBezTo>
                    <a:pt x="1086" y="38"/>
                    <a:pt x="1048" y="1"/>
                    <a:pt x="100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7"/>
            <p:cNvSpPr/>
            <p:nvPr/>
          </p:nvSpPr>
          <p:spPr>
            <a:xfrm>
              <a:off x="1399088" y="2127754"/>
              <a:ext cx="104755" cy="104825"/>
            </a:xfrm>
            <a:custGeom>
              <a:avLst/>
              <a:gdLst/>
              <a:ahLst/>
              <a:cxnLst/>
              <a:rect l="l" t="t" r="r" b="b"/>
              <a:pathLst>
                <a:path w="1507" h="1508" extrusionOk="0">
                  <a:moveTo>
                    <a:pt x="113" y="1"/>
                  </a:moveTo>
                  <a:cubicBezTo>
                    <a:pt x="51" y="1"/>
                    <a:pt x="0" y="52"/>
                    <a:pt x="0" y="114"/>
                  </a:cubicBezTo>
                  <a:lnTo>
                    <a:pt x="0" y="1395"/>
                  </a:lnTo>
                  <a:cubicBezTo>
                    <a:pt x="0" y="1457"/>
                    <a:pt x="51" y="1508"/>
                    <a:pt x="113" y="1508"/>
                  </a:cubicBezTo>
                  <a:lnTo>
                    <a:pt x="1394" y="1508"/>
                  </a:lnTo>
                  <a:cubicBezTo>
                    <a:pt x="1456" y="1508"/>
                    <a:pt x="1507" y="1457"/>
                    <a:pt x="1507" y="1395"/>
                  </a:cubicBezTo>
                  <a:lnTo>
                    <a:pt x="1507" y="114"/>
                  </a:lnTo>
                  <a:cubicBezTo>
                    <a:pt x="1507" y="52"/>
                    <a:pt x="1456" y="1"/>
                    <a:pt x="1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7"/>
            <p:cNvSpPr/>
            <p:nvPr/>
          </p:nvSpPr>
          <p:spPr>
            <a:xfrm>
              <a:off x="1413686" y="2142421"/>
              <a:ext cx="75491" cy="75560"/>
            </a:xfrm>
            <a:custGeom>
              <a:avLst/>
              <a:gdLst/>
              <a:ahLst/>
              <a:cxnLst/>
              <a:rect l="l" t="t" r="r" b="b"/>
              <a:pathLst>
                <a:path w="1086" h="1087" extrusionOk="0">
                  <a:moveTo>
                    <a:pt x="1003" y="61"/>
                  </a:moveTo>
                  <a:lnTo>
                    <a:pt x="1026" y="84"/>
                  </a:lnTo>
                  <a:lnTo>
                    <a:pt x="1026" y="1003"/>
                  </a:lnTo>
                  <a:lnTo>
                    <a:pt x="1003" y="1026"/>
                  </a:lnTo>
                  <a:lnTo>
                    <a:pt x="83" y="1026"/>
                  </a:lnTo>
                  <a:lnTo>
                    <a:pt x="60" y="1003"/>
                  </a:lnTo>
                  <a:lnTo>
                    <a:pt x="60" y="84"/>
                  </a:lnTo>
                  <a:lnTo>
                    <a:pt x="83" y="61"/>
                  </a:lnTo>
                  <a:close/>
                  <a:moveTo>
                    <a:pt x="83" y="0"/>
                  </a:moveTo>
                  <a:cubicBezTo>
                    <a:pt x="38" y="0"/>
                    <a:pt x="0" y="38"/>
                    <a:pt x="0" y="84"/>
                  </a:cubicBezTo>
                  <a:lnTo>
                    <a:pt x="0" y="1003"/>
                  </a:lnTo>
                  <a:cubicBezTo>
                    <a:pt x="0" y="1049"/>
                    <a:pt x="38" y="1087"/>
                    <a:pt x="83" y="1087"/>
                  </a:cubicBezTo>
                  <a:lnTo>
                    <a:pt x="1003" y="1087"/>
                  </a:lnTo>
                  <a:cubicBezTo>
                    <a:pt x="1048" y="1087"/>
                    <a:pt x="1085" y="1049"/>
                    <a:pt x="1085" y="1003"/>
                  </a:cubicBezTo>
                  <a:lnTo>
                    <a:pt x="1085" y="84"/>
                  </a:lnTo>
                  <a:cubicBezTo>
                    <a:pt x="1085" y="38"/>
                    <a:pt x="1048" y="0"/>
                    <a:pt x="1003"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7"/>
            <p:cNvSpPr/>
            <p:nvPr/>
          </p:nvSpPr>
          <p:spPr>
            <a:xfrm>
              <a:off x="1394848" y="2348108"/>
              <a:ext cx="104755" cy="104686"/>
            </a:xfrm>
            <a:custGeom>
              <a:avLst/>
              <a:gdLst/>
              <a:ahLst/>
              <a:cxnLst/>
              <a:rect l="l" t="t" r="r" b="b"/>
              <a:pathLst>
                <a:path w="1507" h="1506" extrusionOk="0">
                  <a:moveTo>
                    <a:pt x="113" y="1"/>
                  </a:moveTo>
                  <a:cubicBezTo>
                    <a:pt x="51" y="1"/>
                    <a:pt x="0" y="50"/>
                    <a:pt x="0" y="114"/>
                  </a:cubicBezTo>
                  <a:lnTo>
                    <a:pt x="0" y="1393"/>
                  </a:lnTo>
                  <a:cubicBezTo>
                    <a:pt x="0" y="1455"/>
                    <a:pt x="51" y="1506"/>
                    <a:pt x="113" y="1506"/>
                  </a:cubicBezTo>
                  <a:lnTo>
                    <a:pt x="1394" y="1506"/>
                  </a:lnTo>
                  <a:cubicBezTo>
                    <a:pt x="1456" y="1506"/>
                    <a:pt x="1507" y="1455"/>
                    <a:pt x="1507" y="1393"/>
                  </a:cubicBezTo>
                  <a:lnTo>
                    <a:pt x="1507" y="114"/>
                  </a:lnTo>
                  <a:cubicBezTo>
                    <a:pt x="1507" y="50"/>
                    <a:pt x="1456" y="1"/>
                    <a:pt x="13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7"/>
            <p:cNvSpPr/>
            <p:nvPr/>
          </p:nvSpPr>
          <p:spPr>
            <a:xfrm>
              <a:off x="1409446" y="2362706"/>
              <a:ext cx="75560" cy="75491"/>
            </a:xfrm>
            <a:custGeom>
              <a:avLst/>
              <a:gdLst/>
              <a:ahLst/>
              <a:cxnLst/>
              <a:rect l="l" t="t" r="r" b="b"/>
              <a:pathLst>
                <a:path w="1087" h="1086" extrusionOk="0">
                  <a:moveTo>
                    <a:pt x="1003" y="60"/>
                  </a:moveTo>
                  <a:lnTo>
                    <a:pt x="1026" y="83"/>
                  </a:lnTo>
                  <a:lnTo>
                    <a:pt x="1026" y="1003"/>
                  </a:lnTo>
                  <a:lnTo>
                    <a:pt x="1003" y="1026"/>
                  </a:lnTo>
                  <a:lnTo>
                    <a:pt x="84" y="1026"/>
                  </a:lnTo>
                  <a:lnTo>
                    <a:pt x="61" y="1003"/>
                  </a:lnTo>
                  <a:lnTo>
                    <a:pt x="61" y="83"/>
                  </a:lnTo>
                  <a:lnTo>
                    <a:pt x="84" y="60"/>
                  </a:lnTo>
                  <a:close/>
                  <a:moveTo>
                    <a:pt x="84" y="1"/>
                  </a:moveTo>
                  <a:cubicBezTo>
                    <a:pt x="38" y="1"/>
                    <a:pt x="0" y="38"/>
                    <a:pt x="0" y="83"/>
                  </a:cubicBezTo>
                  <a:lnTo>
                    <a:pt x="0" y="1003"/>
                  </a:lnTo>
                  <a:cubicBezTo>
                    <a:pt x="0" y="1048"/>
                    <a:pt x="38" y="1086"/>
                    <a:pt x="84" y="1086"/>
                  </a:cubicBezTo>
                  <a:lnTo>
                    <a:pt x="1003" y="1086"/>
                  </a:lnTo>
                  <a:cubicBezTo>
                    <a:pt x="1049" y="1086"/>
                    <a:pt x="1087" y="1048"/>
                    <a:pt x="1087" y="1003"/>
                  </a:cubicBezTo>
                  <a:lnTo>
                    <a:pt x="1087" y="83"/>
                  </a:lnTo>
                  <a:cubicBezTo>
                    <a:pt x="1087" y="38"/>
                    <a:pt x="1049" y="1"/>
                    <a:pt x="1003"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7"/>
            <p:cNvSpPr/>
            <p:nvPr/>
          </p:nvSpPr>
          <p:spPr>
            <a:xfrm>
              <a:off x="3542318" y="1978928"/>
              <a:ext cx="226333" cy="226333"/>
            </a:xfrm>
            <a:custGeom>
              <a:avLst/>
              <a:gdLst/>
              <a:ahLst/>
              <a:cxnLst/>
              <a:rect l="l" t="t" r="r" b="b"/>
              <a:pathLst>
                <a:path w="3256" h="3256" extrusionOk="0">
                  <a:moveTo>
                    <a:pt x="1627" y="201"/>
                  </a:moveTo>
                  <a:cubicBezTo>
                    <a:pt x="2415" y="201"/>
                    <a:pt x="3056" y="841"/>
                    <a:pt x="3056" y="1628"/>
                  </a:cubicBezTo>
                  <a:cubicBezTo>
                    <a:pt x="3056" y="2414"/>
                    <a:pt x="2415" y="3055"/>
                    <a:pt x="1627" y="3055"/>
                  </a:cubicBezTo>
                  <a:cubicBezTo>
                    <a:pt x="841" y="3055"/>
                    <a:pt x="200" y="2414"/>
                    <a:pt x="200" y="1628"/>
                  </a:cubicBezTo>
                  <a:cubicBezTo>
                    <a:pt x="200" y="841"/>
                    <a:pt x="841" y="201"/>
                    <a:pt x="1627" y="201"/>
                  </a:cubicBezTo>
                  <a:close/>
                  <a:moveTo>
                    <a:pt x="1627" y="1"/>
                  </a:moveTo>
                  <a:cubicBezTo>
                    <a:pt x="731" y="1"/>
                    <a:pt x="0" y="731"/>
                    <a:pt x="0" y="1628"/>
                  </a:cubicBezTo>
                  <a:cubicBezTo>
                    <a:pt x="0" y="2526"/>
                    <a:pt x="731" y="3256"/>
                    <a:pt x="1627" y="3256"/>
                  </a:cubicBezTo>
                  <a:cubicBezTo>
                    <a:pt x="2526" y="3256"/>
                    <a:pt x="3256" y="2526"/>
                    <a:pt x="3256" y="1628"/>
                  </a:cubicBezTo>
                  <a:cubicBezTo>
                    <a:pt x="3256" y="731"/>
                    <a:pt x="2526" y="1"/>
                    <a:pt x="16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7"/>
            <p:cNvSpPr/>
            <p:nvPr/>
          </p:nvSpPr>
          <p:spPr>
            <a:xfrm>
              <a:off x="2250694" y="3054633"/>
              <a:ext cx="226333" cy="226333"/>
            </a:xfrm>
            <a:custGeom>
              <a:avLst/>
              <a:gdLst/>
              <a:ahLst/>
              <a:cxnLst/>
              <a:rect l="l" t="t" r="r" b="b"/>
              <a:pathLst>
                <a:path w="3256" h="3256" extrusionOk="0">
                  <a:moveTo>
                    <a:pt x="1629" y="202"/>
                  </a:moveTo>
                  <a:cubicBezTo>
                    <a:pt x="2414" y="202"/>
                    <a:pt x="3054" y="842"/>
                    <a:pt x="3054" y="1629"/>
                  </a:cubicBezTo>
                  <a:cubicBezTo>
                    <a:pt x="3054" y="2416"/>
                    <a:pt x="2414" y="3056"/>
                    <a:pt x="1629" y="3056"/>
                  </a:cubicBezTo>
                  <a:cubicBezTo>
                    <a:pt x="841" y="3056"/>
                    <a:pt x="201" y="2416"/>
                    <a:pt x="201" y="1629"/>
                  </a:cubicBezTo>
                  <a:cubicBezTo>
                    <a:pt x="201" y="842"/>
                    <a:pt x="841" y="202"/>
                    <a:pt x="1629" y="202"/>
                  </a:cubicBezTo>
                  <a:close/>
                  <a:moveTo>
                    <a:pt x="1629" y="1"/>
                  </a:moveTo>
                  <a:cubicBezTo>
                    <a:pt x="731" y="1"/>
                    <a:pt x="1" y="731"/>
                    <a:pt x="1" y="1629"/>
                  </a:cubicBezTo>
                  <a:cubicBezTo>
                    <a:pt x="1" y="2526"/>
                    <a:pt x="731" y="3256"/>
                    <a:pt x="1629" y="3256"/>
                  </a:cubicBezTo>
                  <a:cubicBezTo>
                    <a:pt x="2526" y="3256"/>
                    <a:pt x="3256" y="2526"/>
                    <a:pt x="3256" y="1629"/>
                  </a:cubicBezTo>
                  <a:cubicBezTo>
                    <a:pt x="3256" y="731"/>
                    <a:pt x="2526" y="1"/>
                    <a:pt x="1629" y="1"/>
                  </a:cubicBezTo>
                  <a:close/>
                </a:path>
              </a:pathLst>
            </a:custGeom>
            <a:solidFill>
              <a:srgbClr val="ACDA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7"/>
            <p:cNvSpPr/>
            <p:nvPr/>
          </p:nvSpPr>
          <p:spPr>
            <a:xfrm>
              <a:off x="2356840" y="2198170"/>
              <a:ext cx="1305653" cy="861885"/>
            </a:xfrm>
            <a:custGeom>
              <a:avLst/>
              <a:gdLst/>
              <a:ahLst/>
              <a:cxnLst/>
              <a:rect l="l" t="t" r="r" b="b"/>
              <a:pathLst>
                <a:path w="18783" h="12399" extrusionOk="0">
                  <a:moveTo>
                    <a:pt x="18581" y="1"/>
                  </a:moveTo>
                  <a:lnTo>
                    <a:pt x="18581" y="5366"/>
                  </a:lnTo>
                  <a:lnTo>
                    <a:pt x="1" y="5366"/>
                  </a:lnTo>
                  <a:lnTo>
                    <a:pt x="1" y="12398"/>
                  </a:lnTo>
                  <a:lnTo>
                    <a:pt x="202" y="12398"/>
                  </a:lnTo>
                  <a:lnTo>
                    <a:pt x="202" y="5566"/>
                  </a:lnTo>
                  <a:lnTo>
                    <a:pt x="18783" y="5566"/>
                  </a:lnTo>
                  <a:lnTo>
                    <a:pt x="1878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7"/>
            <p:cNvSpPr/>
            <p:nvPr/>
          </p:nvSpPr>
          <p:spPr>
            <a:xfrm>
              <a:off x="2535420" y="2354087"/>
              <a:ext cx="759216" cy="231060"/>
            </a:xfrm>
            <a:custGeom>
              <a:avLst/>
              <a:gdLst/>
              <a:ahLst/>
              <a:cxnLst/>
              <a:rect l="l" t="t" r="r" b="b"/>
              <a:pathLst>
                <a:path w="10922" h="3324" extrusionOk="0">
                  <a:moveTo>
                    <a:pt x="100" y="0"/>
                  </a:moveTo>
                  <a:cubicBezTo>
                    <a:pt x="45" y="0"/>
                    <a:pt x="0" y="45"/>
                    <a:pt x="0" y="102"/>
                  </a:cubicBezTo>
                  <a:lnTo>
                    <a:pt x="0" y="3223"/>
                  </a:lnTo>
                  <a:cubicBezTo>
                    <a:pt x="0" y="3279"/>
                    <a:pt x="45" y="3323"/>
                    <a:pt x="100" y="3323"/>
                  </a:cubicBezTo>
                  <a:cubicBezTo>
                    <a:pt x="157" y="3323"/>
                    <a:pt x="201" y="3279"/>
                    <a:pt x="201" y="3223"/>
                  </a:cubicBezTo>
                  <a:lnTo>
                    <a:pt x="201" y="202"/>
                  </a:lnTo>
                  <a:lnTo>
                    <a:pt x="10820" y="202"/>
                  </a:lnTo>
                  <a:cubicBezTo>
                    <a:pt x="10877" y="202"/>
                    <a:pt x="10922" y="157"/>
                    <a:pt x="10922" y="102"/>
                  </a:cubicBezTo>
                  <a:cubicBezTo>
                    <a:pt x="10922" y="45"/>
                    <a:pt x="10877" y="0"/>
                    <a:pt x="1082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7"/>
            <p:cNvSpPr/>
            <p:nvPr/>
          </p:nvSpPr>
          <p:spPr>
            <a:xfrm>
              <a:off x="2579491" y="2394751"/>
              <a:ext cx="715145" cy="190395"/>
            </a:xfrm>
            <a:custGeom>
              <a:avLst/>
              <a:gdLst/>
              <a:ahLst/>
              <a:cxnLst/>
              <a:rect l="l" t="t" r="r" b="b"/>
              <a:pathLst>
                <a:path w="10288" h="2739" extrusionOk="0">
                  <a:moveTo>
                    <a:pt x="101" y="0"/>
                  </a:moveTo>
                  <a:cubicBezTo>
                    <a:pt x="46" y="0"/>
                    <a:pt x="1" y="45"/>
                    <a:pt x="1" y="99"/>
                  </a:cubicBezTo>
                  <a:lnTo>
                    <a:pt x="1" y="2638"/>
                  </a:lnTo>
                  <a:cubicBezTo>
                    <a:pt x="1" y="2694"/>
                    <a:pt x="46" y="2738"/>
                    <a:pt x="101" y="2738"/>
                  </a:cubicBezTo>
                  <a:cubicBezTo>
                    <a:pt x="156" y="2738"/>
                    <a:pt x="201" y="2694"/>
                    <a:pt x="201" y="2638"/>
                  </a:cubicBezTo>
                  <a:lnTo>
                    <a:pt x="201" y="200"/>
                  </a:lnTo>
                  <a:lnTo>
                    <a:pt x="10186" y="200"/>
                  </a:lnTo>
                  <a:cubicBezTo>
                    <a:pt x="10243" y="200"/>
                    <a:pt x="10288" y="155"/>
                    <a:pt x="10288" y="99"/>
                  </a:cubicBezTo>
                  <a:cubicBezTo>
                    <a:pt x="10288" y="45"/>
                    <a:pt x="10243" y="0"/>
                    <a:pt x="1018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7"/>
            <p:cNvSpPr/>
            <p:nvPr/>
          </p:nvSpPr>
          <p:spPr>
            <a:xfrm>
              <a:off x="2623493" y="2434304"/>
              <a:ext cx="671143" cy="150842"/>
            </a:xfrm>
            <a:custGeom>
              <a:avLst/>
              <a:gdLst/>
              <a:ahLst/>
              <a:cxnLst/>
              <a:rect l="l" t="t" r="r" b="b"/>
              <a:pathLst>
                <a:path w="9655" h="2170" extrusionOk="0">
                  <a:moveTo>
                    <a:pt x="102" y="1"/>
                  </a:moveTo>
                  <a:cubicBezTo>
                    <a:pt x="46" y="1"/>
                    <a:pt x="1" y="47"/>
                    <a:pt x="1" y="102"/>
                  </a:cubicBezTo>
                  <a:lnTo>
                    <a:pt x="1" y="2069"/>
                  </a:lnTo>
                  <a:cubicBezTo>
                    <a:pt x="1" y="2125"/>
                    <a:pt x="46" y="2169"/>
                    <a:pt x="102" y="2169"/>
                  </a:cubicBezTo>
                  <a:cubicBezTo>
                    <a:pt x="157" y="2169"/>
                    <a:pt x="202" y="2125"/>
                    <a:pt x="202" y="2069"/>
                  </a:cubicBezTo>
                  <a:lnTo>
                    <a:pt x="202" y="202"/>
                  </a:lnTo>
                  <a:lnTo>
                    <a:pt x="9553" y="202"/>
                  </a:lnTo>
                  <a:cubicBezTo>
                    <a:pt x="9610" y="202"/>
                    <a:pt x="9655" y="157"/>
                    <a:pt x="9655" y="102"/>
                  </a:cubicBezTo>
                  <a:cubicBezTo>
                    <a:pt x="9655" y="47"/>
                    <a:pt x="9610" y="1"/>
                    <a:pt x="95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7"/>
            <p:cNvSpPr/>
            <p:nvPr/>
          </p:nvSpPr>
          <p:spPr>
            <a:xfrm>
              <a:off x="3052875" y="2571174"/>
              <a:ext cx="223135" cy="291883"/>
            </a:xfrm>
            <a:custGeom>
              <a:avLst/>
              <a:gdLst/>
              <a:ahLst/>
              <a:cxnLst/>
              <a:rect l="l" t="t" r="r" b="b"/>
              <a:pathLst>
                <a:path w="3210" h="4199" extrusionOk="0">
                  <a:moveTo>
                    <a:pt x="101" y="0"/>
                  </a:moveTo>
                  <a:cubicBezTo>
                    <a:pt x="46" y="0"/>
                    <a:pt x="1" y="45"/>
                    <a:pt x="1" y="100"/>
                  </a:cubicBezTo>
                  <a:lnTo>
                    <a:pt x="1" y="4199"/>
                  </a:lnTo>
                  <a:lnTo>
                    <a:pt x="3110" y="4199"/>
                  </a:lnTo>
                  <a:cubicBezTo>
                    <a:pt x="3165" y="4199"/>
                    <a:pt x="3210" y="4154"/>
                    <a:pt x="3210" y="4099"/>
                  </a:cubicBezTo>
                  <a:cubicBezTo>
                    <a:pt x="3210" y="4044"/>
                    <a:pt x="3165" y="3999"/>
                    <a:pt x="3110" y="3999"/>
                  </a:cubicBezTo>
                  <a:lnTo>
                    <a:pt x="201" y="3999"/>
                  </a:lnTo>
                  <a:lnTo>
                    <a:pt x="201" y="100"/>
                  </a:lnTo>
                  <a:cubicBezTo>
                    <a:pt x="201" y="45"/>
                    <a:pt x="156" y="0"/>
                    <a:pt x="101" y="0"/>
                  </a:cubicBezTo>
                  <a:close/>
                </a:path>
              </a:pathLst>
            </a:custGeom>
            <a:solidFill>
              <a:srgbClr val="ACDA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7"/>
            <p:cNvSpPr/>
            <p:nvPr/>
          </p:nvSpPr>
          <p:spPr>
            <a:xfrm>
              <a:off x="3004355" y="2571174"/>
              <a:ext cx="271655" cy="325736"/>
            </a:xfrm>
            <a:custGeom>
              <a:avLst/>
              <a:gdLst/>
              <a:ahLst/>
              <a:cxnLst/>
              <a:rect l="l" t="t" r="r" b="b"/>
              <a:pathLst>
                <a:path w="3908" h="4686" extrusionOk="0">
                  <a:moveTo>
                    <a:pt x="101" y="0"/>
                  </a:moveTo>
                  <a:cubicBezTo>
                    <a:pt x="46" y="0"/>
                    <a:pt x="1" y="45"/>
                    <a:pt x="1" y="100"/>
                  </a:cubicBezTo>
                  <a:lnTo>
                    <a:pt x="1" y="4686"/>
                  </a:lnTo>
                  <a:lnTo>
                    <a:pt x="3808" y="4686"/>
                  </a:lnTo>
                  <a:cubicBezTo>
                    <a:pt x="3863" y="4686"/>
                    <a:pt x="3908" y="4641"/>
                    <a:pt x="3908" y="4586"/>
                  </a:cubicBezTo>
                  <a:cubicBezTo>
                    <a:pt x="3908" y="4531"/>
                    <a:pt x="3863" y="4486"/>
                    <a:pt x="3808" y="4486"/>
                  </a:cubicBezTo>
                  <a:lnTo>
                    <a:pt x="201" y="4486"/>
                  </a:lnTo>
                  <a:lnTo>
                    <a:pt x="201" y="100"/>
                  </a:lnTo>
                  <a:cubicBezTo>
                    <a:pt x="201" y="45"/>
                    <a:pt x="156" y="0"/>
                    <a:pt x="10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7"/>
            <p:cNvSpPr/>
            <p:nvPr/>
          </p:nvSpPr>
          <p:spPr>
            <a:xfrm>
              <a:off x="2955835" y="2571174"/>
              <a:ext cx="320175" cy="359588"/>
            </a:xfrm>
            <a:custGeom>
              <a:avLst/>
              <a:gdLst/>
              <a:ahLst/>
              <a:cxnLst/>
              <a:rect l="l" t="t" r="r" b="b"/>
              <a:pathLst>
                <a:path w="4606" h="5173" extrusionOk="0">
                  <a:moveTo>
                    <a:pt x="100" y="0"/>
                  </a:moveTo>
                  <a:cubicBezTo>
                    <a:pt x="45" y="0"/>
                    <a:pt x="0" y="45"/>
                    <a:pt x="0" y="100"/>
                  </a:cubicBezTo>
                  <a:lnTo>
                    <a:pt x="0" y="5172"/>
                  </a:lnTo>
                  <a:lnTo>
                    <a:pt x="4506" y="5172"/>
                  </a:lnTo>
                  <a:cubicBezTo>
                    <a:pt x="4561" y="5172"/>
                    <a:pt x="4606" y="5127"/>
                    <a:pt x="4606" y="5072"/>
                  </a:cubicBezTo>
                  <a:cubicBezTo>
                    <a:pt x="4606" y="5016"/>
                    <a:pt x="4561" y="4972"/>
                    <a:pt x="4506" y="4972"/>
                  </a:cubicBezTo>
                  <a:lnTo>
                    <a:pt x="200" y="4972"/>
                  </a:lnTo>
                  <a:lnTo>
                    <a:pt x="200" y="100"/>
                  </a:lnTo>
                  <a:cubicBezTo>
                    <a:pt x="200" y="45"/>
                    <a:pt x="155" y="0"/>
                    <a:pt x="1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7"/>
            <p:cNvSpPr/>
            <p:nvPr/>
          </p:nvSpPr>
          <p:spPr>
            <a:xfrm>
              <a:off x="1725870" y="3636591"/>
              <a:ext cx="768808" cy="202003"/>
            </a:xfrm>
            <a:custGeom>
              <a:avLst/>
              <a:gdLst/>
              <a:ahLst/>
              <a:cxnLst/>
              <a:rect l="l" t="t" r="r" b="b"/>
              <a:pathLst>
                <a:path w="11060" h="2906" extrusionOk="0">
                  <a:moveTo>
                    <a:pt x="265" y="1"/>
                  </a:moveTo>
                  <a:cubicBezTo>
                    <a:pt x="119" y="1"/>
                    <a:pt x="0" y="119"/>
                    <a:pt x="0" y="266"/>
                  </a:cubicBezTo>
                  <a:lnTo>
                    <a:pt x="0" y="2639"/>
                  </a:lnTo>
                  <a:cubicBezTo>
                    <a:pt x="0" y="2786"/>
                    <a:pt x="119" y="2905"/>
                    <a:pt x="265" y="2905"/>
                  </a:cubicBezTo>
                  <a:lnTo>
                    <a:pt x="10793" y="2905"/>
                  </a:lnTo>
                  <a:cubicBezTo>
                    <a:pt x="10941" y="2905"/>
                    <a:pt x="11059" y="2786"/>
                    <a:pt x="11059" y="2639"/>
                  </a:cubicBezTo>
                  <a:lnTo>
                    <a:pt x="11059" y="266"/>
                  </a:lnTo>
                  <a:cubicBezTo>
                    <a:pt x="11059" y="119"/>
                    <a:pt x="10941" y="1"/>
                    <a:pt x="10793" y="1"/>
                  </a:cubicBezTo>
                  <a:close/>
                </a:path>
              </a:pathLst>
            </a:custGeom>
            <a:solidFill>
              <a:srgbClr val="566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7"/>
            <p:cNvSpPr/>
            <p:nvPr/>
          </p:nvSpPr>
          <p:spPr>
            <a:xfrm>
              <a:off x="2310197" y="3668845"/>
              <a:ext cx="137565" cy="137496"/>
            </a:xfrm>
            <a:custGeom>
              <a:avLst/>
              <a:gdLst/>
              <a:ahLst/>
              <a:cxnLst/>
              <a:rect l="l" t="t" r="r" b="b"/>
              <a:pathLst>
                <a:path w="1979" h="1978" extrusionOk="0">
                  <a:moveTo>
                    <a:pt x="251" y="0"/>
                  </a:moveTo>
                  <a:cubicBezTo>
                    <a:pt x="114" y="0"/>
                    <a:pt x="1" y="113"/>
                    <a:pt x="1" y="251"/>
                  </a:cubicBezTo>
                  <a:lnTo>
                    <a:pt x="1" y="1725"/>
                  </a:lnTo>
                  <a:cubicBezTo>
                    <a:pt x="1" y="1865"/>
                    <a:pt x="114" y="1978"/>
                    <a:pt x="251" y="1978"/>
                  </a:cubicBezTo>
                  <a:lnTo>
                    <a:pt x="1726" y="1978"/>
                  </a:lnTo>
                  <a:cubicBezTo>
                    <a:pt x="1865" y="1978"/>
                    <a:pt x="1978" y="1865"/>
                    <a:pt x="1978" y="1725"/>
                  </a:cubicBezTo>
                  <a:lnTo>
                    <a:pt x="1978" y="251"/>
                  </a:lnTo>
                  <a:cubicBezTo>
                    <a:pt x="1978" y="113"/>
                    <a:pt x="1865" y="0"/>
                    <a:pt x="1726" y="0"/>
                  </a:cubicBezTo>
                  <a:close/>
                </a:path>
              </a:pathLst>
            </a:custGeom>
            <a:solidFill>
              <a:srgbClr val="9A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7"/>
            <p:cNvSpPr/>
            <p:nvPr/>
          </p:nvSpPr>
          <p:spPr>
            <a:xfrm>
              <a:off x="2041529" y="3668845"/>
              <a:ext cx="137426" cy="137496"/>
            </a:xfrm>
            <a:custGeom>
              <a:avLst/>
              <a:gdLst/>
              <a:ahLst/>
              <a:cxnLst/>
              <a:rect l="l" t="t" r="r" b="b"/>
              <a:pathLst>
                <a:path w="1977" h="1978" extrusionOk="0">
                  <a:moveTo>
                    <a:pt x="251" y="0"/>
                  </a:moveTo>
                  <a:cubicBezTo>
                    <a:pt x="112" y="0"/>
                    <a:pt x="1" y="113"/>
                    <a:pt x="1" y="251"/>
                  </a:cubicBezTo>
                  <a:lnTo>
                    <a:pt x="1" y="1725"/>
                  </a:lnTo>
                  <a:cubicBezTo>
                    <a:pt x="1" y="1865"/>
                    <a:pt x="112" y="1978"/>
                    <a:pt x="251" y="1978"/>
                  </a:cubicBezTo>
                  <a:lnTo>
                    <a:pt x="1725" y="1978"/>
                  </a:lnTo>
                  <a:cubicBezTo>
                    <a:pt x="1865" y="1978"/>
                    <a:pt x="1977" y="1865"/>
                    <a:pt x="1977" y="1725"/>
                  </a:cubicBezTo>
                  <a:lnTo>
                    <a:pt x="1977" y="251"/>
                  </a:lnTo>
                  <a:cubicBezTo>
                    <a:pt x="1977" y="113"/>
                    <a:pt x="1865" y="0"/>
                    <a:pt x="1725" y="0"/>
                  </a:cubicBezTo>
                  <a:close/>
                </a:path>
              </a:pathLst>
            </a:custGeom>
            <a:solidFill>
              <a:srgbClr val="9A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7"/>
            <p:cNvSpPr/>
            <p:nvPr/>
          </p:nvSpPr>
          <p:spPr>
            <a:xfrm>
              <a:off x="1772791" y="3668845"/>
              <a:ext cx="137496" cy="137496"/>
            </a:xfrm>
            <a:custGeom>
              <a:avLst/>
              <a:gdLst/>
              <a:ahLst/>
              <a:cxnLst/>
              <a:rect l="l" t="t" r="r" b="b"/>
              <a:pathLst>
                <a:path w="1978" h="1978" extrusionOk="0">
                  <a:moveTo>
                    <a:pt x="252" y="0"/>
                  </a:moveTo>
                  <a:cubicBezTo>
                    <a:pt x="113" y="0"/>
                    <a:pt x="0" y="113"/>
                    <a:pt x="0" y="251"/>
                  </a:cubicBezTo>
                  <a:lnTo>
                    <a:pt x="0" y="1725"/>
                  </a:lnTo>
                  <a:cubicBezTo>
                    <a:pt x="0" y="1865"/>
                    <a:pt x="113" y="1978"/>
                    <a:pt x="252" y="1978"/>
                  </a:cubicBezTo>
                  <a:lnTo>
                    <a:pt x="1726" y="1978"/>
                  </a:lnTo>
                  <a:cubicBezTo>
                    <a:pt x="1865" y="1978"/>
                    <a:pt x="1978" y="1865"/>
                    <a:pt x="1978" y="1725"/>
                  </a:cubicBezTo>
                  <a:lnTo>
                    <a:pt x="1978" y="251"/>
                  </a:lnTo>
                  <a:cubicBezTo>
                    <a:pt x="1978" y="113"/>
                    <a:pt x="1865" y="0"/>
                    <a:pt x="1726" y="0"/>
                  </a:cubicBezTo>
                  <a:close/>
                </a:path>
              </a:pathLst>
            </a:custGeom>
            <a:solidFill>
              <a:srgbClr val="9A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7"/>
            <p:cNvSpPr/>
            <p:nvPr/>
          </p:nvSpPr>
          <p:spPr>
            <a:xfrm>
              <a:off x="2368449" y="1850677"/>
              <a:ext cx="1447945" cy="2171084"/>
            </a:xfrm>
            <a:custGeom>
              <a:avLst/>
              <a:gdLst/>
              <a:ahLst/>
              <a:cxnLst/>
              <a:rect l="l" t="t" r="r" b="b"/>
              <a:pathLst>
                <a:path w="20830" h="31233" extrusionOk="0">
                  <a:moveTo>
                    <a:pt x="149" y="0"/>
                  </a:moveTo>
                  <a:cubicBezTo>
                    <a:pt x="67" y="0"/>
                    <a:pt x="0" y="67"/>
                    <a:pt x="0" y="149"/>
                  </a:cubicBezTo>
                  <a:cubicBezTo>
                    <a:pt x="0" y="231"/>
                    <a:pt x="67" y="299"/>
                    <a:pt x="149" y="299"/>
                  </a:cubicBezTo>
                  <a:lnTo>
                    <a:pt x="20532" y="299"/>
                  </a:lnTo>
                  <a:lnTo>
                    <a:pt x="20532" y="31083"/>
                  </a:lnTo>
                  <a:cubicBezTo>
                    <a:pt x="20532" y="31166"/>
                    <a:pt x="20599" y="31232"/>
                    <a:pt x="20682" y="31232"/>
                  </a:cubicBezTo>
                  <a:cubicBezTo>
                    <a:pt x="20763" y="31232"/>
                    <a:pt x="20829" y="31166"/>
                    <a:pt x="20829" y="31083"/>
                  </a:cubicBezTo>
                  <a:lnTo>
                    <a:pt x="20829" y="149"/>
                  </a:lnTo>
                  <a:cubicBezTo>
                    <a:pt x="20829" y="67"/>
                    <a:pt x="20763" y="0"/>
                    <a:pt x="2068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7"/>
            <p:cNvSpPr/>
            <p:nvPr/>
          </p:nvSpPr>
          <p:spPr>
            <a:xfrm>
              <a:off x="2457565" y="1777064"/>
              <a:ext cx="1447806" cy="2170945"/>
            </a:xfrm>
            <a:custGeom>
              <a:avLst/>
              <a:gdLst/>
              <a:ahLst/>
              <a:cxnLst/>
              <a:rect l="l" t="t" r="r" b="b"/>
              <a:pathLst>
                <a:path w="20828" h="31231" extrusionOk="0">
                  <a:moveTo>
                    <a:pt x="148" y="0"/>
                  </a:moveTo>
                  <a:cubicBezTo>
                    <a:pt x="67" y="0"/>
                    <a:pt x="0" y="67"/>
                    <a:pt x="0" y="149"/>
                  </a:cubicBezTo>
                  <a:cubicBezTo>
                    <a:pt x="0" y="232"/>
                    <a:pt x="67" y="297"/>
                    <a:pt x="148" y="297"/>
                  </a:cubicBezTo>
                  <a:lnTo>
                    <a:pt x="20531" y="297"/>
                  </a:lnTo>
                  <a:lnTo>
                    <a:pt x="20531" y="31083"/>
                  </a:lnTo>
                  <a:cubicBezTo>
                    <a:pt x="20531" y="31164"/>
                    <a:pt x="20598" y="31231"/>
                    <a:pt x="20680" y="31231"/>
                  </a:cubicBezTo>
                  <a:cubicBezTo>
                    <a:pt x="20763" y="31231"/>
                    <a:pt x="20828" y="31164"/>
                    <a:pt x="20828" y="31083"/>
                  </a:cubicBezTo>
                  <a:lnTo>
                    <a:pt x="20828" y="149"/>
                  </a:lnTo>
                  <a:cubicBezTo>
                    <a:pt x="20828" y="67"/>
                    <a:pt x="20763" y="0"/>
                    <a:pt x="2068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7"/>
            <p:cNvSpPr/>
            <p:nvPr/>
          </p:nvSpPr>
          <p:spPr>
            <a:xfrm>
              <a:off x="2546542" y="1703450"/>
              <a:ext cx="1447876" cy="2170945"/>
            </a:xfrm>
            <a:custGeom>
              <a:avLst/>
              <a:gdLst/>
              <a:ahLst/>
              <a:cxnLst/>
              <a:rect l="l" t="t" r="r" b="b"/>
              <a:pathLst>
                <a:path w="20829" h="31231" extrusionOk="0">
                  <a:moveTo>
                    <a:pt x="149" y="0"/>
                  </a:moveTo>
                  <a:cubicBezTo>
                    <a:pt x="66" y="0"/>
                    <a:pt x="1" y="67"/>
                    <a:pt x="1" y="149"/>
                  </a:cubicBezTo>
                  <a:cubicBezTo>
                    <a:pt x="1" y="231"/>
                    <a:pt x="66" y="299"/>
                    <a:pt x="149" y="299"/>
                  </a:cubicBezTo>
                  <a:lnTo>
                    <a:pt x="20532" y="299"/>
                  </a:lnTo>
                  <a:lnTo>
                    <a:pt x="20532" y="31083"/>
                  </a:lnTo>
                  <a:cubicBezTo>
                    <a:pt x="20532" y="31164"/>
                    <a:pt x="20598" y="31231"/>
                    <a:pt x="20681" y="31231"/>
                  </a:cubicBezTo>
                  <a:cubicBezTo>
                    <a:pt x="20762" y="31231"/>
                    <a:pt x="20829" y="31164"/>
                    <a:pt x="20829" y="31083"/>
                  </a:cubicBezTo>
                  <a:lnTo>
                    <a:pt x="20829" y="149"/>
                  </a:lnTo>
                  <a:cubicBezTo>
                    <a:pt x="20829" y="67"/>
                    <a:pt x="20762" y="0"/>
                    <a:pt x="2068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7"/>
            <p:cNvSpPr/>
            <p:nvPr/>
          </p:nvSpPr>
          <p:spPr>
            <a:xfrm>
              <a:off x="736002" y="3660156"/>
              <a:ext cx="1863769" cy="17378"/>
            </a:xfrm>
            <a:custGeom>
              <a:avLst/>
              <a:gdLst/>
              <a:ahLst/>
              <a:cxnLst/>
              <a:rect l="l" t="t" r="r" b="b"/>
              <a:pathLst>
                <a:path w="26812" h="250" extrusionOk="0">
                  <a:moveTo>
                    <a:pt x="127" y="1"/>
                  </a:moveTo>
                  <a:cubicBezTo>
                    <a:pt x="57" y="1"/>
                    <a:pt x="1" y="57"/>
                    <a:pt x="1" y="125"/>
                  </a:cubicBezTo>
                  <a:cubicBezTo>
                    <a:pt x="1" y="195"/>
                    <a:pt x="57" y="250"/>
                    <a:pt x="127" y="250"/>
                  </a:cubicBezTo>
                  <a:lnTo>
                    <a:pt x="26687" y="250"/>
                  </a:lnTo>
                  <a:cubicBezTo>
                    <a:pt x="26757" y="250"/>
                    <a:pt x="26812" y="195"/>
                    <a:pt x="26812" y="125"/>
                  </a:cubicBezTo>
                  <a:cubicBezTo>
                    <a:pt x="26812" y="57"/>
                    <a:pt x="26757" y="1"/>
                    <a:pt x="2668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7"/>
            <p:cNvSpPr/>
            <p:nvPr/>
          </p:nvSpPr>
          <p:spPr>
            <a:xfrm>
              <a:off x="736002" y="3554288"/>
              <a:ext cx="1956638" cy="17448"/>
            </a:xfrm>
            <a:custGeom>
              <a:avLst/>
              <a:gdLst/>
              <a:ahLst/>
              <a:cxnLst/>
              <a:rect l="l" t="t" r="r" b="b"/>
              <a:pathLst>
                <a:path w="28148" h="251" extrusionOk="0">
                  <a:moveTo>
                    <a:pt x="127" y="1"/>
                  </a:moveTo>
                  <a:cubicBezTo>
                    <a:pt x="57" y="1"/>
                    <a:pt x="1" y="57"/>
                    <a:pt x="1" y="126"/>
                  </a:cubicBezTo>
                  <a:cubicBezTo>
                    <a:pt x="1" y="195"/>
                    <a:pt x="57" y="250"/>
                    <a:pt x="127" y="250"/>
                  </a:cubicBezTo>
                  <a:lnTo>
                    <a:pt x="28023" y="250"/>
                  </a:lnTo>
                  <a:cubicBezTo>
                    <a:pt x="28091" y="250"/>
                    <a:pt x="28147" y="195"/>
                    <a:pt x="28147" y="126"/>
                  </a:cubicBezTo>
                  <a:cubicBezTo>
                    <a:pt x="28147" y="57"/>
                    <a:pt x="28091" y="1"/>
                    <a:pt x="2802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7"/>
            <p:cNvSpPr/>
            <p:nvPr/>
          </p:nvSpPr>
          <p:spPr>
            <a:xfrm>
              <a:off x="736002" y="3448490"/>
              <a:ext cx="2978958" cy="17517"/>
            </a:xfrm>
            <a:custGeom>
              <a:avLst/>
              <a:gdLst/>
              <a:ahLst/>
              <a:cxnLst/>
              <a:rect l="l" t="t" r="r" b="b"/>
              <a:pathLst>
                <a:path w="42855" h="252" extrusionOk="0">
                  <a:moveTo>
                    <a:pt x="127" y="0"/>
                  </a:moveTo>
                  <a:cubicBezTo>
                    <a:pt x="57" y="0"/>
                    <a:pt x="1" y="57"/>
                    <a:pt x="1" y="126"/>
                  </a:cubicBezTo>
                  <a:cubicBezTo>
                    <a:pt x="1" y="195"/>
                    <a:pt x="57" y="251"/>
                    <a:pt x="127" y="251"/>
                  </a:cubicBezTo>
                  <a:lnTo>
                    <a:pt x="42730" y="251"/>
                  </a:lnTo>
                  <a:cubicBezTo>
                    <a:pt x="42798" y="251"/>
                    <a:pt x="42855" y="195"/>
                    <a:pt x="42855" y="126"/>
                  </a:cubicBezTo>
                  <a:cubicBezTo>
                    <a:pt x="42855" y="57"/>
                    <a:pt x="42798" y="0"/>
                    <a:pt x="4273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7"/>
            <p:cNvSpPr/>
            <p:nvPr/>
          </p:nvSpPr>
          <p:spPr>
            <a:xfrm>
              <a:off x="736002" y="3342762"/>
              <a:ext cx="2029626" cy="17378"/>
            </a:xfrm>
            <a:custGeom>
              <a:avLst/>
              <a:gdLst/>
              <a:ahLst/>
              <a:cxnLst/>
              <a:rect l="l" t="t" r="r" b="b"/>
              <a:pathLst>
                <a:path w="29198" h="250" extrusionOk="0">
                  <a:moveTo>
                    <a:pt x="127" y="0"/>
                  </a:moveTo>
                  <a:cubicBezTo>
                    <a:pt x="57" y="0"/>
                    <a:pt x="1" y="55"/>
                    <a:pt x="1" y="125"/>
                  </a:cubicBezTo>
                  <a:cubicBezTo>
                    <a:pt x="1" y="194"/>
                    <a:pt x="57" y="249"/>
                    <a:pt x="127" y="249"/>
                  </a:cubicBezTo>
                  <a:lnTo>
                    <a:pt x="29073" y="249"/>
                  </a:lnTo>
                  <a:cubicBezTo>
                    <a:pt x="29143" y="249"/>
                    <a:pt x="29198" y="194"/>
                    <a:pt x="29198" y="125"/>
                  </a:cubicBezTo>
                  <a:cubicBezTo>
                    <a:pt x="29198" y="55"/>
                    <a:pt x="29143" y="0"/>
                    <a:pt x="2907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7"/>
            <p:cNvSpPr/>
            <p:nvPr/>
          </p:nvSpPr>
          <p:spPr>
            <a:xfrm>
              <a:off x="2703363" y="4588842"/>
              <a:ext cx="296749" cy="100585"/>
            </a:xfrm>
            <a:custGeom>
              <a:avLst/>
              <a:gdLst/>
              <a:ahLst/>
              <a:cxnLst/>
              <a:rect l="l" t="t" r="r" b="b"/>
              <a:pathLst>
                <a:path w="4269" h="1447" extrusionOk="0">
                  <a:moveTo>
                    <a:pt x="2243" y="0"/>
                  </a:moveTo>
                  <a:cubicBezTo>
                    <a:pt x="1955" y="302"/>
                    <a:pt x="893" y="584"/>
                    <a:pt x="334" y="717"/>
                  </a:cubicBezTo>
                  <a:cubicBezTo>
                    <a:pt x="134" y="764"/>
                    <a:pt x="0" y="952"/>
                    <a:pt x="24" y="1158"/>
                  </a:cubicBezTo>
                  <a:lnTo>
                    <a:pt x="56" y="1446"/>
                  </a:lnTo>
                  <a:lnTo>
                    <a:pt x="4141" y="1446"/>
                  </a:lnTo>
                  <a:cubicBezTo>
                    <a:pt x="4141" y="1446"/>
                    <a:pt x="4268" y="1122"/>
                    <a:pt x="4213" y="633"/>
                  </a:cubicBezTo>
                  <a:cubicBezTo>
                    <a:pt x="4180" y="328"/>
                    <a:pt x="3906" y="0"/>
                    <a:pt x="3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7"/>
            <p:cNvSpPr/>
            <p:nvPr/>
          </p:nvSpPr>
          <p:spPr>
            <a:xfrm>
              <a:off x="3190581" y="4588842"/>
              <a:ext cx="251288" cy="100585"/>
            </a:xfrm>
            <a:custGeom>
              <a:avLst/>
              <a:gdLst/>
              <a:ahLst/>
              <a:cxnLst/>
              <a:rect l="l" t="t" r="r" b="b"/>
              <a:pathLst>
                <a:path w="3615" h="1447" extrusionOk="0">
                  <a:moveTo>
                    <a:pt x="1578" y="0"/>
                  </a:moveTo>
                  <a:cubicBezTo>
                    <a:pt x="1252" y="325"/>
                    <a:pt x="654" y="603"/>
                    <a:pt x="290" y="751"/>
                  </a:cubicBezTo>
                  <a:cubicBezTo>
                    <a:pt x="110" y="825"/>
                    <a:pt x="0" y="1009"/>
                    <a:pt x="18" y="1201"/>
                  </a:cubicBezTo>
                  <a:lnTo>
                    <a:pt x="41" y="1446"/>
                  </a:lnTo>
                  <a:lnTo>
                    <a:pt x="3452" y="1446"/>
                  </a:lnTo>
                  <a:cubicBezTo>
                    <a:pt x="3452" y="1446"/>
                    <a:pt x="3615" y="1066"/>
                    <a:pt x="3615" y="796"/>
                  </a:cubicBezTo>
                  <a:cubicBezTo>
                    <a:pt x="3615" y="525"/>
                    <a:pt x="3344" y="0"/>
                    <a:pt x="3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7"/>
            <p:cNvSpPr/>
            <p:nvPr/>
          </p:nvSpPr>
          <p:spPr>
            <a:xfrm>
              <a:off x="2873254" y="2324752"/>
              <a:ext cx="331505" cy="581820"/>
            </a:xfrm>
            <a:custGeom>
              <a:avLst/>
              <a:gdLst/>
              <a:ahLst/>
              <a:cxnLst/>
              <a:rect l="l" t="t" r="r" b="b"/>
              <a:pathLst>
                <a:path w="4769" h="8370" extrusionOk="0">
                  <a:moveTo>
                    <a:pt x="3682" y="1"/>
                  </a:moveTo>
                  <a:cubicBezTo>
                    <a:pt x="3682" y="1"/>
                    <a:pt x="2683" y="696"/>
                    <a:pt x="2359" y="1354"/>
                  </a:cubicBezTo>
                  <a:cubicBezTo>
                    <a:pt x="1339" y="3418"/>
                    <a:pt x="0" y="7792"/>
                    <a:pt x="0" y="7792"/>
                  </a:cubicBezTo>
                  <a:lnTo>
                    <a:pt x="1262" y="8370"/>
                  </a:lnTo>
                  <a:cubicBezTo>
                    <a:pt x="1262" y="8370"/>
                    <a:pt x="4448" y="3628"/>
                    <a:pt x="4609" y="2171"/>
                  </a:cubicBezTo>
                  <a:cubicBezTo>
                    <a:pt x="4768" y="713"/>
                    <a:pt x="3682" y="1"/>
                    <a:pt x="36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7"/>
            <p:cNvSpPr/>
            <p:nvPr/>
          </p:nvSpPr>
          <p:spPr>
            <a:xfrm>
              <a:off x="2552242" y="2693446"/>
              <a:ext cx="44766" cy="91756"/>
            </a:xfrm>
            <a:custGeom>
              <a:avLst/>
              <a:gdLst/>
              <a:ahLst/>
              <a:cxnLst/>
              <a:rect l="l" t="t" r="r" b="b"/>
              <a:pathLst>
                <a:path w="644" h="1320" extrusionOk="0">
                  <a:moveTo>
                    <a:pt x="132" y="0"/>
                  </a:moveTo>
                  <a:lnTo>
                    <a:pt x="0" y="1052"/>
                  </a:lnTo>
                  <a:lnTo>
                    <a:pt x="610" y="1320"/>
                  </a:lnTo>
                  <a:cubicBezTo>
                    <a:pt x="633" y="900"/>
                    <a:pt x="643" y="181"/>
                    <a:pt x="643" y="181"/>
                  </a:cubicBezTo>
                  <a:cubicBezTo>
                    <a:pt x="551" y="141"/>
                    <a:pt x="132" y="0"/>
                    <a:pt x="132" y="0"/>
                  </a:cubicBezTo>
                  <a:close/>
                </a:path>
              </a:pathLst>
            </a:custGeom>
            <a:solidFill>
              <a:srgbClr val="F6C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7"/>
            <p:cNvSpPr/>
            <p:nvPr/>
          </p:nvSpPr>
          <p:spPr>
            <a:xfrm>
              <a:off x="2797137" y="3011674"/>
              <a:ext cx="629644" cy="1601846"/>
            </a:xfrm>
            <a:custGeom>
              <a:avLst/>
              <a:gdLst/>
              <a:ahLst/>
              <a:cxnLst/>
              <a:rect l="l" t="t" r="r" b="b"/>
              <a:pathLst>
                <a:path w="9058" h="23044" extrusionOk="0">
                  <a:moveTo>
                    <a:pt x="3507" y="0"/>
                  </a:moveTo>
                  <a:cubicBezTo>
                    <a:pt x="3507" y="0"/>
                    <a:pt x="3445" y="130"/>
                    <a:pt x="3337" y="384"/>
                  </a:cubicBezTo>
                  <a:cubicBezTo>
                    <a:pt x="3286" y="503"/>
                    <a:pt x="3224" y="648"/>
                    <a:pt x="3154" y="820"/>
                  </a:cubicBezTo>
                  <a:cubicBezTo>
                    <a:pt x="3087" y="982"/>
                    <a:pt x="3013" y="1166"/>
                    <a:pt x="2932" y="1375"/>
                  </a:cubicBezTo>
                  <a:cubicBezTo>
                    <a:pt x="2189" y="3284"/>
                    <a:pt x="885" y="7103"/>
                    <a:pt x="0" y="12294"/>
                  </a:cubicBezTo>
                  <a:cubicBezTo>
                    <a:pt x="133" y="17523"/>
                    <a:pt x="604" y="21864"/>
                    <a:pt x="633" y="22291"/>
                  </a:cubicBezTo>
                  <a:cubicBezTo>
                    <a:pt x="341" y="22806"/>
                    <a:pt x="1063" y="23043"/>
                    <a:pt x="1729" y="23043"/>
                  </a:cubicBezTo>
                  <a:cubicBezTo>
                    <a:pt x="2092" y="23043"/>
                    <a:pt x="2439" y="22973"/>
                    <a:pt x="2596" y="22838"/>
                  </a:cubicBezTo>
                  <a:cubicBezTo>
                    <a:pt x="2596" y="22838"/>
                    <a:pt x="2853" y="22688"/>
                    <a:pt x="2722" y="22459"/>
                  </a:cubicBezTo>
                  <a:cubicBezTo>
                    <a:pt x="2764" y="20245"/>
                    <a:pt x="3260" y="16815"/>
                    <a:pt x="3616" y="14391"/>
                  </a:cubicBezTo>
                  <a:cubicBezTo>
                    <a:pt x="3648" y="14129"/>
                    <a:pt x="3655" y="13838"/>
                    <a:pt x="3651" y="13563"/>
                  </a:cubicBezTo>
                  <a:cubicBezTo>
                    <a:pt x="3635" y="12764"/>
                    <a:pt x="3844" y="11979"/>
                    <a:pt x="4245" y="11290"/>
                  </a:cubicBezTo>
                  <a:cubicBezTo>
                    <a:pt x="5349" y="9389"/>
                    <a:pt x="7536" y="5369"/>
                    <a:pt x="8791" y="1359"/>
                  </a:cubicBezTo>
                  <a:cubicBezTo>
                    <a:pt x="8827" y="1243"/>
                    <a:pt x="8846" y="1123"/>
                    <a:pt x="8872" y="1005"/>
                  </a:cubicBezTo>
                  <a:cubicBezTo>
                    <a:pt x="8944" y="668"/>
                    <a:pt x="9008" y="333"/>
                    <a:pt x="9057"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7"/>
            <p:cNvSpPr/>
            <p:nvPr/>
          </p:nvSpPr>
          <p:spPr>
            <a:xfrm>
              <a:off x="3134136" y="3011674"/>
              <a:ext cx="372517" cy="1588013"/>
            </a:xfrm>
            <a:custGeom>
              <a:avLst/>
              <a:gdLst/>
              <a:ahLst/>
              <a:cxnLst/>
              <a:rect l="l" t="t" r="r" b="b"/>
              <a:pathLst>
                <a:path w="5359" h="22845" extrusionOk="0">
                  <a:moveTo>
                    <a:pt x="141" y="0"/>
                  </a:moveTo>
                  <a:cubicBezTo>
                    <a:pt x="141" y="0"/>
                    <a:pt x="88" y="277"/>
                    <a:pt x="49" y="679"/>
                  </a:cubicBezTo>
                  <a:cubicBezTo>
                    <a:pt x="40" y="753"/>
                    <a:pt x="33" y="832"/>
                    <a:pt x="27" y="913"/>
                  </a:cubicBezTo>
                  <a:cubicBezTo>
                    <a:pt x="20" y="1005"/>
                    <a:pt x="14" y="1104"/>
                    <a:pt x="10" y="1204"/>
                  </a:cubicBezTo>
                  <a:cubicBezTo>
                    <a:pt x="7" y="1286"/>
                    <a:pt x="4" y="1370"/>
                    <a:pt x="4" y="1456"/>
                  </a:cubicBezTo>
                  <a:lnTo>
                    <a:pt x="4" y="1475"/>
                  </a:lnTo>
                  <a:cubicBezTo>
                    <a:pt x="1" y="1783"/>
                    <a:pt x="17" y="2105"/>
                    <a:pt x="68" y="2405"/>
                  </a:cubicBezTo>
                  <a:cubicBezTo>
                    <a:pt x="304" y="2784"/>
                    <a:pt x="466" y="3019"/>
                    <a:pt x="466" y="3019"/>
                  </a:cubicBezTo>
                  <a:cubicBezTo>
                    <a:pt x="466" y="3019"/>
                    <a:pt x="843" y="10893"/>
                    <a:pt x="1389" y="12619"/>
                  </a:cubicBezTo>
                  <a:cubicBezTo>
                    <a:pt x="1482" y="13122"/>
                    <a:pt x="1781" y="16156"/>
                    <a:pt x="2007" y="18714"/>
                  </a:cubicBezTo>
                  <a:cubicBezTo>
                    <a:pt x="2144" y="20270"/>
                    <a:pt x="2254" y="21649"/>
                    <a:pt x="2274" y="22178"/>
                  </a:cubicBezTo>
                  <a:cubicBezTo>
                    <a:pt x="2106" y="22440"/>
                    <a:pt x="2293" y="22689"/>
                    <a:pt x="2293" y="22689"/>
                  </a:cubicBezTo>
                  <a:cubicBezTo>
                    <a:pt x="2293" y="22689"/>
                    <a:pt x="2991" y="22844"/>
                    <a:pt x="3550" y="22844"/>
                  </a:cubicBezTo>
                  <a:cubicBezTo>
                    <a:pt x="3758" y="22844"/>
                    <a:pt x="3946" y="22823"/>
                    <a:pt x="4073" y="22765"/>
                  </a:cubicBezTo>
                  <a:cubicBezTo>
                    <a:pt x="4199" y="22705"/>
                    <a:pt x="4291" y="22510"/>
                    <a:pt x="4172" y="22258"/>
                  </a:cubicBezTo>
                  <a:cubicBezTo>
                    <a:pt x="4482" y="19735"/>
                    <a:pt x="5108" y="16463"/>
                    <a:pt x="5166" y="14435"/>
                  </a:cubicBezTo>
                  <a:lnTo>
                    <a:pt x="5167" y="14332"/>
                  </a:lnTo>
                  <a:cubicBezTo>
                    <a:pt x="5161" y="13460"/>
                    <a:pt x="4945" y="12437"/>
                    <a:pt x="4945" y="12437"/>
                  </a:cubicBezTo>
                  <a:cubicBezTo>
                    <a:pt x="4945" y="12437"/>
                    <a:pt x="5128" y="9303"/>
                    <a:pt x="5250" y="6396"/>
                  </a:cubicBezTo>
                  <a:cubicBezTo>
                    <a:pt x="5280" y="5675"/>
                    <a:pt x="5306" y="4969"/>
                    <a:pt x="5326" y="4327"/>
                  </a:cubicBezTo>
                  <a:cubicBezTo>
                    <a:pt x="5347" y="3655"/>
                    <a:pt x="5358" y="3054"/>
                    <a:pt x="5358" y="2583"/>
                  </a:cubicBezTo>
                  <a:cubicBezTo>
                    <a:pt x="5358" y="2334"/>
                    <a:pt x="5355" y="2121"/>
                    <a:pt x="5348" y="1953"/>
                  </a:cubicBezTo>
                  <a:cubicBezTo>
                    <a:pt x="5248" y="1428"/>
                    <a:pt x="5063" y="942"/>
                    <a:pt x="4903" y="585"/>
                  </a:cubicBezTo>
                  <a:cubicBezTo>
                    <a:pt x="4800" y="355"/>
                    <a:pt x="4706" y="180"/>
                    <a:pt x="4653" y="84"/>
                  </a:cubicBezTo>
                  <a:cubicBezTo>
                    <a:pt x="4624" y="29"/>
                    <a:pt x="4606" y="0"/>
                    <a:pt x="460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7"/>
            <p:cNvSpPr/>
            <p:nvPr/>
          </p:nvSpPr>
          <p:spPr>
            <a:xfrm>
              <a:off x="3132955" y="3114136"/>
              <a:ext cx="62214" cy="514045"/>
            </a:xfrm>
            <a:custGeom>
              <a:avLst/>
              <a:gdLst/>
              <a:ahLst/>
              <a:cxnLst/>
              <a:rect l="l" t="t" r="r" b="b"/>
              <a:pathLst>
                <a:path w="895" h="7395" extrusionOk="0">
                  <a:moveTo>
                    <a:pt x="3" y="1"/>
                  </a:moveTo>
                  <a:lnTo>
                    <a:pt x="3" y="1"/>
                  </a:lnTo>
                  <a:cubicBezTo>
                    <a:pt x="1" y="346"/>
                    <a:pt x="22" y="660"/>
                    <a:pt x="72" y="940"/>
                  </a:cubicBezTo>
                  <a:cubicBezTo>
                    <a:pt x="287" y="1289"/>
                    <a:pt x="444" y="1519"/>
                    <a:pt x="467" y="1551"/>
                  </a:cubicBezTo>
                  <a:cubicBezTo>
                    <a:pt x="473" y="1690"/>
                    <a:pt x="622" y="4737"/>
                    <a:pt x="861" y="7395"/>
                  </a:cubicBezTo>
                  <a:lnTo>
                    <a:pt x="894" y="7392"/>
                  </a:lnTo>
                  <a:cubicBezTo>
                    <a:pt x="651" y="4684"/>
                    <a:pt x="500" y="1575"/>
                    <a:pt x="496" y="1535"/>
                  </a:cubicBezTo>
                  <a:cubicBezTo>
                    <a:pt x="495" y="1533"/>
                    <a:pt x="332" y="1299"/>
                    <a:pt x="101" y="925"/>
                  </a:cubicBezTo>
                  <a:cubicBezTo>
                    <a:pt x="56" y="654"/>
                    <a:pt x="34" y="343"/>
                    <a:pt x="37" y="2"/>
                  </a:cubicBezTo>
                  <a:lnTo>
                    <a:pt x="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7"/>
            <p:cNvSpPr/>
            <p:nvPr/>
          </p:nvSpPr>
          <p:spPr>
            <a:xfrm>
              <a:off x="3022220" y="2290552"/>
              <a:ext cx="554779" cy="808013"/>
            </a:xfrm>
            <a:custGeom>
              <a:avLst/>
              <a:gdLst/>
              <a:ahLst/>
              <a:cxnLst/>
              <a:rect l="l" t="t" r="r" b="b"/>
              <a:pathLst>
                <a:path w="7981" h="11624" extrusionOk="0">
                  <a:moveTo>
                    <a:pt x="3613" y="0"/>
                  </a:moveTo>
                  <a:lnTo>
                    <a:pt x="3481" y="32"/>
                  </a:lnTo>
                  <a:lnTo>
                    <a:pt x="3425" y="46"/>
                  </a:lnTo>
                  <a:lnTo>
                    <a:pt x="3041" y="136"/>
                  </a:lnTo>
                  <a:lnTo>
                    <a:pt x="1539" y="493"/>
                  </a:lnTo>
                  <a:cubicBezTo>
                    <a:pt x="1539" y="493"/>
                    <a:pt x="947" y="1124"/>
                    <a:pt x="584" y="2999"/>
                  </a:cubicBezTo>
                  <a:cubicBezTo>
                    <a:pt x="542" y="3584"/>
                    <a:pt x="526" y="4255"/>
                    <a:pt x="519" y="4957"/>
                  </a:cubicBezTo>
                  <a:lnTo>
                    <a:pt x="510" y="6003"/>
                  </a:lnTo>
                  <a:cubicBezTo>
                    <a:pt x="509" y="6313"/>
                    <a:pt x="507" y="6623"/>
                    <a:pt x="503" y="6931"/>
                  </a:cubicBezTo>
                  <a:cubicBezTo>
                    <a:pt x="501" y="7116"/>
                    <a:pt x="497" y="7301"/>
                    <a:pt x="494" y="7482"/>
                  </a:cubicBezTo>
                  <a:cubicBezTo>
                    <a:pt x="482" y="8030"/>
                    <a:pt x="178" y="9686"/>
                    <a:pt x="128" y="9992"/>
                  </a:cubicBezTo>
                  <a:cubicBezTo>
                    <a:pt x="43" y="10018"/>
                    <a:pt x="0" y="10649"/>
                    <a:pt x="99" y="10758"/>
                  </a:cubicBezTo>
                  <a:cubicBezTo>
                    <a:pt x="99" y="10758"/>
                    <a:pt x="1392" y="11346"/>
                    <a:pt x="2957" y="11553"/>
                  </a:cubicBezTo>
                  <a:cubicBezTo>
                    <a:pt x="3094" y="11571"/>
                    <a:pt x="3233" y="11587"/>
                    <a:pt x="3374" y="11598"/>
                  </a:cubicBezTo>
                  <a:cubicBezTo>
                    <a:pt x="3575" y="11614"/>
                    <a:pt x="3778" y="11623"/>
                    <a:pt x="3983" y="11623"/>
                  </a:cubicBezTo>
                  <a:cubicBezTo>
                    <a:pt x="4130" y="11623"/>
                    <a:pt x="4277" y="11619"/>
                    <a:pt x="4424" y="11608"/>
                  </a:cubicBezTo>
                  <a:cubicBezTo>
                    <a:pt x="4856" y="11578"/>
                    <a:pt x="5286" y="11501"/>
                    <a:pt x="5695" y="11359"/>
                  </a:cubicBezTo>
                  <a:cubicBezTo>
                    <a:pt x="5980" y="11259"/>
                    <a:pt x="6254" y="11127"/>
                    <a:pt x="6513" y="10959"/>
                  </a:cubicBezTo>
                  <a:cubicBezTo>
                    <a:pt x="6554" y="10920"/>
                    <a:pt x="6610" y="10810"/>
                    <a:pt x="6583" y="10701"/>
                  </a:cubicBezTo>
                  <a:cubicBezTo>
                    <a:pt x="6567" y="10638"/>
                    <a:pt x="6521" y="10574"/>
                    <a:pt x="6426" y="10528"/>
                  </a:cubicBezTo>
                  <a:cubicBezTo>
                    <a:pt x="6389" y="9838"/>
                    <a:pt x="6228" y="8725"/>
                    <a:pt x="6160" y="7834"/>
                  </a:cubicBezTo>
                  <a:cubicBezTo>
                    <a:pt x="6202" y="7688"/>
                    <a:pt x="6247" y="7539"/>
                    <a:pt x="6293" y="7387"/>
                  </a:cubicBezTo>
                  <a:cubicBezTo>
                    <a:pt x="6306" y="7342"/>
                    <a:pt x="6321" y="7297"/>
                    <a:pt x="6335" y="7252"/>
                  </a:cubicBezTo>
                  <a:cubicBezTo>
                    <a:pt x="6757" y="5908"/>
                    <a:pt x="7371" y="4281"/>
                    <a:pt x="7981" y="1633"/>
                  </a:cubicBezTo>
                  <a:cubicBezTo>
                    <a:pt x="7771" y="1446"/>
                    <a:pt x="7561" y="1271"/>
                    <a:pt x="7359" y="1111"/>
                  </a:cubicBezTo>
                  <a:cubicBezTo>
                    <a:pt x="6917" y="761"/>
                    <a:pt x="6383" y="435"/>
                    <a:pt x="6080" y="259"/>
                  </a:cubicBezTo>
                  <a:lnTo>
                    <a:pt x="6015" y="222"/>
                  </a:lnTo>
                  <a:cubicBezTo>
                    <a:pt x="5906" y="159"/>
                    <a:pt x="5841" y="125"/>
                    <a:pt x="5841" y="125"/>
                  </a:cubicBezTo>
                  <a:lnTo>
                    <a:pt x="5770" y="84"/>
                  </a:lnTo>
                  <a:lnTo>
                    <a:pt x="5738" y="67"/>
                  </a:lnTo>
                  <a:lnTo>
                    <a:pt x="5660" y="25"/>
                  </a:lnTo>
                  <a:lnTo>
                    <a:pt x="561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7"/>
            <p:cNvSpPr/>
            <p:nvPr/>
          </p:nvSpPr>
          <p:spPr>
            <a:xfrm>
              <a:off x="3029032" y="3038298"/>
              <a:ext cx="107049" cy="36842"/>
            </a:xfrm>
            <a:custGeom>
              <a:avLst/>
              <a:gdLst/>
              <a:ahLst/>
              <a:cxnLst/>
              <a:rect l="l" t="t" r="r" b="b"/>
              <a:pathLst>
                <a:path w="1540" h="530" extrusionOk="0">
                  <a:moveTo>
                    <a:pt x="1" y="1"/>
                  </a:moveTo>
                  <a:cubicBezTo>
                    <a:pt x="18" y="9"/>
                    <a:pt x="641" y="291"/>
                    <a:pt x="1539" y="530"/>
                  </a:cubicBezTo>
                  <a:cubicBezTo>
                    <a:pt x="641" y="290"/>
                    <a:pt x="18" y="9"/>
                    <a:pt x="1" y="1"/>
                  </a:cubicBezTo>
                  <a:close/>
                </a:path>
              </a:pathLst>
            </a:custGeom>
            <a:solidFill>
              <a:srgbClr val="5D54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7"/>
            <p:cNvSpPr/>
            <p:nvPr/>
          </p:nvSpPr>
          <p:spPr>
            <a:xfrm>
              <a:off x="3136083" y="3075070"/>
              <a:ext cx="43167" cy="10357"/>
            </a:xfrm>
            <a:custGeom>
              <a:avLst/>
              <a:gdLst/>
              <a:ahLst/>
              <a:cxnLst/>
              <a:rect l="l" t="t" r="r" b="b"/>
              <a:pathLst>
                <a:path w="621" h="149" extrusionOk="0">
                  <a:moveTo>
                    <a:pt x="0" y="1"/>
                  </a:moveTo>
                  <a:cubicBezTo>
                    <a:pt x="195" y="53"/>
                    <a:pt x="402" y="104"/>
                    <a:pt x="621" y="148"/>
                  </a:cubicBezTo>
                  <a:cubicBezTo>
                    <a:pt x="404" y="104"/>
                    <a:pt x="195" y="53"/>
                    <a:pt x="0" y="1"/>
                  </a:cubicBezTo>
                  <a:close/>
                </a:path>
              </a:pathLst>
            </a:custGeom>
            <a:solidFill>
              <a:srgbClr val="685D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7"/>
            <p:cNvSpPr/>
            <p:nvPr/>
          </p:nvSpPr>
          <p:spPr>
            <a:xfrm>
              <a:off x="3029032" y="2340879"/>
              <a:ext cx="239749" cy="744548"/>
            </a:xfrm>
            <a:custGeom>
              <a:avLst/>
              <a:gdLst/>
              <a:ahLst/>
              <a:cxnLst/>
              <a:rect l="l" t="t" r="r" b="b"/>
              <a:pathLst>
                <a:path w="3449" h="10711" extrusionOk="0">
                  <a:moveTo>
                    <a:pt x="3262" y="0"/>
                  </a:moveTo>
                  <a:lnTo>
                    <a:pt x="3262" y="63"/>
                  </a:lnTo>
                  <a:cubicBezTo>
                    <a:pt x="3262" y="63"/>
                    <a:pt x="2456" y="1232"/>
                    <a:pt x="1591" y="3608"/>
                  </a:cubicBezTo>
                  <a:cubicBezTo>
                    <a:pt x="1704" y="3706"/>
                    <a:pt x="1801" y="3794"/>
                    <a:pt x="1885" y="3870"/>
                  </a:cubicBezTo>
                  <a:cubicBezTo>
                    <a:pt x="2721" y="1413"/>
                    <a:pt x="3448" y="271"/>
                    <a:pt x="3448" y="271"/>
                  </a:cubicBezTo>
                  <a:lnTo>
                    <a:pt x="3262" y="0"/>
                  </a:lnTo>
                  <a:close/>
                  <a:moveTo>
                    <a:pt x="1181" y="4822"/>
                  </a:moveTo>
                  <a:cubicBezTo>
                    <a:pt x="1164" y="4878"/>
                    <a:pt x="1146" y="4936"/>
                    <a:pt x="1128" y="4994"/>
                  </a:cubicBezTo>
                  <a:cubicBezTo>
                    <a:pt x="1106" y="5069"/>
                    <a:pt x="1083" y="5145"/>
                    <a:pt x="1060" y="5221"/>
                  </a:cubicBezTo>
                  <a:cubicBezTo>
                    <a:pt x="1039" y="5287"/>
                    <a:pt x="1020" y="5353"/>
                    <a:pt x="1002" y="5418"/>
                  </a:cubicBezTo>
                  <a:cubicBezTo>
                    <a:pt x="734" y="6341"/>
                    <a:pt x="476" y="7381"/>
                    <a:pt x="254" y="8546"/>
                  </a:cubicBezTo>
                  <a:cubicBezTo>
                    <a:pt x="163" y="9021"/>
                    <a:pt x="79" y="9517"/>
                    <a:pt x="1" y="10034"/>
                  </a:cubicBezTo>
                  <a:cubicBezTo>
                    <a:pt x="16" y="10041"/>
                    <a:pt x="639" y="10322"/>
                    <a:pt x="1539" y="10563"/>
                  </a:cubicBezTo>
                  <a:cubicBezTo>
                    <a:pt x="1735" y="10615"/>
                    <a:pt x="1942" y="10666"/>
                    <a:pt x="2161" y="10710"/>
                  </a:cubicBezTo>
                  <a:cubicBezTo>
                    <a:pt x="2156" y="10529"/>
                    <a:pt x="2153" y="10350"/>
                    <a:pt x="2150" y="10173"/>
                  </a:cubicBezTo>
                  <a:cubicBezTo>
                    <a:pt x="1181" y="9760"/>
                    <a:pt x="587" y="8692"/>
                    <a:pt x="839" y="7593"/>
                  </a:cubicBezTo>
                  <a:cubicBezTo>
                    <a:pt x="1046" y="6692"/>
                    <a:pt x="1262" y="5876"/>
                    <a:pt x="1478" y="5149"/>
                  </a:cubicBezTo>
                  <a:cubicBezTo>
                    <a:pt x="1483" y="5137"/>
                    <a:pt x="1485" y="5124"/>
                    <a:pt x="1490" y="5113"/>
                  </a:cubicBezTo>
                  <a:cubicBezTo>
                    <a:pt x="1326" y="4922"/>
                    <a:pt x="1270" y="4842"/>
                    <a:pt x="1270" y="4842"/>
                  </a:cubicBezTo>
                  <a:lnTo>
                    <a:pt x="1181" y="4822"/>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7"/>
            <p:cNvSpPr/>
            <p:nvPr/>
          </p:nvSpPr>
          <p:spPr>
            <a:xfrm>
              <a:off x="3180780" y="2402328"/>
              <a:ext cx="107397" cy="684629"/>
            </a:xfrm>
            <a:custGeom>
              <a:avLst/>
              <a:gdLst/>
              <a:ahLst/>
              <a:cxnLst/>
              <a:rect l="l" t="t" r="r" b="b"/>
              <a:pathLst>
                <a:path w="1545" h="9849" extrusionOk="0">
                  <a:moveTo>
                    <a:pt x="1533" y="0"/>
                  </a:moveTo>
                  <a:lnTo>
                    <a:pt x="1517" y="10"/>
                  </a:lnTo>
                  <a:cubicBezTo>
                    <a:pt x="1457" y="270"/>
                    <a:pt x="1323" y="690"/>
                    <a:pt x="1154" y="1221"/>
                  </a:cubicBezTo>
                  <a:cubicBezTo>
                    <a:pt x="716" y="2592"/>
                    <a:pt x="54" y="4663"/>
                    <a:pt x="75" y="5940"/>
                  </a:cubicBezTo>
                  <a:cubicBezTo>
                    <a:pt x="102" y="7691"/>
                    <a:pt x="1" y="9812"/>
                    <a:pt x="1" y="9834"/>
                  </a:cubicBezTo>
                  <a:lnTo>
                    <a:pt x="14" y="9848"/>
                  </a:lnTo>
                  <a:lnTo>
                    <a:pt x="15" y="9848"/>
                  </a:lnTo>
                  <a:lnTo>
                    <a:pt x="28" y="9835"/>
                  </a:lnTo>
                  <a:cubicBezTo>
                    <a:pt x="30" y="9813"/>
                    <a:pt x="130" y="7693"/>
                    <a:pt x="104" y="5938"/>
                  </a:cubicBezTo>
                  <a:cubicBezTo>
                    <a:pt x="83" y="4668"/>
                    <a:pt x="744" y="2599"/>
                    <a:pt x="1180" y="1229"/>
                  </a:cubicBezTo>
                  <a:cubicBezTo>
                    <a:pt x="1349" y="697"/>
                    <a:pt x="1484" y="278"/>
                    <a:pt x="1545" y="17"/>
                  </a:cubicBezTo>
                  <a:lnTo>
                    <a:pt x="153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7"/>
            <p:cNvSpPr/>
            <p:nvPr/>
          </p:nvSpPr>
          <p:spPr>
            <a:xfrm>
              <a:off x="2778716" y="2292707"/>
              <a:ext cx="477064" cy="1612203"/>
            </a:xfrm>
            <a:custGeom>
              <a:avLst/>
              <a:gdLst/>
              <a:ahLst/>
              <a:cxnLst/>
              <a:rect l="l" t="t" r="r" b="b"/>
              <a:pathLst>
                <a:path w="6863" h="23193" extrusionOk="0">
                  <a:moveTo>
                    <a:pt x="6863" y="1"/>
                  </a:moveTo>
                  <a:cubicBezTo>
                    <a:pt x="6863" y="1"/>
                    <a:pt x="6076" y="134"/>
                    <a:pt x="5042" y="462"/>
                  </a:cubicBezTo>
                  <a:cubicBezTo>
                    <a:pt x="4329" y="1000"/>
                    <a:pt x="3885" y="2646"/>
                    <a:pt x="3646" y="4490"/>
                  </a:cubicBezTo>
                  <a:cubicBezTo>
                    <a:pt x="3599" y="4860"/>
                    <a:pt x="3558" y="5238"/>
                    <a:pt x="3526" y="5616"/>
                  </a:cubicBezTo>
                  <a:cubicBezTo>
                    <a:pt x="3513" y="5772"/>
                    <a:pt x="3500" y="5929"/>
                    <a:pt x="3490" y="6084"/>
                  </a:cubicBezTo>
                  <a:cubicBezTo>
                    <a:pt x="3464" y="6453"/>
                    <a:pt x="3447" y="6821"/>
                    <a:pt x="3433" y="7179"/>
                  </a:cubicBezTo>
                  <a:cubicBezTo>
                    <a:pt x="3407" y="7990"/>
                    <a:pt x="3328" y="8800"/>
                    <a:pt x="3196" y="9598"/>
                  </a:cubicBezTo>
                  <a:cubicBezTo>
                    <a:pt x="3158" y="9826"/>
                    <a:pt x="3118" y="10052"/>
                    <a:pt x="3073" y="10276"/>
                  </a:cubicBezTo>
                  <a:cubicBezTo>
                    <a:pt x="2948" y="10899"/>
                    <a:pt x="2792" y="11516"/>
                    <a:pt x="2606" y="12125"/>
                  </a:cubicBezTo>
                  <a:cubicBezTo>
                    <a:pt x="1915" y="14392"/>
                    <a:pt x="956" y="17728"/>
                    <a:pt x="359" y="20630"/>
                  </a:cubicBezTo>
                  <a:cubicBezTo>
                    <a:pt x="216" y="21327"/>
                    <a:pt x="93" y="21998"/>
                    <a:pt x="0" y="22623"/>
                  </a:cubicBezTo>
                  <a:cubicBezTo>
                    <a:pt x="0" y="22623"/>
                    <a:pt x="132" y="23033"/>
                    <a:pt x="1344" y="23193"/>
                  </a:cubicBezTo>
                  <a:cubicBezTo>
                    <a:pt x="1359" y="23060"/>
                    <a:pt x="1378" y="22902"/>
                    <a:pt x="1400" y="22725"/>
                  </a:cubicBezTo>
                  <a:cubicBezTo>
                    <a:pt x="1710" y="20214"/>
                    <a:pt x="2735" y="13726"/>
                    <a:pt x="3407" y="11327"/>
                  </a:cubicBezTo>
                  <a:cubicBezTo>
                    <a:pt x="3465" y="11121"/>
                    <a:pt x="3520" y="10944"/>
                    <a:pt x="3573" y="10805"/>
                  </a:cubicBezTo>
                  <a:lnTo>
                    <a:pt x="3602" y="10727"/>
                  </a:lnTo>
                  <a:cubicBezTo>
                    <a:pt x="3680" y="10210"/>
                    <a:pt x="3764" y="9714"/>
                    <a:pt x="3855" y="9239"/>
                  </a:cubicBezTo>
                  <a:cubicBezTo>
                    <a:pt x="4077" y="8074"/>
                    <a:pt x="4335" y="7034"/>
                    <a:pt x="4603" y="6111"/>
                  </a:cubicBezTo>
                  <a:cubicBezTo>
                    <a:pt x="4703" y="5770"/>
                    <a:pt x="4802" y="5445"/>
                    <a:pt x="4904" y="5136"/>
                  </a:cubicBezTo>
                  <a:lnTo>
                    <a:pt x="4914" y="5107"/>
                  </a:lnTo>
                  <a:cubicBezTo>
                    <a:pt x="5873" y="2190"/>
                    <a:pt x="6863" y="756"/>
                    <a:pt x="6863" y="756"/>
                  </a:cubicBezTo>
                  <a:lnTo>
                    <a:pt x="686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7"/>
            <p:cNvSpPr/>
            <p:nvPr/>
          </p:nvSpPr>
          <p:spPr>
            <a:xfrm>
              <a:off x="3018327" y="2372716"/>
              <a:ext cx="74934" cy="345825"/>
            </a:xfrm>
            <a:custGeom>
              <a:avLst/>
              <a:gdLst/>
              <a:ahLst/>
              <a:cxnLst/>
              <a:rect l="l" t="t" r="r" b="b"/>
              <a:pathLst>
                <a:path w="1078" h="4975" extrusionOk="0">
                  <a:moveTo>
                    <a:pt x="1060" y="0"/>
                  </a:moveTo>
                  <a:lnTo>
                    <a:pt x="1003" y="18"/>
                  </a:lnTo>
                  <a:cubicBezTo>
                    <a:pt x="336" y="1331"/>
                    <a:pt x="89" y="3660"/>
                    <a:pt x="1" y="4930"/>
                  </a:cubicBezTo>
                  <a:lnTo>
                    <a:pt x="43" y="4975"/>
                  </a:lnTo>
                  <a:lnTo>
                    <a:pt x="85" y="4936"/>
                  </a:lnTo>
                  <a:cubicBezTo>
                    <a:pt x="172" y="3671"/>
                    <a:pt x="417" y="1356"/>
                    <a:pt x="1077" y="55"/>
                  </a:cubicBezTo>
                  <a:lnTo>
                    <a:pt x="106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7"/>
            <p:cNvSpPr/>
            <p:nvPr/>
          </p:nvSpPr>
          <p:spPr>
            <a:xfrm>
              <a:off x="3177234" y="2279569"/>
              <a:ext cx="437164" cy="1684079"/>
            </a:xfrm>
            <a:custGeom>
              <a:avLst/>
              <a:gdLst/>
              <a:ahLst/>
              <a:cxnLst/>
              <a:rect l="l" t="t" r="r" b="b"/>
              <a:pathLst>
                <a:path w="6289" h="24227" extrusionOk="0">
                  <a:moveTo>
                    <a:pt x="3705" y="0"/>
                  </a:moveTo>
                  <a:cubicBezTo>
                    <a:pt x="3705" y="0"/>
                    <a:pt x="580" y="2858"/>
                    <a:pt x="163" y="5970"/>
                  </a:cubicBezTo>
                  <a:cubicBezTo>
                    <a:pt x="153" y="6037"/>
                    <a:pt x="146" y="6109"/>
                    <a:pt x="137" y="6186"/>
                  </a:cubicBezTo>
                  <a:lnTo>
                    <a:pt x="128" y="6274"/>
                  </a:lnTo>
                  <a:cubicBezTo>
                    <a:pt x="113" y="6434"/>
                    <a:pt x="98" y="6613"/>
                    <a:pt x="85" y="6809"/>
                  </a:cubicBezTo>
                  <a:cubicBezTo>
                    <a:pt x="78" y="6918"/>
                    <a:pt x="71" y="7032"/>
                    <a:pt x="65" y="7151"/>
                  </a:cubicBezTo>
                  <a:cubicBezTo>
                    <a:pt x="60" y="7228"/>
                    <a:pt x="57" y="7307"/>
                    <a:pt x="53" y="7387"/>
                  </a:cubicBezTo>
                  <a:cubicBezTo>
                    <a:pt x="43" y="7629"/>
                    <a:pt x="34" y="7887"/>
                    <a:pt x="27" y="8162"/>
                  </a:cubicBezTo>
                  <a:cubicBezTo>
                    <a:pt x="2" y="9137"/>
                    <a:pt x="1" y="10310"/>
                    <a:pt x="29" y="11592"/>
                  </a:cubicBezTo>
                  <a:cubicBezTo>
                    <a:pt x="30" y="11690"/>
                    <a:pt x="33" y="11787"/>
                    <a:pt x="34" y="11885"/>
                  </a:cubicBezTo>
                  <a:cubicBezTo>
                    <a:pt x="37" y="11985"/>
                    <a:pt x="40" y="12088"/>
                    <a:pt x="43" y="12189"/>
                  </a:cubicBezTo>
                  <a:cubicBezTo>
                    <a:pt x="149" y="16049"/>
                    <a:pt x="501" y="20726"/>
                    <a:pt x="1206" y="23929"/>
                  </a:cubicBezTo>
                  <a:cubicBezTo>
                    <a:pt x="2448" y="24156"/>
                    <a:pt x="3396" y="24227"/>
                    <a:pt x="4097" y="24227"/>
                  </a:cubicBezTo>
                  <a:cubicBezTo>
                    <a:pt x="5273" y="24227"/>
                    <a:pt x="5751" y="24026"/>
                    <a:pt x="5751" y="24026"/>
                  </a:cubicBezTo>
                  <a:cubicBezTo>
                    <a:pt x="5751" y="24026"/>
                    <a:pt x="5709" y="21280"/>
                    <a:pt x="5506" y="18197"/>
                  </a:cubicBezTo>
                  <a:lnTo>
                    <a:pt x="5506" y="18191"/>
                  </a:lnTo>
                  <a:cubicBezTo>
                    <a:pt x="5499" y="18087"/>
                    <a:pt x="5493" y="17981"/>
                    <a:pt x="5486" y="17875"/>
                  </a:cubicBezTo>
                  <a:cubicBezTo>
                    <a:pt x="5305" y="15249"/>
                    <a:pt x="5006" y="12443"/>
                    <a:pt x="4518" y="10916"/>
                  </a:cubicBezTo>
                  <a:cubicBezTo>
                    <a:pt x="4437" y="10613"/>
                    <a:pt x="4787" y="9582"/>
                    <a:pt x="5164" y="8239"/>
                  </a:cubicBezTo>
                  <a:cubicBezTo>
                    <a:pt x="5700" y="6322"/>
                    <a:pt x="6288" y="3771"/>
                    <a:pt x="5752" y="1791"/>
                  </a:cubicBezTo>
                  <a:cubicBezTo>
                    <a:pt x="4840" y="649"/>
                    <a:pt x="3705" y="0"/>
                    <a:pt x="370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7"/>
            <p:cNvSpPr/>
            <p:nvPr/>
          </p:nvSpPr>
          <p:spPr>
            <a:xfrm>
              <a:off x="3400024" y="2254684"/>
              <a:ext cx="19881" cy="37606"/>
            </a:xfrm>
            <a:custGeom>
              <a:avLst/>
              <a:gdLst/>
              <a:ahLst/>
              <a:cxnLst/>
              <a:rect l="l" t="t" r="r" b="b"/>
              <a:pathLst>
                <a:path w="286" h="541" extrusionOk="0">
                  <a:moveTo>
                    <a:pt x="0" y="0"/>
                  </a:moveTo>
                  <a:lnTo>
                    <a:pt x="24" y="90"/>
                  </a:lnTo>
                  <a:cubicBezTo>
                    <a:pt x="64" y="239"/>
                    <a:pt x="116" y="383"/>
                    <a:pt x="179" y="517"/>
                  </a:cubicBezTo>
                  <a:lnTo>
                    <a:pt x="225" y="541"/>
                  </a:lnTo>
                  <a:cubicBezTo>
                    <a:pt x="286" y="303"/>
                    <a:pt x="145" y="121"/>
                    <a:pt x="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7"/>
            <p:cNvSpPr/>
            <p:nvPr/>
          </p:nvSpPr>
          <p:spPr>
            <a:xfrm>
              <a:off x="3244732" y="2345189"/>
              <a:ext cx="39761" cy="29195"/>
            </a:xfrm>
            <a:custGeom>
              <a:avLst/>
              <a:gdLst/>
              <a:ahLst/>
              <a:cxnLst/>
              <a:rect l="l" t="t" r="r" b="b"/>
              <a:pathLst>
                <a:path w="572" h="420" extrusionOk="0">
                  <a:moveTo>
                    <a:pt x="159" y="1"/>
                  </a:moveTo>
                  <a:lnTo>
                    <a:pt x="1" y="192"/>
                  </a:lnTo>
                  <a:lnTo>
                    <a:pt x="74" y="221"/>
                  </a:lnTo>
                  <a:lnTo>
                    <a:pt x="571" y="419"/>
                  </a:lnTo>
                  <a:lnTo>
                    <a:pt x="360"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7"/>
            <p:cNvSpPr/>
            <p:nvPr/>
          </p:nvSpPr>
          <p:spPr>
            <a:xfrm>
              <a:off x="3344622" y="2247941"/>
              <a:ext cx="95927" cy="135063"/>
            </a:xfrm>
            <a:custGeom>
              <a:avLst/>
              <a:gdLst/>
              <a:ahLst/>
              <a:cxnLst/>
              <a:rect l="l" t="t" r="r" b="b"/>
              <a:pathLst>
                <a:path w="1380" h="1943" extrusionOk="0">
                  <a:moveTo>
                    <a:pt x="774" y="0"/>
                  </a:moveTo>
                  <a:lnTo>
                    <a:pt x="784" y="48"/>
                  </a:lnTo>
                  <a:lnTo>
                    <a:pt x="797" y="97"/>
                  </a:lnTo>
                  <a:cubicBezTo>
                    <a:pt x="942" y="218"/>
                    <a:pt x="1083" y="400"/>
                    <a:pt x="1022" y="638"/>
                  </a:cubicBezTo>
                  <a:cubicBezTo>
                    <a:pt x="1012" y="677"/>
                    <a:pt x="997" y="717"/>
                    <a:pt x="976" y="758"/>
                  </a:cubicBezTo>
                  <a:cubicBezTo>
                    <a:pt x="922" y="862"/>
                    <a:pt x="831" y="975"/>
                    <a:pt x="686" y="1097"/>
                  </a:cubicBezTo>
                  <a:cubicBezTo>
                    <a:pt x="527" y="1230"/>
                    <a:pt x="305" y="1374"/>
                    <a:pt x="1" y="1527"/>
                  </a:cubicBezTo>
                  <a:cubicBezTo>
                    <a:pt x="174" y="1443"/>
                    <a:pt x="487" y="1302"/>
                    <a:pt x="589" y="1302"/>
                  </a:cubicBezTo>
                  <a:cubicBezTo>
                    <a:pt x="603" y="1302"/>
                    <a:pt x="613" y="1304"/>
                    <a:pt x="618" y="1310"/>
                  </a:cubicBezTo>
                  <a:cubicBezTo>
                    <a:pt x="650" y="1345"/>
                    <a:pt x="656" y="1508"/>
                    <a:pt x="656" y="1660"/>
                  </a:cubicBezTo>
                  <a:cubicBezTo>
                    <a:pt x="654" y="1808"/>
                    <a:pt x="647" y="1943"/>
                    <a:pt x="647" y="1943"/>
                  </a:cubicBezTo>
                  <a:cubicBezTo>
                    <a:pt x="647" y="1943"/>
                    <a:pt x="1219" y="1511"/>
                    <a:pt x="1368" y="978"/>
                  </a:cubicBezTo>
                  <a:lnTo>
                    <a:pt x="1378" y="940"/>
                  </a:lnTo>
                  <a:cubicBezTo>
                    <a:pt x="1380" y="904"/>
                    <a:pt x="1378" y="869"/>
                    <a:pt x="1377" y="835"/>
                  </a:cubicBezTo>
                  <a:cubicBezTo>
                    <a:pt x="1358" y="396"/>
                    <a:pt x="1155" y="136"/>
                    <a:pt x="7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7"/>
            <p:cNvSpPr/>
            <p:nvPr/>
          </p:nvSpPr>
          <p:spPr>
            <a:xfrm>
              <a:off x="3344622" y="2338377"/>
              <a:ext cx="45600" cy="25024"/>
            </a:xfrm>
            <a:custGeom>
              <a:avLst/>
              <a:gdLst/>
              <a:ahLst/>
              <a:cxnLst/>
              <a:rect l="l" t="t" r="r" b="b"/>
              <a:pathLst>
                <a:path w="656" h="360" extrusionOk="0">
                  <a:moveTo>
                    <a:pt x="589" y="1"/>
                  </a:moveTo>
                  <a:cubicBezTo>
                    <a:pt x="487" y="1"/>
                    <a:pt x="174" y="142"/>
                    <a:pt x="1" y="226"/>
                  </a:cubicBezTo>
                  <a:cubicBezTo>
                    <a:pt x="3" y="226"/>
                    <a:pt x="4" y="226"/>
                    <a:pt x="6" y="226"/>
                  </a:cubicBezTo>
                  <a:cubicBezTo>
                    <a:pt x="186" y="226"/>
                    <a:pt x="656" y="359"/>
                    <a:pt x="656" y="359"/>
                  </a:cubicBezTo>
                  <a:cubicBezTo>
                    <a:pt x="656" y="207"/>
                    <a:pt x="650" y="44"/>
                    <a:pt x="618" y="9"/>
                  </a:cubicBezTo>
                  <a:cubicBezTo>
                    <a:pt x="613" y="3"/>
                    <a:pt x="603" y="1"/>
                    <a:pt x="58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7"/>
            <p:cNvSpPr/>
            <p:nvPr/>
          </p:nvSpPr>
          <p:spPr>
            <a:xfrm>
              <a:off x="3218734" y="2277692"/>
              <a:ext cx="55054" cy="97665"/>
            </a:xfrm>
            <a:custGeom>
              <a:avLst/>
              <a:gdLst/>
              <a:ahLst/>
              <a:cxnLst/>
              <a:rect l="l" t="t" r="r" b="b"/>
              <a:pathLst>
                <a:path w="792" h="1405" extrusionOk="0">
                  <a:moveTo>
                    <a:pt x="768" y="0"/>
                  </a:moveTo>
                  <a:cubicBezTo>
                    <a:pt x="734" y="0"/>
                    <a:pt x="632" y="21"/>
                    <a:pt x="337" y="123"/>
                  </a:cubicBezTo>
                  <a:lnTo>
                    <a:pt x="289" y="179"/>
                  </a:lnTo>
                  <a:cubicBezTo>
                    <a:pt x="259" y="226"/>
                    <a:pt x="234" y="273"/>
                    <a:pt x="215" y="321"/>
                  </a:cubicBezTo>
                  <a:cubicBezTo>
                    <a:pt x="1" y="837"/>
                    <a:pt x="331" y="1405"/>
                    <a:pt x="331" y="1405"/>
                  </a:cubicBezTo>
                  <a:cubicBezTo>
                    <a:pt x="331" y="1405"/>
                    <a:pt x="351" y="1308"/>
                    <a:pt x="448" y="1192"/>
                  </a:cubicBezTo>
                  <a:cubicBezTo>
                    <a:pt x="509" y="1119"/>
                    <a:pt x="601" y="1040"/>
                    <a:pt x="734" y="972"/>
                  </a:cubicBezTo>
                  <a:cubicBezTo>
                    <a:pt x="464" y="743"/>
                    <a:pt x="551" y="424"/>
                    <a:pt x="654" y="218"/>
                  </a:cubicBezTo>
                  <a:cubicBezTo>
                    <a:pt x="686" y="153"/>
                    <a:pt x="719" y="100"/>
                    <a:pt x="744" y="63"/>
                  </a:cubicBezTo>
                  <a:lnTo>
                    <a:pt x="783" y="10"/>
                  </a:lnTo>
                  <a:cubicBezTo>
                    <a:pt x="783" y="10"/>
                    <a:pt x="791" y="0"/>
                    <a:pt x="76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7"/>
            <p:cNvSpPr/>
            <p:nvPr/>
          </p:nvSpPr>
          <p:spPr>
            <a:xfrm>
              <a:off x="3264195" y="2279569"/>
              <a:ext cx="9245" cy="13346"/>
            </a:xfrm>
            <a:custGeom>
              <a:avLst/>
              <a:gdLst/>
              <a:ahLst/>
              <a:cxnLst/>
              <a:rect l="l" t="t" r="r" b="b"/>
              <a:pathLst>
                <a:path w="133" h="192" extrusionOk="0">
                  <a:moveTo>
                    <a:pt x="132" y="0"/>
                  </a:moveTo>
                  <a:lnTo>
                    <a:pt x="107" y="12"/>
                  </a:lnTo>
                  <a:cubicBezTo>
                    <a:pt x="83" y="48"/>
                    <a:pt x="41" y="106"/>
                    <a:pt x="0" y="191"/>
                  </a:cubicBezTo>
                  <a:lnTo>
                    <a:pt x="131" y="159"/>
                  </a:lnTo>
                  <a:lnTo>
                    <a:pt x="13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7"/>
            <p:cNvSpPr/>
            <p:nvPr/>
          </p:nvSpPr>
          <p:spPr>
            <a:xfrm>
              <a:off x="3284424" y="2354087"/>
              <a:ext cx="60267" cy="49284"/>
            </a:xfrm>
            <a:custGeom>
              <a:avLst/>
              <a:gdLst/>
              <a:ahLst/>
              <a:cxnLst/>
              <a:rect l="l" t="t" r="r" b="b"/>
              <a:pathLst>
                <a:path w="867" h="709" extrusionOk="0">
                  <a:moveTo>
                    <a:pt x="867" y="0"/>
                  </a:moveTo>
                  <a:lnTo>
                    <a:pt x="0" y="291"/>
                  </a:lnTo>
                  <a:lnTo>
                    <a:pt x="40" y="709"/>
                  </a:lnTo>
                  <a:cubicBezTo>
                    <a:pt x="465" y="183"/>
                    <a:pt x="867" y="0"/>
                    <a:pt x="8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7"/>
            <p:cNvSpPr/>
            <p:nvPr/>
          </p:nvSpPr>
          <p:spPr>
            <a:xfrm>
              <a:off x="3250988" y="2078678"/>
              <a:ext cx="164745" cy="324693"/>
            </a:xfrm>
            <a:custGeom>
              <a:avLst/>
              <a:gdLst/>
              <a:ahLst/>
              <a:cxnLst/>
              <a:rect l="l" t="t" r="r" b="b"/>
              <a:pathLst>
                <a:path w="2370" h="4671" extrusionOk="0">
                  <a:moveTo>
                    <a:pt x="322" y="0"/>
                  </a:moveTo>
                  <a:lnTo>
                    <a:pt x="322" y="3049"/>
                  </a:lnTo>
                  <a:lnTo>
                    <a:pt x="190" y="3080"/>
                  </a:lnTo>
                  <a:cubicBezTo>
                    <a:pt x="87" y="3287"/>
                    <a:pt x="0" y="3606"/>
                    <a:pt x="270" y="3835"/>
                  </a:cubicBezTo>
                  <a:lnTo>
                    <a:pt x="481" y="4253"/>
                  </a:lnTo>
                  <a:lnTo>
                    <a:pt x="521" y="4671"/>
                  </a:lnTo>
                  <a:cubicBezTo>
                    <a:pt x="946" y="4145"/>
                    <a:pt x="1348" y="3962"/>
                    <a:pt x="1348" y="3962"/>
                  </a:cubicBezTo>
                  <a:cubicBezTo>
                    <a:pt x="1652" y="3810"/>
                    <a:pt x="1874" y="3665"/>
                    <a:pt x="2033" y="3532"/>
                  </a:cubicBezTo>
                  <a:lnTo>
                    <a:pt x="2104" y="3468"/>
                  </a:lnTo>
                  <a:cubicBezTo>
                    <a:pt x="2208" y="3371"/>
                    <a:pt x="2278" y="3280"/>
                    <a:pt x="2323" y="3193"/>
                  </a:cubicBezTo>
                  <a:cubicBezTo>
                    <a:pt x="2344" y="3152"/>
                    <a:pt x="2359" y="3112"/>
                    <a:pt x="2369" y="3073"/>
                  </a:cubicBezTo>
                  <a:lnTo>
                    <a:pt x="2323" y="3049"/>
                  </a:lnTo>
                  <a:cubicBezTo>
                    <a:pt x="2281" y="2960"/>
                    <a:pt x="2244" y="2864"/>
                    <a:pt x="2211" y="2767"/>
                  </a:cubicBezTo>
                  <a:cubicBezTo>
                    <a:pt x="2195" y="2719"/>
                    <a:pt x="2181" y="2670"/>
                    <a:pt x="2168" y="2622"/>
                  </a:cubicBezTo>
                  <a:lnTo>
                    <a:pt x="2144" y="2532"/>
                  </a:lnTo>
                  <a:lnTo>
                    <a:pt x="2131" y="2483"/>
                  </a:lnTo>
                  <a:lnTo>
                    <a:pt x="2121" y="2435"/>
                  </a:lnTo>
                  <a:cubicBezTo>
                    <a:pt x="2060" y="2163"/>
                    <a:pt x="2026" y="1879"/>
                    <a:pt x="2010" y="1605"/>
                  </a:cubicBezTo>
                  <a:cubicBezTo>
                    <a:pt x="1998" y="1408"/>
                    <a:pt x="1997" y="1215"/>
                    <a:pt x="2000" y="1037"/>
                  </a:cubicBezTo>
                  <a:cubicBezTo>
                    <a:pt x="2001" y="971"/>
                    <a:pt x="2004" y="905"/>
                    <a:pt x="2005" y="843"/>
                  </a:cubicBezTo>
                  <a:cubicBezTo>
                    <a:pt x="2027" y="351"/>
                    <a:pt x="2085" y="0"/>
                    <a:pt x="2085" y="0"/>
                  </a:cubicBezTo>
                  <a:close/>
                </a:path>
              </a:pathLst>
            </a:custGeom>
            <a:solidFill>
              <a:srgbClr val="F6C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7"/>
            <p:cNvSpPr/>
            <p:nvPr/>
          </p:nvSpPr>
          <p:spPr>
            <a:xfrm>
              <a:off x="3283381" y="2353183"/>
              <a:ext cx="61727" cy="52621"/>
            </a:xfrm>
            <a:custGeom>
              <a:avLst/>
              <a:gdLst/>
              <a:ahLst/>
              <a:cxnLst/>
              <a:rect l="l" t="t" r="r" b="b"/>
              <a:pathLst>
                <a:path w="888" h="757" extrusionOk="0">
                  <a:moveTo>
                    <a:pt x="876" y="0"/>
                  </a:moveTo>
                  <a:cubicBezTo>
                    <a:pt x="872" y="2"/>
                    <a:pt x="480" y="184"/>
                    <a:pt x="66" y="685"/>
                  </a:cubicBezTo>
                  <a:lnTo>
                    <a:pt x="30" y="303"/>
                  </a:lnTo>
                  <a:lnTo>
                    <a:pt x="1" y="306"/>
                  </a:lnTo>
                  <a:lnTo>
                    <a:pt x="44" y="756"/>
                  </a:lnTo>
                  <a:lnTo>
                    <a:pt x="66" y="730"/>
                  </a:lnTo>
                  <a:cubicBezTo>
                    <a:pt x="485" y="213"/>
                    <a:pt x="883" y="28"/>
                    <a:pt x="887" y="26"/>
                  </a:cubicBezTo>
                  <a:lnTo>
                    <a:pt x="87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7"/>
            <p:cNvSpPr/>
            <p:nvPr/>
          </p:nvSpPr>
          <p:spPr>
            <a:xfrm>
              <a:off x="3148665" y="1912891"/>
              <a:ext cx="308496" cy="374047"/>
            </a:xfrm>
            <a:custGeom>
              <a:avLst/>
              <a:gdLst/>
              <a:ahLst/>
              <a:cxnLst/>
              <a:rect l="l" t="t" r="r" b="b"/>
              <a:pathLst>
                <a:path w="4438" h="5381" extrusionOk="0">
                  <a:moveTo>
                    <a:pt x="2224" y="0"/>
                  </a:moveTo>
                  <a:cubicBezTo>
                    <a:pt x="1299" y="150"/>
                    <a:pt x="1" y="1264"/>
                    <a:pt x="38" y="1529"/>
                  </a:cubicBezTo>
                  <a:cubicBezTo>
                    <a:pt x="82" y="1833"/>
                    <a:pt x="118" y="2087"/>
                    <a:pt x="144" y="2271"/>
                  </a:cubicBezTo>
                  <a:cubicBezTo>
                    <a:pt x="151" y="2329"/>
                    <a:pt x="158" y="2379"/>
                    <a:pt x="166" y="2436"/>
                  </a:cubicBezTo>
                  <a:cubicBezTo>
                    <a:pt x="182" y="2547"/>
                    <a:pt x="189" y="2607"/>
                    <a:pt x="189" y="2607"/>
                  </a:cubicBezTo>
                  <a:cubicBezTo>
                    <a:pt x="189" y="2607"/>
                    <a:pt x="182" y="2639"/>
                    <a:pt x="170" y="2694"/>
                  </a:cubicBezTo>
                  <a:cubicBezTo>
                    <a:pt x="141" y="2837"/>
                    <a:pt x="93" y="3140"/>
                    <a:pt x="119" y="3476"/>
                  </a:cubicBezTo>
                  <a:cubicBezTo>
                    <a:pt x="183" y="4160"/>
                    <a:pt x="638" y="4984"/>
                    <a:pt x="776" y="5282"/>
                  </a:cubicBezTo>
                  <a:cubicBezTo>
                    <a:pt x="800" y="5335"/>
                    <a:pt x="852" y="5368"/>
                    <a:pt x="910" y="5371"/>
                  </a:cubicBezTo>
                  <a:cubicBezTo>
                    <a:pt x="1007" y="5375"/>
                    <a:pt x="1163" y="5380"/>
                    <a:pt x="1303" y="5380"/>
                  </a:cubicBezTo>
                  <a:cubicBezTo>
                    <a:pt x="1415" y="5380"/>
                    <a:pt x="1517" y="5377"/>
                    <a:pt x="1571" y="5366"/>
                  </a:cubicBezTo>
                  <a:cubicBezTo>
                    <a:pt x="1614" y="5359"/>
                    <a:pt x="1694" y="5326"/>
                    <a:pt x="1794" y="5275"/>
                  </a:cubicBezTo>
                  <a:cubicBezTo>
                    <a:pt x="2197" y="5068"/>
                    <a:pt x="2937" y="4568"/>
                    <a:pt x="3092" y="4277"/>
                  </a:cubicBezTo>
                  <a:cubicBezTo>
                    <a:pt x="3115" y="4163"/>
                    <a:pt x="3195" y="3900"/>
                    <a:pt x="3267" y="3674"/>
                  </a:cubicBezTo>
                  <a:cubicBezTo>
                    <a:pt x="3296" y="3585"/>
                    <a:pt x="3324" y="3499"/>
                    <a:pt x="3346" y="3432"/>
                  </a:cubicBezTo>
                  <a:cubicBezTo>
                    <a:pt x="3376" y="3343"/>
                    <a:pt x="3396" y="3285"/>
                    <a:pt x="3396" y="3285"/>
                  </a:cubicBezTo>
                  <a:cubicBezTo>
                    <a:pt x="3396" y="3285"/>
                    <a:pt x="3632" y="3175"/>
                    <a:pt x="3803" y="3030"/>
                  </a:cubicBezTo>
                  <a:lnTo>
                    <a:pt x="3884" y="2954"/>
                  </a:lnTo>
                  <a:cubicBezTo>
                    <a:pt x="4028" y="2799"/>
                    <a:pt x="4438" y="2120"/>
                    <a:pt x="4416" y="1839"/>
                  </a:cubicBezTo>
                  <a:cubicBezTo>
                    <a:pt x="4170" y="1096"/>
                    <a:pt x="3685" y="528"/>
                    <a:pt x="3685" y="528"/>
                  </a:cubicBezTo>
                  <a:cubicBezTo>
                    <a:pt x="3685" y="528"/>
                    <a:pt x="3188" y="171"/>
                    <a:pt x="2224" y="0"/>
                  </a:cubicBezTo>
                  <a:close/>
                </a:path>
              </a:pathLst>
            </a:custGeom>
            <a:solidFill>
              <a:srgbClr val="F6C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7"/>
            <p:cNvSpPr/>
            <p:nvPr/>
          </p:nvSpPr>
          <p:spPr>
            <a:xfrm>
              <a:off x="3158605" y="2062829"/>
              <a:ext cx="24955" cy="18768"/>
            </a:xfrm>
            <a:custGeom>
              <a:avLst/>
              <a:gdLst/>
              <a:ahLst/>
              <a:cxnLst/>
              <a:rect l="l" t="t" r="r" b="b"/>
              <a:pathLst>
                <a:path w="359" h="270" extrusionOk="0">
                  <a:moveTo>
                    <a:pt x="286" y="1"/>
                  </a:moveTo>
                  <a:lnTo>
                    <a:pt x="110" y="44"/>
                  </a:lnTo>
                  <a:lnTo>
                    <a:pt x="1" y="114"/>
                  </a:lnTo>
                  <a:cubicBezTo>
                    <a:pt x="8" y="172"/>
                    <a:pt x="15" y="222"/>
                    <a:pt x="21" y="266"/>
                  </a:cubicBezTo>
                  <a:lnTo>
                    <a:pt x="46" y="270"/>
                  </a:lnTo>
                  <a:lnTo>
                    <a:pt x="217" y="270"/>
                  </a:lnTo>
                  <a:lnTo>
                    <a:pt x="359" y="245"/>
                  </a:lnTo>
                  <a:lnTo>
                    <a:pt x="331" y="85"/>
                  </a:lnTo>
                  <a:lnTo>
                    <a:pt x="286" y="1"/>
                  </a:lnTo>
                  <a:close/>
                </a:path>
              </a:pathLst>
            </a:custGeom>
            <a:solidFill>
              <a:srgbClr val="F7A4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7"/>
            <p:cNvSpPr/>
            <p:nvPr/>
          </p:nvSpPr>
          <p:spPr>
            <a:xfrm>
              <a:off x="3210323" y="2066792"/>
              <a:ext cx="68817" cy="42125"/>
            </a:xfrm>
            <a:custGeom>
              <a:avLst/>
              <a:gdLst/>
              <a:ahLst/>
              <a:cxnLst/>
              <a:rect l="l" t="t" r="r" b="b"/>
              <a:pathLst>
                <a:path w="990" h="606" extrusionOk="0">
                  <a:moveTo>
                    <a:pt x="0" y="0"/>
                  </a:moveTo>
                  <a:lnTo>
                    <a:pt x="48" y="584"/>
                  </a:lnTo>
                  <a:lnTo>
                    <a:pt x="383" y="281"/>
                  </a:lnTo>
                  <a:lnTo>
                    <a:pt x="593" y="364"/>
                  </a:lnTo>
                  <a:lnTo>
                    <a:pt x="816" y="606"/>
                  </a:lnTo>
                  <a:lnTo>
                    <a:pt x="990" y="233"/>
                  </a:lnTo>
                  <a:lnTo>
                    <a:pt x="719" y="46"/>
                  </a:lnTo>
                  <a:lnTo>
                    <a:pt x="0" y="0"/>
                  </a:lnTo>
                  <a:close/>
                </a:path>
              </a:pathLst>
            </a:custGeom>
            <a:solidFill>
              <a:srgbClr val="F7A4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7"/>
            <p:cNvSpPr/>
            <p:nvPr/>
          </p:nvSpPr>
          <p:spPr>
            <a:xfrm>
              <a:off x="3208585" y="2058937"/>
              <a:ext cx="81538" cy="30933"/>
            </a:xfrm>
            <a:custGeom>
              <a:avLst/>
              <a:gdLst/>
              <a:ahLst/>
              <a:cxnLst/>
              <a:rect l="l" t="t" r="r" b="b"/>
              <a:pathLst>
                <a:path w="1173" h="445" extrusionOk="0">
                  <a:moveTo>
                    <a:pt x="19" y="0"/>
                  </a:moveTo>
                  <a:lnTo>
                    <a:pt x="1" y="23"/>
                  </a:lnTo>
                  <a:lnTo>
                    <a:pt x="14" y="96"/>
                  </a:lnTo>
                  <a:lnTo>
                    <a:pt x="41" y="120"/>
                  </a:lnTo>
                  <a:cubicBezTo>
                    <a:pt x="147" y="125"/>
                    <a:pt x="573" y="149"/>
                    <a:pt x="784" y="223"/>
                  </a:cubicBezTo>
                  <a:cubicBezTo>
                    <a:pt x="1028" y="342"/>
                    <a:pt x="1173" y="445"/>
                    <a:pt x="1173" y="445"/>
                  </a:cubicBezTo>
                  <a:cubicBezTo>
                    <a:pt x="1173" y="445"/>
                    <a:pt x="977" y="225"/>
                    <a:pt x="828" y="122"/>
                  </a:cubicBezTo>
                  <a:cubicBezTo>
                    <a:pt x="480" y="28"/>
                    <a:pt x="114" y="4"/>
                    <a:pt x="19"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7"/>
            <p:cNvSpPr/>
            <p:nvPr/>
          </p:nvSpPr>
          <p:spPr>
            <a:xfrm>
              <a:off x="3129340" y="1883001"/>
              <a:ext cx="327473" cy="245449"/>
            </a:xfrm>
            <a:custGeom>
              <a:avLst/>
              <a:gdLst/>
              <a:ahLst/>
              <a:cxnLst/>
              <a:rect l="l" t="t" r="r" b="b"/>
              <a:pathLst>
                <a:path w="4711" h="3531" extrusionOk="0">
                  <a:moveTo>
                    <a:pt x="2378" y="0"/>
                  </a:moveTo>
                  <a:cubicBezTo>
                    <a:pt x="2223" y="32"/>
                    <a:pt x="2078" y="68"/>
                    <a:pt x="1943" y="109"/>
                  </a:cubicBezTo>
                  <a:cubicBezTo>
                    <a:pt x="1668" y="190"/>
                    <a:pt x="1430" y="283"/>
                    <a:pt x="1226" y="383"/>
                  </a:cubicBezTo>
                  <a:cubicBezTo>
                    <a:pt x="392" y="790"/>
                    <a:pt x="128" y="1284"/>
                    <a:pt x="118" y="1304"/>
                  </a:cubicBezTo>
                  <a:cubicBezTo>
                    <a:pt x="128" y="1301"/>
                    <a:pt x="493" y="1192"/>
                    <a:pt x="726" y="1172"/>
                  </a:cubicBezTo>
                  <a:lnTo>
                    <a:pt x="726" y="1172"/>
                  </a:lnTo>
                  <a:cubicBezTo>
                    <a:pt x="29" y="1560"/>
                    <a:pt x="0" y="2457"/>
                    <a:pt x="0" y="2683"/>
                  </a:cubicBezTo>
                  <a:cubicBezTo>
                    <a:pt x="379" y="2147"/>
                    <a:pt x="1236" y="2095"/>
                    <a:pt x="1532" y="2089"/>
                  </a:cubicBezTo>
                  <a:lnTo>
                    <a:pt x="1532" y="2089"/>
                  </a:lnTo>
                  <a:cubicBezTo>
                    <a:pt x="1174" y="2331"/>
                    <a:pt x="1206" y="2745"/>
                    <a:pt x="1206" y="2745"/>
                  </a:cubicBezTo>
                  <a:cubicBezTo>
                    <a:pt x="1861" y="2084"/>
                    <a:pt x="3295" y="2070"/>
                    <a:pt x="3409" y="2070"/>
                  </a:cubicBezTo>
                  <a:cubicBezTo>
                    <a:pt x="3414" y="2070"/>
                    <a:pt x="3416" y="2070"/>
                    <a:pt x="3416" y="2070"/>
                  </a:cubicBezTo>
                  <a:cubicBezTo>
                    <a:pt x="3416" y="2070"/>
                    <a:pt x="2935" y="2750"/>
                    <a:pt x="3017" y="2986"/>
                  </a:cubicBezTo>
                  <a:lnTo>
                    <a:pt x="3044" y="3031"/>
                  </a:lnTo>
                  <a:cubicBezTo>
                    <a:pt x="3253" y="3238"/>
                    <a:pt x="3182" y="3531"/>
                    <a:pt x="3182" y="3531"/>
                  </a:cubicBezTo>
                  <a:lnTo>
                    <a:pt x="3676" y="3523"/>
                  </a:lnTo>
                  <a:lnTo>
                    <a:pt x="3802" y="3522"/>
                  </a:lnTo>
                  <a:lnTo>
                    <a:pt x="4070" y="3518"/>
                  </a:lnTo>
                  <a:cubicBezTo>
                    <a:pt x="4070" y="3518"/>
                    <a:pt x="4536" y="3173"/>
                    <a:pt x="4710" y="2325"/>
                  </a:cubicBezTo>
                  <a:cubicBezTo>
                    <a:pt x="4678" y="964"/>
                    <a:pt x="3886" y="396"/>
                    <a:pt x="3886" y="396"/>
                  </a:cubicBezTo>
                  <a:cubicBezTo>
                    <a:pt x="3886" y="396"/>
                    <a:pt x="3799" y="338"/>
                    <a:pt x="3631" y="267"/>
                  </a:cubicBezTo>
                  <a:cubicBezTo>
                    <a:pt x="3466" y="196"/>
                    <a:pt x="3221" y="112"/>
                    <a:pt x="2904" y="57"/>
                  </a:cubicBezTo>
                  <a:cubicBezTo>
                    <a:pt x="2746" y="29"/>
                    <a:pt x="2570" y="9"/>
                    <a:pt x="2378"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7"/>
            <p:cNvSpPr/>
            <p:nvPr/>
          </p:nvSpPr>
          <p:spPr>
            <a:xfrm>
              <a:off x="3213590" y="2085073"/>
              <a:ext cx="53455" cy="33992"/>
            </a:xfrm>
            <a:custGeom>
              <a:avLst/>
              <a:gdLst/>
              <a:ahLst/>
              <a:cxnLst/>
              <a:rect l="l" t="t" r="r" b="b"/>
              <a:pathLst>
                <a:path w="769" h="489" extrusionOk="0">
                  <a:moveTo>
                    <a:pt x="350" y="1"/>
                  </a:moveTo>
                  <a:cubicBezTo>
                    <a:pt x="299" y="4"/>
                    <a:pt x="250" y="20"/>
                    <a:pt x="204" y="40"/>
                  </a:cubicBezTo>
                  <a:cubicBezTo>
                    <a:pt x="66" y="102"/>
                    <a:pt x="1" y="321"/>
                    <a:pt x="1" y="321"/>
                  </a:cubicBezTo>
                  <a:cubicBezTo>
                    <a:pt x="1" y="321"/>
                    <a:pt x="21" y="347"/>
                    <a:pt x="82" y="379"/>
                  </a:cubicBezTo>
                  <a:cubicBezTo>
                    <a:pt x="144" y="412"/>
                    <a:pt x="249" y="451"/>
                    <a:pt x="420" y="477"/>
                  </a:cubicBezTo>
                  <a:lnTo>
                    <a:pt x="508" y="489"/>
                  </a:lnTo>
                  <a:cubicBezTo>
                    <a:pt x="699" y="479"/>
                    <a:pt x="769" y="344"/>
                    <a:pt x="769" y="344"/>
                  </a:cubicBezTo>
                  <a:cubicBezTo>
                    <a:pt x="769" y="344"/>
                    <a:pt x="680" y="185"/>
                    <a:pt x="511" y="76"/>
                  </a:cubicBezTo>
                  <a:cubicBezTo>
                    <a:pt x="463" y="46"/>
                    <a:pt x="409" y="20"/>
                    <a:pt x="3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7"/>
            <p:cNvSpPr/>
            <p:nvPr/>
          </p:nvSpPr>
          <p:spPr>
            <a:xfrm>
              <a:off x="3226519" y="2083961"/>
              <a:ext cx="40526" cy="24955"/>
            </a:xfrm>
            <a:custGeom>
              <a:avLst/>
              <a:gdLst/>
              <a:ahLst/>
              <a:cxnLst/>
              <a:rect l="l" t="t" r="r" b="b"/>
              <a:pathLst>
                <a:path w="583" h="359" extrusionOk="0">
                  <a:moveTo>
                    <a:pt x="168" y="1"/>
                  </a:moveTo>
                  <a:lnTo>
                    <a:pt x="119" y="8"/>
                  </a:lnTo>
                  <a:lnTo>
                    <a:pt x="77" y="23"/>
                  </a:lnTo>
                  <a:lnTo>
                    <a:pt x="37" y="41"/>
                  </a:lnTo>
                  <a:lnTo>
                    <a:pt x="0" y="65"/>
                  </a:lnTo>
                  <a:lnTo>
                    <a:pt x="0" y="65"/>
                  </a:lnTo>
                  <a:lnTo>
                    <a:pt x="41" y="53"/>
                  </a:lnTo>
                  <a:lnTo>
                    <a:pt x="83" y="43"/>
                  </a:lnTo>
                  <a:lnTo>
                    <a:pt x="124" y="37"/>
                  </a:lnTo>
                  <a:lnTo>
                    <a:pt x="164" y="34"/>
                  </a:lnTo>
                  <a:lnTo>
                    <a:pt x="190" y="46"/>
                  </a:lnTo>
                  <a:lnTo>
                    <a:pt x="251" y="75"/>
                  </a:lnTo>
                  <a:lnTo>
                    <a:pt x="280" y="91"/>
                  </a:lnTo>
                  <a:cubicBezTo>
                    <a:pt x="318" y="115"/>
                    <a:pt x="328" y="121"/>
                    <a:pt x="336" y="127"/>
                  </a:cubicBezTo>
                  <a:lnTo>
                    <a:pt x="364" y="146"/>
                  </a:lnTo>
                  <a:lnTo>
                    <a:pt x="390" y="167"/>
                  </a:lnTo>
                  <a:cubicBezTo>
                    <a:pt x="460" y="222"/>
                    <a:pt x="523" y="288"/>
                    <a:pt x="583" y="359"/>
                  </a:cubicBezTo>
                  <a:cubicBezTo>
                    <a:pt x="565" y="315"/>
                    <a:pt x="541" y="276"/>
                    <a:pt x="513" y="238"/>
                  </a:cubicBezTo>
                  <a:cubicBezTo>
                    <a:pt x="484" y="201"/>
                    <a:pt x="452" y="166"/>
                    <a:pt x="418" y="134"/>
                  </a:cubicBezTo>
                  <a:lnTo>
                    <a:pt x="390" y="112"/>
                  </a:lnTo>
                  <a:lnTo>
                    <a:pt x="361" y="91"/>
                  </a:lnTo>
                  <a:lnTo>
                    <a:pt x="332" y="72"/>
                  </a:lnTo>
                  <a:lnTo>
                    <a:pt x="270" y="37"/>
                  </a:lnTo>
                  <a:lnTo>
                    <a:pt x="237" y="23"/>
                  </a:lnTo>
                  <a:lnTo>
                    <a:pt x="168"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7"/>
            <p:cNvSpPr/>
            <p:nvPr/>
          </p:nvSpPr>
          <p:spPr>
            <a:xfrm>
              <a:off x="3160065" y="2078400"/>
              <a:ext cx="24329" cy="24885"/>
            </a:xfrm>
            <a:custGeom>
              <a:avLst/>
              <a:gdLst/>
              <a:ahLst/>
              <a:cxnLst/>
              <a:rect l="l" t="t" r="r" b="b"/>
              <a:pathLst>
                <a:path w="350" h="358" extrusionOk="0">
                  <a:moveTo>
                    <a:pt x="179" y="1"/>
                  </a:moveTo>
                  <a:cubicBezTo>
                    <a:pt x="61" y="1"/>
                    <a:pt x="0" y="42"/>
                    <a:pt x="0" y="42"/>
                  </a:cubicBezTo>
                  <a:cubicBezTo>
                    <a:pt x="8" y="89"/>
                    <a:pt x="12" y="129"/>
                    <a:pt x="16" y="158"/>
                  </a:cubicBezTo>
                  <a:cubicBezTo>
                    <a:pt x="22" y="202"/>
                    <a:pt x="25" y="226"/>
                    <a:pt x="25" y="226"/>
                  </a:cubicBezTo>
                  <a:lnTo>
                    <a:pt x="19" y="250"/>
                  </a:lnTo>
                  <a:lnTo>
                    <a:pt x="6" y="313"/>
                  </a:lnTo>
                  <a:cubicBezTo>
                    <a:pt x="26" y="323"/>
                    <a:pt x="136" y="353"/>
                    <a:pt x="265" y="357"/>
                  </a:cubicBezTo>
                  <a:lnTo>
                    <a:pt x="318" y="356"/>
                  </a:lnTo>
                  <a:cubicBezTo>
                    <a:pt x="349" y="242"/>
                    <a:pt x="347" y="121"/>
                    <a:pt x="347" y="121"/>
                  </a:cubicBezTo>
                  <a:cubicBezTo>
                    <a:pt x="347" y="121"/>
                    <a:pt x="345" y="79"/>
                    <a:pt x="338" y="21"/>
                  </a:cubicBezTo>
                  <a:cubicBezTo>
                    <a:pt x="303" y="13"/>
                    <a:pt x="270" y="7"/>
                    <a:pt x="239" y="4"/>
                  </a:cubicBezTo>
                  <a:cubicBezTo>
                    <a:pt x="218" y="2"/>
                    <a:pt x="198" y="1"/>
                    <a:pt x="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7"/>
            <p:cNvSpPr/>
            <p:nvPr/>
          </p:nvSpPr>
          <p:spPr>
            <a:xfrm>
              <a:off x="3160065" y="2076940"/>
              <a:ext cx="23495" cy="4379"/>
            </a:xfrm>
            <a:custGeom>
              <a:avLst/>
              <a:gdLst/>
              <a:ahLst/>
              <a:cxnLst/>
              <a:rect l="l" t="t" r="r" b="b"/>
              <a:pathLst>
                <a:path w="338" h="63" extrusionOk="0">
                  <a:moveTo>
                    <a:pt x="167" y="0"/>
                  </a:moveTo>
                  <a:lnTo>
                    <a:pt x="77" y="16"/>
                  </a:lnTo>
                  <a:lnTo>
                    <a:pt x="0" y="63"/>
                  </a:lnTo>
                  <a:cubicBezTo>
                    <a:pt x="58" y="50"/>
                    <a:pt x="112" y="44"/>
                    <a:pt x="167" y="42"/>
                  </a:cubicBezTo>
                  <a:lnTo>
                    <a:pt x="338" y="42"/>
                  </a:lnTo>
                  <a:lnTo>
                    <a:pt x="255" y="9"/>
                  </a:lnTo>
                  <a:lnTo>
                    <a:pt x="167"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7"/>
            <p:cNvSpPr/>
            <p:nvPr/>
          </p:nvSpPr>
          <p:spPr>
            <a:xfrm>
              <a:off x="3205665" y="2229173"/>
              <a:ext cx="49284" cy="10288"/>
            </a:xfrm>
            <a:custGeom>
              <a:avLst/>
              <a:gdLst/>
              <a:ahLst/>
              <a:cxnLst/>
              <a:rect l="l" t="t" r="r" b="b"/>
              <a:pathLst>
                <a:path w="709" h="148" extrusionOk="0">
                  <a:moveTo>
                    <a:pt x="93" y="1"/>
                  </a:moveTo>
                  <a:lnTo>
                    <a:pt x="21" y="46"/>
                  </a:lnTo>
                  <a:lnTo>
                    <a:pt x="1" y="76"/>
                  </a:lnTo>
                  <a:cubicBezTo>
                    <a:pt x="1" y="76"/>
                    <a:pt x="54" y="147"/>
                    <a:pt x="153" y="147"/>
                  </a:cubicBezTo>
                  <a:cubicBezTo>
                    <a:pt x="308" y="147"/>
                    <a:pt x="693" y="11"/>
                    <a:pt x="709" y="7"/>
                  </a:cubicBezTo>
                  <a:lnTo>
                    <a:pt x="709" y="7"/>
                  </a:lnTo>
                  <a:cubicBezTo>
                    <a:pt x="609" y="17"/>
                    <a:pt x="520" y="20"/>
                    <a:pt x="442" y="20"/>
                  </a:cubicBezTo>
                  <a:cubicBezTo>
                    <a:pt x="259" y="20"/>
                    <a:pt x="139" y="1"/>
                    <a:pt x="9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7"/>
            <p:cNvSpPr/>
            <p:nvPr/>
          </p:nvSpPr>
          <p:spPr>
            <a:xfrm>
              <a:off x="3204831" y="2225767"/>
              <a:ext cx="58321" cy="14598"/>
            </a:xfrm>
            <a:custGeom>
              <a:avLst/>
              <a:gdLst/>
              <a:ahLst/>
              <a:cxnLst/>
              <a:rect l="l" t="t" r="r" b="b"/>
              <a:pathLst>
                <a:path w="839" h="210" extrusionOk="0">
                  <a:moveTo>
                    <a:pt x="821" y="1"/>
                  </a:moveTo>
                  <a:cubicBezTo>
                    <a:pt x="795" y="11"/>
                    <a:pt x="759" y="25"/>
                    <a:pt x="715" y="41"/>
                  </a:cubicBezTo>
                  <a:cubicBezTo>
                    <a:pt x="557" y="103"/>
                    <a:pt x="282" y="177"/>
                    <a:pt x="163" y="182"/>
                  </a:cubicBezTo>
                  <a:cubicBezTo>
                    <a:pt x="75" y="182"/>
                    <a:pt x="24" y="116"/>
                    <a:pt x="24" y="116"/>
                  </a:cubicBezTo>
                  <a:lnTo>
                    <a:pt x="4" y="114"/>
                  </a:lnTo>
                  <a:lnTo>
                    <a:pt x="1" y="134"/>
                  </a:lnTo>
                  <a:cubicBezTo>
                    <a:pt x="4" y="137"/>
                    <a:pt x="60" y="209"/>
                    <a:pt x="163" y="209"/>
                  </a:cubicBezTo>
                  <a:cubicBezTo>
                    <a:pt x="298" y="205"/>
                    <a:pt x="582" y="124"/>
                    <a:pt x="725" y="69"/>
                  </a:cubicBezTo>
                  <a:cubicBezTo>
                    <a:pt x="769" y="51"/>
                    <a:pt x="805" y="37"/>
                    <a:pt x="831" y="27"/>
                  </a:cubicBezTo>
                  <a:lnTo>
                    <a:pt x="838" y="8"/>
                  </a:lnTo>
                  <a:lnTo>
                    <a:pt x="821"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7"/>
            <p:cNvSpPr/>
            <p:nvPr/>
          </p:nvSpPr>
          <p:spPr>
            <a:xfrm>
              <a:off x="3179111" y="2735015"/>
              <a:ext cx="380859" cy="809125"/>
            </a:xfrm>
            <a:custGeom>
              <a:avLst/>
              <a:gdLst/>
              <a:ahLst/>
              <a:cxnLst/>
              <a:rect l="l" t="t" r="r" b="b"/>
              <a:pathLst>
                <a:path w="5479" h="11640" extrusionOk="0">
                  <a:moveTo>
                    <a:pt x="77" y="0"/>
                  </a:moveTo>
                  <a:cubicBezTo>
                    <a:pt x="70" y="82"/>
                    <a:pt x="64" y="167"/>
                    <a:pt x="58" y="257"/>
                  </a:cubicBezTo>
                  <a:cubicBezTo>
                    <a:pt x="51" y="366"/>
                    <a:pt x="44" y="480"/>
                    <a:pt x="38" y="599"/>
                  </a:cubicBezTo>
                  <a:cubicBezTo>
                    <a:pt x="33" y="676"/>
                    <a:pt x="30" y="755"/>
                    <a:pt x="26" y="835"/>
                  </a:cubicBezTo>
                  <a:cubicBezTo>
                    <a:pt x="16" y="1077"/>
                    <a:pt x="7" y="1335"/>
                    <a:pt x="0" y="1610"/>
                  </a:cubicBezTo>
                  <a:cubicBezTo>
                    <a:pt x="165" y="1729"/>
                    <a:pt x="381" y="1866"/>
                    <a:pt x="662" y="2021"/>
                  </a:cubicBezTo>
                  <a:cubicBezTo>
                    <a:pt x="2605" y="3089"/>
                    <a:pt x="3985" y="4945"/>
                    <a:pt x="4469" y="7108"/>
                  </a:cubicBezTo>
                  <a:cubicBezTo>
                    <a:pt x="4840" y="8766"/>
                    <a:pt x="5354" y="10456"/>
                    <a:pt x="5479" y="11639"/>
                  </a:cubicBezTo>
                  <a:cubicBezTo>
                    <a:pt x="5472" y="11535"/>
                    <a:pt x="5465" y="11429"/>
                    <a:pt x="5459" y="11323"/>
                  </a:cubicBezTo>
                  <a:cubicBezTo>
                    <a:pt x="5278" y="8697"/>
                    <a:pt x="4979" y="5891"/>
                    <a:pt x="4491" y="4364"/>
                  </a:cubicBezTo>
                  <a:cubicBezTo>
                    <a:pt x="4484" y="4335"/>
                    <a:pt x="4479" y="4297"/>
                    <a:pt x="4479" y="4254"/>
                  </a:cubicBezTo>
                  <a:cubicBezTo>
                    <a:pt x="4479" y="3857"/>
                    <a:pt x="4798" y="2899"/>
                    <a:pt x="5137" y="1687"/>
                  </a:cubicBezTo>
                  <a:lnTo>
                    <a:pt x="4613" y="1482"/>
                  </a:lnTo>
                  <a:lnTo>
                    <a:pt x="4613" y="1482"/>
                  </a:lnTo>
                  <a:cubicBezTo>
                    <a:pt x="4687" y="1923"/>
                    <a:pt x="4640" y="2407"/>
                    <a:pt x="4640" y="2407"/>
                  </a:cubicBezTo>
                  <a:cubicBezTo>
                    <a:pt x="4640" y="2407"/>
                    <a:pt x="3125" y="1939"/>
                    <a:pt x="2496" y="1769"/>
                  </a:cubicBezTo>
                  <a:cubicBezTo>
                    <a:pt x="2157" y="1678"/>
                    <a:pt x="1201" y="932"/>
                    <a:pt x="391" y="263"/>
                  </a:cubicBezTo>
                  <a:cubicBezTo>
                    <a:pt x="284" y="173"/>
                    <a:pt x="178" y="85"/>
                    <a:pt x="77"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7"/>
            <p:cNvSpPr/>
            <p:nvPr/>
          </p:nvSpPr>
          <p:spPr>
            <a:xfrm>
              <a:off x="3201564" y="2233552"/>
              <a:ext cx="4171" cy="973"/>
            </a:xfrm>
            <a:custGeom>
              <a:avLst/>
              <a:gdLst/>
              <a:ahLst/>
              <a:cxnLst/>
              <a:rect l="l" t="t" r="r" b="b"/>
              <a:pathLst>
                <a:path w="60" h="14" extrusionOk="0">
                  <a:moveTo>
                    <a:pt x="60" y="13"/>
                  </a:moveTo>
                  <a:lnTo>
                    <a:pt x="0" y="0"/>
                  </a:lnTo>
                  <a:close/>
                </a:path>
              </a:pathLst>
            </a:custGeom>
            <a:solidFill>
              <a:srgbClr val="F7A4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7"/>
            <p:cNvSpPr/>
            <p:nvPr/>
          </p:nvSpPr>
          <p:spPr>
            <a:xfrm>
              <a:off x="3200660" y="2232648"/>
              <a:ext cx="6048" cy="2781"/>
            </a:xfrm>
            <a:custGeom>
              <a:avLst/>
              <a:gdLst/>
              <a:ahLst/>
              <a:cxnLst/>
              <a:rect l="l" t="t" r="r" b="b"/>
              <a:pathLst>
                <a:path w="87" h="40" extrusionOk="0">
                  <a:moveTo>
                    <a:pt x="19" y="0"/>
                  </a:moveTo>
                  <a:lnTo>
                    <a:pt x="0" y="7"/>
                  </a:lnTo>
                  <a:lnTo>
                    <a:pt x="7" y="26"/>
                  </a:lnTo>
                  <a:lnTo>
                    <a:pt x="71" y="39"/>
                  </a:lnTo>
                  <a:lnTo>
                    <a:pt x="73" y="39"/>
                  </a:lnTo>
                  <a:lnTo>
                    <a:pt x="87" y="26"/>
                  </a:lnTo>
                  <a:lnTo>
                    <a:pt x="73" y="12"/>
                  </a:lnTo>
                  <a:lnTo>
                    <a:pt x="1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7"/>
            <p:cNvSpPr/>
            <p:nvPr/>
          </p:nvSpPr>
          <p:spPr>
            <a:xfrm>
              <a:off x="3259330" y="2224585"/>
              <a:ext cx="4032" cy="4588"/>
            </a:xfrm>
            <a:custGeom>
              <a:avLst/>
              <a:gdLst/>
              <a:ahLst/>
              <a:cxnLst/>
              <a:rect l="l" t="t" r="r" b="b"/>
              <a:pathLst>
                <a:path w="58" h="66" extrusionOk="0">
                  <a:moveTo>
                    <a:pt x="18" y="0"/>
                  </a:moveTo>
                  <a:lnTo>
                    <a:pt x="1" y="10"/>
                  </a:lnTo>
                  <a:lnTo>
                    <a:pt x="11" y="26"/>
                  </a:lnTo>
                  <a:lnTo>
                    <a:pt x="33" y="39"/>
                  </a:lnTo>
                  <a:lnTo>
                    <a:pt x="40" y="65"/>
                  </a:lnTo>
                  <a:lnTo>
                    <a:pt x="46" y="65"/>
                  </a:lnTo>
                  <a:lnTo>
                    <a:pt x="57" y="28"/>
                  </a:lnTo>
                  <a:lnTo>
                    <a:pt x="1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7"/>
            <p:cNvSpPr/>
            <p:nvPr/>
          </p:nvSpPr>
          <p:spPr>
            <a:xfrm>
              <a:off x="3219151" y="2092025"/>
              <a:ext cx="24885" cy="26276"/>
            </a:xfrm>
            <a:custGeom>
              <a:avLst/>
              <a:gdLst/>
              <a:ahLst/>
              <a:cxnLst/>
              <a:rect l="l" t="t" r="r" b="b"/>
              <a:pathLst>
                <a:path w="358" h="378" extrusionOk="0">
                  <a:moveTo>
                    <a:pt x="180" y="1"/>
                  </a:moveTo>
                  <a:cubicBezTo>
                    <a:pt x="82" y="1"/>
                    <a:pt x="1" y="118"/>
                    <a:pt x="1" y="261"/>
                  </a:cubicBezTo>
                  <a:cubicBezTo>
                    <a:pt x="64" y="312"/>
                    <a:pt x="169" y="351"/>
                    <a:pt x="340" y="377"/>
                  </a:cubicBezTo>
                  <a:cubicBezTo>
                    <a:pt x="351" y="343"/>
                    <a:pt x="357" y="303"/>
                    <a:pt x="357" y="261"/>
                  </a:cubicBezTo>
                  <a:cubicBezTo>
                    <a:pt x="357" y="118"/>
                    <a:pt x="277" y="1"/>
                    <a:pt x="180" y="1"/>
                  </a:cubicBezTo>
                  <a:close/>
                </a:path>
              </a:pathLst>
            </a:custGeom>
            <a:solidFill>
              <a:srgbClr val="775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7"/>
            <p:cNvSpPr/>
            <p:nvPr/>
          </p:nvSpPr>
          <p:spPr>
            <a:xfrm>
              <a:off x="3160258" y="2086591"/>
              <a:ext cx="18073" cy="16613"/>
            </a:xfrm>
            <a:custGeom>
              <a:avLst/>
              <a:gdLst/>
              <a:ahLst/>
              <a:cxnLst/>
              <a:rect l="l" t="t" r="r" b="b"/>
              <a:pathLst>
                <a:path w="260" h="239" extrusionOk="0">
                  <a:moveTo>
                    <a:pt x="97" y="1"/>
                  </a:moveTo>
                  <a:lnTo>
                    <a:pt x="10" y="39"/>
                  </a:lnTo>
                  <a:cubicBezTo>
                    <a:pt x="16" y="83"/>
                    <a:pt x="19" y="107"/>
                    <a:pt x="19" y="107"/>
                  </a:cubicBezTo>
                  <a:lnTo>
                    <a:pt x="13" y="131"/>
                  </a:lnTo>
                  <a:lnTo>
                    <a:pt x="0" y="194"/>
                  </a:lnTo>
                  <a:cubicBezTo>
                    <a:pt x="20" y="204"/>
                    <a:pt x="130" y="234"/>
                    <a:pt x="259" y="238"/>
                  </a:cubicBezTo>
                  <a:cubicBezTo>
                    <a:pt x="259" y="107"/>
                    <a:pt x="187" y="1"/>
                    <a:pt x="97" y="1"/>
                  </a:cubicBezTo>
                  <a:close/>
                </a:path>
              </a:pathLst>
            </a:custGeom>
            <a:solidFill>
              <a:srgbClr val="775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7"/>
            <p:cNvSpPr/>
            <p:nvPr/>
          </p:nvSpPr>
          <p:spPr>
            <a:xfrm>
              <a:off x="3238823" y="2101270"/>
              <a:ext cx="9732" cy="9662"/>
            </a:xfrm>
            <a:custGeom>
              <a:avLst/>
              <a:gdLst/>
              <a:ahLst/>
              <a:cxnLst/>
              <a:rect l="l" t="t" r="r" b="b"/>
              <a:pathLst>
                <a:path w="140" h="139" extrusionOk="0">
                  <a:moveTo>
                    <a:pt x="70" y="1"/>
                  </a:moveTo>
                  <a:cubicBezTo>
                    <a:pt x="32" y="1"/>
                    <a:pt x="0" y="31"/>
                    <a:pt x="0" y="70"/>
                  </a:cubicBezTo>
                  <a:cubicBezTo>
                    <a:pt x="0" y="108"/>
                    <a:pt x="32" y="139"/>
                    <a:pt x="70" y="139"/>
                  </a:cubicBezTo>
                  <a:cubicBezTo>
                    <a:pt x="109" y="139"/>
                    <a:pt x="139" y="108"/>
                    <a:pt x="139" y="70"/>
                  </a:cubicBezTo>
                  <a:cubicBezTo>
                    <a:pt x="139" y="31"/>
                    <a:pt x="109"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7"/>
            <p:cNvSpPr/>
            <p:nvPr/>
          </p:nvSpPr>
          <p:spPr>
            <a:xfrm>
              <a:off x="3172230" y="2089314"/>
              <a:ext cx="9732" cy="9732"/>
            </a:xfrm>
            <a:custGeom>
              <a:avLst/>
              <a:gdLst/>
              <a:ahLst/>
              <a:cxnLst/>
              <a:rect l="l" t="t" r="r" b="b"/>
              <a:pathLst>
                <a:path w="140" h="140" extrusionOk="0">
                  <a:moveTo>
                    <a:pt x="70" y="1"/>
                  </a:moveTo>
                  <a:cubicBezTo>
                    <a:pt x="31" y="1"/>
                    <a:pt x="1" y="32"/>
                    <a:pt x="1" y="70"/>
                  </a:cubicBezTo>
                  <a:cubicBezTo>
                    <a:pt x="1" y="109"/>
                    <a:pt x="31" y="140"/>
                    <a:pt x="70" y="140"/>
                  </a:cubicBezTo>
                  <a:cubicBezTo>
                    <a:pt x="108" y="140"/>
                    <a:pt x="140" y="109"/>
                    <a:pt x="140" y="70"/>
                  </a:cubicBezTo>
                  <a:cubicBezTo>
                    <a:pt x="140" y="32"/>
                    <a:pt x="108" y="1"/>
                    <a:pt x="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7"/>
            <p:cNvSpPr/>
            <p:nvPr/>
          </p:nvSpPr>
          <p:spPr>
            <a:xfrm>
              <a:off x="3167225" y="2184407"/>
              <a:ext cx="41847" cy="16335"/>
            </a:xfrm>
            <a:custGeom>
              <a:avLst/>
              <a:gdLst/>
              <a:ahLst/>
              <a:cxnLst/>
              <a:rect l="l" t="t" r="r" b="b"/>
              <a:pathLst>
                <a:path w="602" h="235" extrusionOk="0">
                  <a:moveTo>
                    <a:pt x="120" y="1"/>
                  </a:moveTo>
                  <a:cubicBezTo>
                    <a:pt x="79" y="1"/>
                    <a:pt x="43" y="8"/>
                    <a:pt x="18" y="25"/>
                  </a:cubicBezTo>
                  <a:lnTo>
                    <a:pt x="0" y="39"/>
                  </a:lnTo>
                  <a:cubicBezTo>
                    <a:pt x="42" y="162"/>
                    <a:pt x="200" y="235"/>
                    <a:pt x="200" y="235"/>
                  </a:cubicBezTo>
                  <a:lnTo>
                    <a:pt x="387" y="191"/>
                  </a:lnTo>
                  <a:cubicBezTo>
                    <a:pt x="365" y="142"/>
                    <a:pt x="426" y="131"/>
                    <a:pt x="488" y="131"/>
                  </a:cubicBezTo>
                  <a:cubicBezTo>
                    <a:pt x="514" y="131"/>
                    <a:pt x="540" y="133"/>
                    <a:pt x="561" y="135"/>
                  </a:cubicBezTo>
                  <a:lnTo>
                    <a:pt x="601" y="139"/>
                  </a:lnTo>
                  <a:lnTo>
                    <a:pt x="601" y="139"/>
                  </a:lnTo>
                  <a:lnTo>
                    <a:pt x="580" y="130"/>
                  </a:lnTo>
                  <a:cubicBezTo>
                    <a:pt x="509" y="100"/>
                    <a:pt x="276" y="1"/>
                    <a:pt x="120" y="1"/>
                  </a:cubicBezTo>
                  <a:close/>
                </a:path>
              </a:pathLst>
            </a:custGeom>
            <a:solidFill>
              <a:srgbClr val="F7A4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7"/>
            <p:cNvSpPr/>
            <p:nvPr/>
          </p:nvSpPr>
          <p:spPr>
            <a:xfrm>
              <a:off x="3192458" y="2193443"/>
              <a:ext cx="13763" cy="3406"/>
            </a:xfrm>
            <a:custGeom>
              <a:avLst/>
              <a:gdLst/>
              <a:ahLst/>
              <a:cxnLst/>
              <a:rect l="l" t="t" r="r" b="b"/>
              <a:pathLst>
                <a:path w="198" h="49" extrusionOk="0">
                  <a:moveTo>
                    <a:pt x="117" y="0"/>
                  </a:moveTo>
                  <a:cubicBezTo>
                    <a:pt x="57" y="0"/>
                    <a:pt x="1" y="10"/>
                    <a:pt x="17" y="48"/>
                  </a:cubicBezTo>
                  <a:lnTo>
                    <a:pt x="198" y="5"/>
                  </a:lnTo>
                  <a:cubicBezTo>
                    <a:pt x="175" y="3"/>
                    <a:pt x="146" y="0"/>
                    <a:pt x="117" y="0"/>
                  </a:cubicBezTo>
                  <a:close/>
                </a:path>
              </a:pathLst>
            </a:custGeom>
            <a:solidFill>
              <a:srgbClr val="F7A4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7"/>
            <p:cNvSpPr/>
            <p:nvPr/>
          </p:nvSpPr>
          <p:spPr>
            <a:xfrm>
              <a:off x="3166321" y="2063455"/>
              <a:ext cx="48172" cy="138191"/>
            </a:xfrm>
            <a:custGeom>
              <a:avLst/>
              <a:gdLst/>
              <a:ahLst/>
              <a:cxnLst/>
              <a:rect l="l" t="t" r="r" b="b"/>
              <a:pathLst>
                <a:path w="693" h="1988" extrusionOk="0">
                  <a:moveTo>
                    <a:pt x="194" y="0"/>
                  </a:moveTo>
                  <a:lnTo>
                    <a:pt x="187" y="19"/>
                  </a:lnTo>
                  <a:cubicBezTo>
                    <a:pt x="233" y="119"/>
                    <a:pt x="242" y="335"/>
                    <a:pt x="242" y="336"/>
                  </a:cubicBezTo>
                  <a:cubicBezTo>
                    <a:pt x="242" y="341"/>
                    <a:pt x="191" y="882"/>
                    <a:pt x="0" y="1776"/>
                  </a:cubicBezTo>
                  <a:cubicBezTo>
                    <a:pt x="42" y="1911"/>
                    <a:pt x="201" y="1985"/>
                    <a:pt x="207" y="1988"/>
                  </a:cubicBezTo>
                  <a:lnTo>
                    <a:pt x="617" y="1894"/>
                  </a:lnTo>
                  <a:cubicBezTo>
                    <a:pt x="627" y="1882"/>
                    <a:pt x="693" y="1708"/>
                    <a:pt x="535" y="1617"/>
                  </a:cubicBezTo>
                  <a:lnTo>
                    <a:pt x="516" y="1623"/>
                  </a:lnTo>
                  <a:lnTo>
                    <a:pt x="520" y="1642"/>
                  </a:lnTo>
                  <a:cubicBezTo>
                    <a:pt x="643" y="1713"/>
                    <a:pt x="613" y="1837"/>
                    <a:pt x="603" y="1868"/>
                  </a:cubicBezTo>
                  <a:lnTo>
                    <a:pt x="574" y="1875"/>
                  </a:lnTo>
                  <a:lnTo>
                    <a:pt x="393" y="1918"/>
                  </a:lnTo>
                  <a:lnTo>
                    <a:pt x="216" y="1960"/>
                  </a:lnTo>
                  <a:cubicBezTo>
                    <a:pt x="190" y="1949"/>
                    <a:pt x="65" y="1881"/>
                    <a:pt x="28" y="1779"/>
                  </a:cubicBezTo>
                  <a:cubicBezTo>
                    <a:pt x="220" y="878"/>
                    <a:pt x="270" y="342"/>
                    <a:pt x="271" y="336"/>
                  </a:cubicBezTo>
                  <a:cubicBezTo>
                    <a:pt x="270" y="326"/>
                    <a:pt x="261" y="113"/>
                    <a:pt x="213" y="7"/>
                  </a:cubicBezTo>
                  <a:lnTo>
                    <a:pt x="19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7"/>
            <p:cNvSpPr/>
            <p:nvPr/>
          </p:nvSpPr>
          <p:spPr>
            <a:xfrm>
              <a:off x="3154712" y="2059701"/>
              <a:ext cx="25928" cy="14389"/>
            </a:xfrm>
            <a:custGeom>
              <a:avLst/>
              <a:gdLst/>
              <a:ahLst/>
              <a:cxnLst/>
              <a:rect l="l" t="t" r="r" b="b"/>
              <a:pathLst>
                <a:path w="373" h="207" extrusionOk="0">
                  <a:moveTo>
                    <a:pt x="319" y="1"/>
                  </a:moveTo>
                  <a:cubicBezTo>
                    <a:pt x="109" y="48"/>
                    <a:pt x="0" y="146"/>
                    <a:pt x="21" y="206"/>
                  </a:cubicBezTo>
                  <a:cubicBezTo>
                    <a:pt x="196" y="140"/>
                    <a:pt x="305" y="121"/>
                    <a:pt x="354" y="115"/>
                  </a:cubicBezTo>
                  <a:lnTo>
                    <a:pt x="373" y="83"/>
                  </a:lnTo>
                  <a:lnTo>
                    <a:pt x="347" y="15"/>
                  </a:lnTo>
                  <a:lnTo>
                    <a:pt x="319"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7"/>
            <p:cNvSpPr/>
            <p:nvPr/>
          </p:nvSpPr>
          <p:spPr>
            <a:xfrm>
              <a:off x="3214633" y="2026891"/>
              <a:ext cx="152232" cy="33783"/>
            </a:xfrm>
            <a:custGeom>
              <a:avLst/>
              <a:gdLst/>
              <a:ahLst/>
              <a:cxnLst/>
              <a:rect l="l" t="t" r="r" b="b"/>
              <a:pathLst>
                <a:path w="2190" h="486" extrusionOk="0">
                  <a:moveTo>
                    <a:pt x="303" y="19"/>
                  </a:moveTo>
                  <a:cubicBezTo>
                    <a:pt x="113" y="148"/>
                    <a:pt x="34" y="328"/>
                    <a:pt x="0" y="465"/>
                  </a:cubicBezTo>
                  <a:cubicBezTo>
                    <a:pt x="34" y="328"/>
                    <a:pt x="113" y="148"/>
                    <a:pt x="305" y="19"/>
                  </a:cubicBezTo>
                  <a:close/>
                  <a:moveTo>
                    <a:pt x="2184" y="0"/>
                  </a:moveTo>
                  <a:cubicBezTo>
                    <a:pt x="2081" y="0"/>
                    <a:pt x="925" y="12"/>
                    <a:pt x="212" y="486"/>
                  </a:cubicBezTo>
                  <a:cubicBezTo>
                    <a:pt x="926" y="12"/>
                    <a:pt x="2081" y="2"/>
                    <a:pt x="2184" y="2"/>
                  </a:cubicBezTo>
                  <a:lnTo>
                    <a:pt x="2189" y="2"/>
                  </a:lnTo>
                  <a:lnTo>
                    <a:pt x="2189" y="0"/>
                  </a:lnTo>
                  <a:close/>
                </a:path>
              </a:pathLst>
            </a:custGeom>
            <a:solidFill>
              <a:srgbClr val="D8A2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7"/>
            <p:cNvSpPr/>
            <p:nvPr/>
          </p:nvSpPr>
          <p:spPr>
            <a:xfrm>
              <a:off x="3213034" y="2067278"/>
              <a:ext cx="348" cy="6604"/>
            </a:xfrm>
            <a:custGeom>
              <a:avLst/>
              <a:gdLst/>
              <a:ahLst/>
              <a:cxnLst/>
              <a:rect l="l" t="t" r="r" b="b"/>
              <a:pathLst>
                <a:path w="5" h="95" extrusionOk="0">
                  <a:moveTo>
                    <a:pt x="5" y="0"/>
                  </a:moveTo>
                  <a:cubicBezTo>
                    <a:pt x="2" y="29"/>
                    <a:pt x="1" y="52"/>
                    <a:pt x="1" y="68"/>
                  </a:cubicBezTo>
                  <a:lnTo>
                    <a:pt x="1" y="68"/>
                  </a:lnTo>
                  <a:cubicBezTo>
                    <a:pt x="1" y="52"/>
                    <a:pt x="2" y="29"/>
                    <a:pt x="5" y="0"/>
                  </a:cubicBezTo>
                  <a:close/>
                  <a:moveTo>
                    <a:pt x="1" y="68"/>
                  </a:moveTo>
                  <a:cubicBezTo>
                    <a:pt x="1" y="85"/>
                    <a:pt x="2" y="94"/>
                    <a:pt x="2" y="94"/>
                  </a:cubicBezTo>
                  <a:cubicBezTo>
                    <a:pt x="2" y="93"/>
                    <a:pt x="1" y="84"/>
                    <a:pt x="1" y="68"/>
                  </a:cubicBezTo>
                  <a:close/>
                </a:path>
              </a:pathLst>
            </a:custGeom>
            <a:solidFill>
              <a:srgbClr val="D9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7"/>
            <p:cNvSpPr/>
            <p:nvPr/>
          </p:nvSpPr>
          <p:spPr>
            <a:xfrm>
              <a:off x="3213312" y="2059215"/>
              <a:ext cx="16057" cy="8133"/>
            </a:xfrm>
            <a:custGeom>
              <a:avLst/>
              <a:gdLst/>
              <a:ahLst/>
              <a:cxnLst/>
              <a:rect l="l" t="t" r="r" b="b"/>
              <a:pathLst>
                <a:path w="231" h="117" extrusionOk="0">
                  <a:moveTo>
                    <a:pt x="1" y="116"/>
                  </a:moveTo>
                  <a:lnTo>
                    <a:pt x="1" y="116"/>
                  </a:lnTo>
                  <a:cubicBezTo>
                    <a:pt x="4" y="84"/>
                    <a:pt x="9" y="44"/>
                    <a:pt x="19" y="0"/>
                  </a:cubicBezTo>
                  <a:lnTo>
                    <a:pt x="19" y="0"/>
                  </a:lnTo>
                  <a:cubicBezTo>
                    <a:pt x="9" y="44"/>
                    <a:pt x="4" y="84"/>
                    <a:pt x="1" y="116"/>
                  </a:cubicBezTo>
                  <a:close/>
                  <a:moveTo>
                    <a:pt x="134" y="90"/>
                  </a:moveTo>
                  <a:cubicBezTo>
                    <a:pt x="166" y="66"/>
                    <a:pt x="198" y="42"/>
                    <a:pt x="231" y="21"/>
                  </a:cubicBezTo>
                  <a:lnTo>
                    <a:pt x="231" y="21"/>
                  </a:lnTo>
                  <a:cubicBezTo>
                    <a:pt x="198" y="42"/>
                    <a:pt x="166" y="66"/>
                    <a:pt x="134" y="90"/>
                  </a:cubicBezTo>
                  <a:close/>
                </a:path>
              </a:pathLst>
            </a:custGeom>
            <a:solidFill>
              <a:srgbClr val="7F45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7"/>
            <p:cNvSpPr/>
            <p:nvPr/>
          </p:nvSpPr>
          <p:spPr>
            <a:xfrm>
              <a:off x="3129340" y="1964469"/>
              <a:ext cx="279023" cy="126096"/>
            </a:xfrm>
            <a:custGeom>
              <a:avLst/>
              <a:gdLst/>
              <a:ahLst/>
              <a:cxnLst/>
              <a:rect l="l" t="t" r="r" b="b"/>
              <a:pathLst>
                <a:path w="4014" h="1814" extrusionOk="0">
                  <a:moveTo>
                    <a:pt x="726" y="0"/>
                  </a:moveTo>
                  <a:lnTo>
                    <a:pt x="726" y="0"/>
                  </a:lnTo>
                  <a:cubicBezTo>
                    <a:pt x="29" y="388"/>
                    <a:pt x="0" y="1285"/>
                    <a:pt x="0" y="1511"/>
                  </a:cubicBezTo>
                  <a:cubicBezTo>
                    <a:pt x="379" y="975"/>
                    <a:pt x="1236" y="923"/>
                    <a:pt x="1530" y="917"/>
                  </a:cubicBezTo>
                  <a:lnTo>
                    <a:pt x="1532" y="917"/>
                  </a:lnTo>
                  <a:cubicBezTo>
                    <a:pt x="1340" y="1046"/>
                    <a:pt x="1261" y="1226"/>
                    <a:pt x="1227" y="1363"/>
                  </a:cubicBezTo>
                  <a:cubicBezTo>
                    <a:pt x="1217" y="1407"/>
                    <a:pt x="1212" y="1447"/>
                    <a:pt x="1209" y="1479"/>
                  </a:cubicBezTo>
                  <a:cubicBezTo>
                    <a:pt x="1203" y="1536"/>
                    <a:pt x="1206" y="1571"/>
                    <a:pt x="1206" y="1573"/>
                  </a:cubicBezTo>
                  <a:cubicBezTo>
                    <a:pt x="1248" y="1530"/>
                    <a:pt x="1293" y="1491"/>
                    <a:pt x="1342" y="1453"/>
                  </a:cubicBezTo>
                  <a:cubicBezTo>
                    <a:pt x="1374" y="1429"/>
                    <a:pt x="1406" y="1405"/>
                    <a:pt x="1439" y="1384"/>
                  </a:cubicBezTo>
                  <a:cubicBezTo>
                    <a:pt x="2152" y="910"/>
                    <a:pt x="3308" y="898"/>
                    <a:pt x="3411" y="898"/>
                  </a:cubicBezTo>
                  <a:lnTo>
                    <a:pt x="3416" y="898"/>
                  </a:lnTo>
                  <a:lnTo>
                    <a:pt x="3416" y="900"/>
                  </a:lnTo>
                  <a:lnTo>
                    <a:pt x="3418" y="900"/>
                  </a:lnTo>
                  <a:cubicBezTo>
                    <a:pt x="3418" y="900"/>
                    <a:pt x="2947" y="1562"/>
                    <a:pt x="3014" y="1805"/>
                  </a:cubicBezTo>
                  <a:cubicBezTo>
                    <a:pt x="3015" y="1808"/>
                    <a:pt x="3015" y="1811"/>
                    <a:pt x="3017" y="1814"/>
                  </a:cubicBezTo>
                  <a:lnTo>
                    <a:pt x="3061" y="1775"/>
                  </a:lnTo>
                  <a:cubicBezTo>
                    <a:pt x="3061" y="1775"/>
                    <a:pt x="3527" y="903"/>
                    <a:pt x="4013" y="758"/>
                  </a:cubicBezTo>
                  <a:cubicBezTo>
                    <a:pt x="3873" y="667"/>
                    <a:pt x="3664" y="619"/>
                    <a:pt x="3403" y="619"/>
                  </a:cubicBezTo>
                  <a:cubicBezTo>
                    <a:pt x="2925" y="619"/>
                    <a:pt x="2275" y="781"/>
                    <a:pt x="1555" y="1135"/>
                  </a:cubicBezTo>
                  <a:cubicBezTo>
                    <a:pt x="1891" y="787"/>
                    <a:pt x="2005" y="758"/>
                    <a:pt x="2005" y="758"/>
                  </a:cubicBezTo>
                  <a:cubicBezTo>
                    <a:pt x="2005" y="758"/>
                    <a:pt x="1763" y="668"/>
                    <a:pt x="1419" y="668"/>
                  </a:cubicBezTo>
                  <a:cubicBezTo>
                    <a:pt x="1049" y="668"/>
                    <a:pt x="563" y="771"/>
                    <a:pt x="129" y="1197"/>
                  </a:cubicBezTo>
                  <a:cubicBezTo>
                    <a:pt x="264" y="652"/>
                    <a:pt x="254" y="514"/>
                    <a:pt x="726"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7"/>
            <p:cNvSpPr/>
            <p:nvPr/>
          </p:nvSpPr>
          <p:spPr>
            <a:xfrm>
              <a:off x="3117245" y="2618303"/>
              <a:ext cx="391494" cy="284028"/>
            </a:xfrm>
            <a:custGeom>
              <a:avLst/>
              <a:gdLst/>
              <a:ahLst/>
              <a:cxnLst/>
              <a:rect l="l" t="t" r="r" b="b"/>
              <a:pathLst>
                <a:path w="5632" h="4086" extrusionOk="0">
                  <a:moveTo>
                    <a:pt x="532" y="0"/>
                  </a:moveTo>
                  <a:lnTo>
                    <a:pt x="214" y="510"/>
                  </a:lnTo>
                  <a:lnTo>
                    <a:pt x="1" y="851"/>
                  </a:lnTo>
                  <a:cubicBezTo>
                    <a:pt x="1" y="851"/>
                    <a:pt x="382" y="1185"/>
                    <a:pt x="893" y="1616"/>
                  </a:cubicBezTo>
                  <a:cubicBezTo>
                    <a:pt x="1016" y="1720"/>
                    <a:pt x="1146" y="1830"/>
                    <a:pt x="1281" y="1942"/>
                  </a:cubicBezTo>
                  <a:cubicBezTo>
                    <a:pt x="2091" y="2611"/>
                    <a:pt x="3047" y="3357"/>
                    <a:pt x="3386" y="3448"/>
                  </a:cubicBezTo>
                  <a:cubicBezTo>
                    <a:pt x="4015" y="3618"/>
                    <a:pt x="5530" y="4086"/>
                    <a:pt x="5530" y="4086"/>
                  </a:cubicBezTo>
                  <a:cubicBezTo>
                    <a:pt x="5530" y="4086"/>
                    <a:pt x="5632" y="3041"/>
                    <a:pt x="5298" y="2625"/>
                  </a:cubicBezTo>
                  <a:cubicBezTo>
                    <a:pt x="4620" y="1779"/>
                    <a:pt x="3898" y="2062"/>
                    <a:pt x="1268" y="467"/>
                  </a:cubicBezTo>
                  <a:cubicBezTo>
                    <a:pt x="1038" y="326"/>
                    <a:pt x="793" y="173"/>
                    <a:pt x="532" y="0"/>
                  </a:cubicBezTo>
                  <a:close/>
                </a:path>
              </a:pathLst>
            </a:custGeom>
            <a:solidFill>
              <a:srgbClr val="F6C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7"/>
            <p:cNvSpPr/>
            <p:nvPr/>
          </p:nvSpPr>
          <p:spPr>
            <a:xfrm>
              <a:off x="3179250" y="2403996"/>
              <a:ext cx="469348" cy="507858"/>
            </a:xfrm>
            <a:custGeom>
              <a:avLst/>
              <a:gdLst/>
              <a:ahLst/>
              <a:cxnLst/>
              <a:rect l="l" t="t" r="r" b="b"/>
              <a:pathLst>
                <a:path w="6752" h="7306" extrusionOk="0">
                  <a:moveTo>
                    <a:pt x="5722" y="1"/>
                  </a:moveTo>
                  <a:cubicBezTo>
                    <a:pt x="5722" y="1"/>
                    <a:pt x="4293" y="112"/>
                    <a:pt x="3975" y="1333"/>
                  </a:cubicBezTo>
                  <a:cubicBezTo>
                    <a:pt x="3778" y="2084"/>
                    <a:pt x="3444" y="4639"/>
                    <a:pt x="3401" y="4999"/>
                  </a:cubicBezTo>
                  <a:cubicBezTo>
                    <a:pt x="2745" y="4757"/>
                    <a:pt x="404" y="3512"/>
                    <a:pt x="404" y="3512"/>
                  </a:cubicBezTo>
                  <a:lnTo>
                    <a:pt x="376" y="3550"/>
                  </a:lnTo>
                  <a:cubicBezTo>
                    <a:pt x="321" y="3625"/>
                    <a:pt x="199" y="3811"/>
                    <a:pt x="110" y="4054"/>
                  </a:cubicBezTo>
                  <a:cubicBezTo>
                    <a:pt x="75" y="4150"/>
                    <a:pt x="44" y="4255"/>
                    <a:pt x="27" y="4368"/>
                  </a:cubicBezTo>
                  <a:cubicBezTo>
                    <a:pt x="11" y="4470"/>
                    <a:pt x="1" y="4581"/>
                    <a:pt x="1" y="4699"/>
                  </a:cubicBezTo>
                  <a:cubicBezTo>
                    <a:pt x="1" y="4789"/>
                    <a:pt x="7" y="4883"/>
                    <a:pt x="20" y="4981"/>
                  </a:cubicBezTo>
                  <a:lnTo>
                    <a:pt x="56" y="5019"/>
                  </a:lnTo>
                  <a:cubicBezTo>
                    <a:pt x="133" y="5097"/>
                    <a:pt x="210" y="5174"/>
                    <a:pt x="286" y="5246"/>
                  </a:cubicBezTo>
                  <a:cubicBezTo>
                    <a:pt x="1997" y="6898"/>
                    <a:pt x="3515" y="7244"/>
                    <a:pt x="4275" y="7303"/>
                  </a:cubicBezTo>
                  <a:cubicBezTo>
                    <a:pt x="4294" y="7305"/>
                    <a:pt x="4313" y="7306"/>
                    <a:pt x="4332" y="7306"/>
                  </a:cubicBezTo>
                  <a:cubicBezTo>
                    <a:pt x="4613" y="7306"/>
                    <a:pt x="4873" y="7148"/>
                    <a:pt x="5000" y="6894"/>
                  </a:cubicBezTo>
                  <a:lnTo>
                    <a:pt x="5019" y="6854"/>
                  </a:lnTo>
                  <a:cubicBezTo>
                    <a:pt x="5397" y="6089"/>
                    <a:pt x="6140" y="4393"/>
                    <a:pt x="6552" y="2177"/>
                  </a:cubicBezTo>
                  <a:cubicBezTo>
                    <a:pt x="6752" y="1105"/>
                    <a:pt x="5752" y="31"/>
                    <a:pt x="572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7"/>
            <p:cNvSpPr/>
            <p:nvPr/>
          </p:nvSpPr>
          <p:spPr>
            <a:xfrm>
              <a:off x="3254811" y="2478097"/>
              <a:ext cx="208398" cy="275687"/>
            </a:xfrm>
            <a:custGeom>
              <a:avLst/>
              <a:gdLst/>
              <a:ahLst/>
              <a:cxnLst/>
              <a:rect l="l" t="t" r="r" b="b"/>
              <a:pathLst>
                <a:path w="2998" h="3966" extrusionOk="0">
                  <a:moveTo>
                    <a:pt x="2980" y="1"/>
                  </a:moveTo>
                  <a:lnTo>
                    <a:pt x="2938" y="18"/>
                  </a:lnTo>
                  <a:cubicBezTo>
                    <a:pt x="2905" y="94"/>
                    <a:pt x="2878" y="175"/>
                    <a:pt x="2856" y="259"/>
                  </a:cubicBezTo>
                  <a:cubicBezTo>
                    <a:pt x="2670" y="969"/>
                    <a:pt x="2356" y="3339"/>
                    <a:pt x="2286" y="3888"/>
                  </a:cubicBezTo>
                  <a:cubicBezTo>
                    <a:pt x="1827" y="3710"/>
                    <a:pt x="691" y="3127"/>
                    <a:pt x="44" y="2791"/>
                  </a:cubicBezTo>
                  <a:lnTo>
                    <a:pt x="0" y="2804"/>
                  </a:lnTo>
                  <a:lnTo>
                    <a:pt x="14" y="2848"/>
                  </a:lnTo>
                  <a:cubicBezTo>
                    <a:pt x="831" y="3273"/>
                    <a:pt x="1890" y="3811"/>
                    <a:pt x="2314" y="3966"/>
                  </a:cubicBezTo>
                  <a:lnTo>
                    <a:pt x="2331" y="3960"/>
                  </a:lnTo>
                  <a:lnTo>
                    <a:pt x="2346" y="3937"/>
                  </a:lnTo>
                  <a:cubicBezTo>
                    <a:pt x="2402" y="3479"/>
                    <a:pt x="2730" y="1001"/>
                    <a:pt x="2918" y="275"/>
                  </a:cubicBezTo>
                  <a:cubicBezTo>
                    <a:pt x="2940" y="195"/>
                    <a:pt x="2966" y="117"/>
                    <a:pt x="2998" y="43"/>
                  </a:cubicBezTo>
                  <a:lnTo>
                    <a:pt x="298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7"/>
            <p:cNvSpPr/>
            <p:nvPr/>
          </p:nvSpPr>
          <p:spPr>
            <a:xfrm>
              <a:off x="3188982" y="2758649"/>
              <a:ext cx="319549" cy="155499"/>
            </a:xfrm>
            <a:custGeom>
              <a:avLst/>
              <a:gdLst/>
              <a:ahLst/>
              <a:cxnLst/>
              <a:rect l="l" t="t" r="r" b="b"/>
              <a:pathLst>
                <a:path w="4597" h="2237" extrusionOk="0">
                  <a:moveTo>
                    <a:pt x="46" y="1"/>
                  </a:moveTo>
                  <a:lnTo>
                    <a:pt x="0" y="2"/>
                  </a:lnTo>
                  <a:lnTo>
                    <a:pt x="0" y="47"/>
                  </a:lnTo>
                  <a:cubicBezTo>
                    <a:pt x="1766" y="1807"/>
                    <a:pt x="3346" y="2173"/>
                    <a:pt x="4132" y="2235"/>
                  </a:cubicBezTo>
                  <a:lnTo>
                    <a:pt x="4193" y="2236"/>
                  </a:lnTo>
                  <a:cubicBezTo>
                    <a:pt x="4332" y="2236"/>
                    <a:pt x="4466" y="2200"/>
                    <a:pt x="4587" y="2130"/>
                  </a:cubicBezTo>
                  <a:lnTo>
                    <a:pt x="4597" y="2086"/>
                  </a:lnTo>
                  <a:lnTo>
                    <a:pt x="4553" y="2074"/>
                  </a:lnTo>
                  <a:cubicBezTo>
                    <a:pt x="4444" y="2138"/>
                    <a:pt x="4320" y="2172"/>
                    <a:pt x="4193" y="2172"/>
                  </a:cubicBezTo>
                  <a:cubicBezTo>
                    <a:pt x="4174" y="2172"/>
                    <a:pt x="4155" y="2171"/>
                    <a:pt x="4136" y="2170"/>
                  </a:cubicBezTo>
                  <a:cubicBezTo>
                    <a:pt x="3361" y="2109"/>
                    <a:pt x="1798" y="1747"/>
                    <a:pt x="4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7"/>
            <p:cNvSpPr/>
            <p:nvPr/>
          </p:nvSpPr>
          <p:spPr>
            <a:xfrm>
              <a:off x="2960979" y="2518762"/>
              <a:ext cx="158836" cy="139581"/>
            </a:xfrm>
            <a:custGeom>
              <a:avLst/>
              <a:gdLst/>
              <a:ahLst/>
              <a:cxnLst/>
              <a:rect l="l" t="t" r="r" b="b"/>
              <a:pathLst>
                <a:path w="2285" h="2008" extrusionOk="0">
                  <a:moveTo>
                    <a:pt x="451" y="1"/>
                  </a:moveTo>
                  <a:cubicBezTo>
                    <a:pt x="420" y="1"/>
                    <a:pt x="389" y="18"/>
                    <a:pt x="373" y="46"/>
                  </a:cubicBezTo>
                  <a:lnTo>
                    <a:pt x="361" y="90"/>
                  </a:lnTo>
                  <a:lnTo>
                    <a:pt x="403" y="168"/>
                  </a:lnTo>
                  <a:lnTo>
                    <a:pt x="1536" y="873"/>
                  </a:lnTo>
                  <a:lnTo>
                    <a:pt x="1536" y="873"/>
                  </a:lnTo>
                  <a:lnTo>
                    <a:pt x="154" y="234"/>
                  </a:lnTo>
                  <a:cubicBezTo>
                    <a:pt x="142" y="229"/>
                    <a:pt x="130" y="226"/>
                    <a:pt x="118" y="226"/>
                  </a:cubicBezTo>
                  <a:cubicBezTo>
                    <a:pt x="87" y="226"/>
                    <a:pt x="57" y="242"/>
                    <a:pt x="41" y="269"/>
                  </a:cubicBezTo>
                  <a:lnTo>
                    <a:pt x="28" y="316"/>
                  </a:lnTo>
                  <a:lnTo>
                    <a:pt x="71" y="392"/>
                  </a:lnTo>
                  <a:lnTo>
                    <a:pt x="1395" y="1169"/>
                  </a:lnTo>
                  <a:lnTo>
                    <a:pt x="1395" y="1169"/>
                  </a:lnTo>
                  <a:lnTo>
                    <a:pt x="133" y="659"/>
                  </a:lnTo>
                  <a:cubicBezTo>
                    <a:pt x="121" y="654"/>
                    <a:pt x="109" y="652"/>
                    <a:pt x="97" y="652"/>
                  </a:cubicBezTo>
                  <a:cubicBezTo>
                    <a:pt x="54" y="652"/>
                    <a:pt x="14" y="680"/>
                    <a:pt x="3" y="724"/>
                  </a:cubicBezTo>
                  <a:lnTo>
                    <a:pt x="0" y="750"/>
                  </a:lnTo>
                  <a:lnTo>
                    <a:pt x="49" y="834"/>
                  </a:lnTo>
                  <a:lnTo>
                    <a:pt x="1007" y="1377"/>
                  </a:lnTo>
                  <a:lnTo>
                    <a:pt x="1379" y="1589"/>
                  </a:lnTo>
                  <a:lnTo>
                    <a:pt x="1000" y="1428"/>
                  </a:lnTo>
                  <a:lnTo>
                    <a:pt x="189" y="1085"/>
                  </a:lnTo>
                  <a:cubicBezTo>
                    <a:pt x="177" y="1080"/>
                    <a:pt x="166" y="1078"/>
                    <a:pt x="154" y="1078"/>
                  </a:cubicBezTo>
                  <a:cubicBezTo>
                    <a:pt x="112" y="1078"/>
                    <a:pt x="73" y="1109"/>
                    <a:pt x="63" y="1169"/>
                  </a:cubicBezTo>
                  <a:lnTo>
                    <a:pt x="105" y="1246"/>
                  </a:lnTo>
                  <a:cubicBezTo>
                    <a:pt x="235" y="1327"/>
                    <a:pt x="607" y="1519"/>
                    <a:pt x="969" y="1696"/>
                  </a:cubicBezTo>
                  <a:cubicBezTo>
                    <a:pt x="1236" y="1825"/>
                    <a:pt x="1498" y="1947"/>
                    <a:pt x="1658" y="2008"/>
                  </a:cubicBezTo>
                  <a:cubicBezTo>
                    <a:pt x="1798" y="1915"/>
                    <a:pt x="1918" y="1747"/>
                    <a:pt x="2012" y="1567"/>
                  </a:cubicBezTo>
                  <a:cubicBezTo>
                    <a:pt x="2192" y="1230"/>
                    <a:pt x="2285" y="852"/>
                    <a:pt x="2285" y="852"/>
                  </a:cubicBezTo>
                  <a:lnTo>
                    <a:pt x="487" y="8"/>
                  </a:lnTo>
                  <a:cubicBezTo>
                    <a:pt x="475" y="3"/>
                    <a:pt x="463" y="1"/>
                    <a:pt x="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7"/>
            <p:cNvSpPr/>
            <p:nvPr/>
          </p:nvSpPr>
          <p:spPr>
            <a:xfrm>
              <a:off x="3075328" y="2577917"/>
              <a:ext cx="78966" cy="99542"/>
            </a:xfrm>
            <a:custGeom>
              <a:avLst/>
              <a:gdLst/>
              <a:ahLst/>
              <a:cxnLst/>
              <a:rect l="l" t="t" r="r" b="b"/>
              <a:pathLst>
                <a:path w="1136" h="1432" extrusionOk="0">
                  <a:moveTo>
                    <a:pt x="640" y="1"/>
                  </a:moveTo>
                  <a:cubicBezTo>
                    <a:pt x="522" y="30"/>
                    <a:pt x="418" y="89"/>
                    <a:pt x="328" y="174"/>
                  </a:cubicBezTo>
                  <a:cubicBezTo>
                    <a:pt x="240" y="260"/>
                    <a:pt x="166" y="370"/>
                    <a:pt x="111" y="497"/>
                  </a:cubicBezTo>
                  <a:lnTo>
                    <a:pt x="81" y="577"/>
                  </a:lnTo>
                  <a:cubicBezTo>
                    <a:pt x="1" y="829"/>
                    <a:pt x="13" y="1157"/>
                    <a:pt x="13" y="1157"/>
                  </a:cubicBezTo>
                  <a:cubicBezTo>
                    <a:pt x="13" y="1157"/>
                    <a:pt x="243" y="1338"/>
                    <a:pt x="515" y="1412"/>
                  </a:cubicBezTo>
                  <a:lnTo>
                    <a:pt x="604" y="1432"/>
                  </a:lnTo>
                  <a:cubicBezTo>
                    <a:pt x="728" y="1364"/>
                    <a:pt x="830" y="1248"/>
                    <a:pt x="908" y="1122"/>
                  </a:cubicBezTo>
                  <a:cubicBezTo>
                    <a:pt x="1066" y="870"/>
                    <a:pt x="1135" y="583"/>
                    <a:pt x="1135" y="583"/>
                  </a:cubicBezTo>
                  <a:cubicBezTo>
                    <a:pt x="1135" y="583"/>
                    <a:pt x="1092" y="214"/>
                    <a:pt x="6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7"/>
            <p:cNvSpPr/>
            <p:nvPr/>
          </p:nvSpPr>
          <p:spPr>
            <a:xfrm>
              <a:off x="3273371" y="2161815"/>
              <a:ext cx="131379" cy="124358"/>
            </a:xfrm>
            <a:custGeom>
              <a:avLst/>
              <a:gdLst/>
              <a:ahLst/>
              <a:cxnLst/>
              <a:rect l="l" t="t" r="r" b="b"/>
              <a:pathLst>
                <a:path w="1890" h="1789" extrusionOk="0">
                  <a:moveTo>
                    <a:pt x="1676" y="1"/>
                  </a:moveTo>
                  <a:cubicBezTo>
                    <a:pt x="1611" y="48"/>
                    <a:pt x="1541" y="80"/>
                    <a:pt x="1473" y="93"/>
                  </a:cubicBezTo>
                  <a:cubicBezTo>
                    <a:pt x="1401" y="319"/>
                    <a:pt x="1321" y="582"/>
                    <a:pt x="1298" y="696"/>
                  </a:cubicBezTo>
                  <a:cubicBezTo>
                    <a:pt x="1143" y="987"/>
                    <a:pt x="403" y="1487"/>
                    <a:pt x="0" y="1694"/>
                  </a:cubicBezTo>
                  <a:lnTo>
                    <a:pt x="0" y="1788"/>
                  </a:lnTo>
                  <a:cubicBezTo>
                    <a:pt x="15" y="1782"/>
                    <a:pt x="332" y="1638"/>
                    <a:pt x="679" y="1448"/>
                  </a:cubicBezTo>
                  <a:cubicBezTo>
                    <a:pt x="991" y="1278"/>
                    <a:pt x="1327" y="1074"/>
                    <a:pt x="1489" y="902"/>
                  </a:cubicBezTo>
                  <a:cubicBezTo>
                    <a:pt x="1672" y="1404"/>
                    <a:pt x="1889" y="1571"/>
                    <a:pt x="1889" y="1571"/>
                  </a:cubicBezTo>
                  <a:cubicBezTo>
                    <a:pt x="1873" y="1523"/>
                    <a:pt x="1859" y="1474"/>
                    <a:pt x="1846" y="1426"/>
                  </a:cubicBezTo>
                  <a:lnTo>
                    <a:pt x="1822" y="1336"/>
                  </a:lnTo>
                  <a:lnTo>
                    <a:pt x="1809" y="1287"/>
                  </a:lnTo>
                  <a:lnTo>
                    <a:pt x="1799" y="1239"/>
                  </a:lnTo>
                  <a:cubicBezTo>
                    <a:pt x="1738" y="967"/>
                    <a:pt x="1704" y="683"/>
                    <a:pt x="1688" y="409"/>
                  </a:cubicBezTo>
                  <a:cubicBezTo>
                    <a:pt x="1681" y="270"/>
                    <a:pt x="1676" y="132"/>
                    <a:pt x="1676" y="1"/>
                  </a:cubicBezTo>
                  <a:close/>
                </a:path>
              </a:pathLst>
            </a:custGeom>
            <a:solidFill>
              <a:srgbClr val="F1A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7"/>
            <p:cNvSpPr/>
            <p:nvPr/>
          </p:nvSpPr>
          <p:spPr>
            <a:xfrm>
              <a:off x="2583106" y="2703109"/>
              <a:ext cx="388992" cy="219590"/>
            </a:xfrm>
            <a:custGeom>
              <a:avLst/>
              <a:gdLst/>
              <a:ahLst/>
              <a:cxnLst/>
              <a:rect l="l" t="t" r="r" b="b"/>
              <a:pathLst>
                <a:path w="5596" h="3159" extrusionOk="0">
                  <a:moveTo>
                    <a:pt x="202" y="0"/>
                  </a:moveTo>
                  <a:cubicBezTo>
                    <a:pt x="199" y="0"/>
                    <a:pt x="33" y="507"/>
                    <a:pt x="8" y="929"/>
                  </a:cubicBezTo>
                  <a:cubicBezTo>
                    <a:pt x="1" y="1055"/>
                    <a:pt x="7" y="1172"/>
                    <a:pt x="34" y="1266"/>
                  </a:cubicBezTo>
                  <a:cubicBezTo>
                    <a:pt x="2829" y="2478"/>
                    <a:pt x="3026" y="2563"/>
                    <a:pt x="3039" y="2569"/>
                  </a:cubicBezTo>
                  <a:cubicBezTo>
                    <a:pt x="3935" y="3002"/>
                    <a:pt x="4448" y="3159"/>
                    <a:pt x="4804" y="3159"/>
                  </a:cubicBezTo>
                  <a:cubicBezTo>
                    <a:pt x="4979" y="3159"/>
                    <a:pt x="5117" y="3121"/>
                    <a:pt x="5244" y="3058"/>
                  </a:cubicBezTo>
                  <a:cubicBezTo>
                    <a:pt x="5374" y="2993"/>
                    <a:pt x="5436" y="2927"/>
                    <a:pt x="5436" y="2927"/>
                  </a:cubicBezTo>
                  <a:cubicBezTo>
                    <a:pt x="5436" y="2927"/>
                    <a:pt x="5596" y="2192"/>
                    <a:pt x="4952" y="1631"/>
                  </a:cubicBezTo>
                  <a:cubicBezTo>
                    <a:pt x="4380" y="1132"/>
                    <a:pt x="3985" y="1332"/>
                    <a:pt x="2256" y="780"/>
                  </a:cubicBezTo>
                  <a:lnTo>
                    <a:pt x="202"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7"/>
            <p:cNvSpPr/>
            <p:nvPr/>
          </p:nvSpPr>
          <p:spPr>
            <a:xfrm>
              <a:off x="2370952" y="2653268"/>
              <a:ext cx="108300" cy="38788"/>
            </a:xfrm>
            <a:custGeom>
              <a:avLst/>
              <a:gdLst/>
              <a:ahLst/>
              <a:cxnLst/>
              <a:rect l="l" t="t" r="r" b="b"/>
              <a:pathLst>
                <a:path w="1558" h="558" extrusionOk="0">
                  <a:moveTo>
                    <a:pt x="168" y="0"/>
                  </a:moveTo>
                  <a:cubicBezTo>
                    <a:pt x="65" y="0"/>
                    <a:pt x="1" y="153"/>
                    <a:pt x="116" y="199"/>
                  </a:cubicBezTo>
                  <a:cubicBezTo>
                    <a:pt x="302" y="274"/>
                    <a:pt x="1401" y="558"/>
                    <a:pt x="1401" y="558"/>
                  </a:cubicBezTo>
                  <a:lnTo>
                    <a:pt x="1558" y="267"/>
                  </a:lnTo>
                  <a:cubicBezTo>
                    <a:pt x="1558" y="267"/>
                    <a:pt x="261" y="3"/>
                    <a:pt x="170" y="0"/>
                  </a:cubicBezTo>
                  <a:cubicBezTo>
                    <a:pt x="169" y="0"/>
                    <a:pt x="169" y="0"/>
                    <a:pt x="168" y="0"/>
                  </a:cubicBezTo>
                  <a:close/>
                </a:path>
              </a:pathLst>
            </a:custGeom>
            <a:solidFill>
              <a:srgbClr val="F1A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7"/>
            <p:cNvSpPr/>
            <p:nvPr/>
          </p:nvSpPr>
          <p:spPr>
            <a:xfrm>
              <a:off x="2458538" y="2671758"/>
              <a:ext cx="105520" cy="96900"/>
            </a:xfrm>
            <a:custGeom>
              <a:avLst/>
              <a:gdLst/>
              <a:ahLst/>
              <a:cxnLst/>
              <a:rect l="l" t="t" r="r" b="b"/>
              <a:pathLst>
                <a:path w="1518" h="1394" extrusionOk="0">
                  <a:moveTo>
                    <a:pt x="298" y="1"/>
                  </a:moveTo>
                  <a:cubicBezTo>
                    <a:pt x="298" y="1"/>
                    <a:pt x="72" y="221"/>
                    <a:pt x="37" y="448"/>
                  </a:cubicBezTo>
                  <a:cubicBezTo>
                    <a:pt x="1" y="676"/>
                    <a:pt x="92" y="1305"/>
                    <a:pt x="92" y="1305"/>
                  </a:cubicBezTo>
                  <a:cubicBezTo>
                    <a:pt x="92" y="1305"/>
                    <a:pt x="520" y="1393"/>
                    <a:pt x="958" y="1393"/>
                  </a:cubicBezTo>
                  <a:cubicBezTo>
                    <a:pt x="1091" y="1393"/>
                    <a:pt x="1225" y="1385"/>
                    <a:pt x="1348" y="1364"/>
                  </a:cubicBezTo>
                  <a:lnTo>
                    <a:pt x="1518" y="325"/>
                  </a:lnTo>
                  <a:cubicBezTo>
                    <a:pt x="1307" y="128"/>
                    <a:pt x="298" y="1"/>
                    <a:pt x="2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7"/>
            <p:cNvSpPr/>
            <p:nvPr/>
          </p:nvSpPr>
          <p:spPr>
            <a:xfrm>
              <a:off x="2454020" y="2686148"/>
              <a:ext cx="42542" cy="25442"/>
            </a:xfrm>
            <a:custGeom>
              <a:avLst/>
              <a:gdLst/>
              <a:ahLst/>
              <a:cxnLst/>
              <a:rect l="l" t="t" r="r" b="b"/>
              <a:pathLst>
                <a:path w="612" h="366" extrusionOk="0">
                  <a:moveTo>
                    <a:pt x="160" y="0"/>
                  </a:moveTo>
                  <a:cubicBezTo>
                    <a:pt x="102" y="0"/>
                    <a:pt x="47" y="39"/>
                    <a:pt x="31" y="98"/>
                  </a:cubicBezTo>
                  <a:lnTo>
                    <a:pt x="21" y="137"/>
                  </a:lnTo>
                  <a:cubicBezTo>
                    <a:pt x="1" y="212"/>
                    <a:pt x="48" y="288"/>
                    <a:pt x="125" y="302"/>
                  </a:cubicBezTo>
                  <a:lnTo>
                    <a:pt x="451" y="363"/>
                  </a:lnTo>
                  <a:cubicBezTo>
                    <a:pt x="459" y="364"/>
                    <a:pt x="466" y="365"/>
                    <a:pt x="474" y="365"/>
                  </a:cubicBezTo>
                  <a:cubicBezTo>
                    <a:pt x="529" y="365"/>
                    <a:pt x="580" y="328"/>
                    <a:pt x="595" y="273"/>
                  </a:cubicBezTo>
                  <a:cubicBezTo>
                    <a:pt x="612" y="209"/>
                    <a:pt x="579" y="144"/>
                    <a:pt x="516" y="123"/>
                  </a:cubicBezTo>
                  <a:lnTo>
                    <a:pt x="205" y="8"/>
                  </a:lnTo>
                  <a:cubicBezTo>
                    <a:pt x="190" y="3"/>
                    <a:pt x="175" y="0"/>
                    <a:pt x="160" y="0"/>
                  </a:cubicBezTo>
                  <a:close/>
                </a:path>
              </a:pathLst>
            </a:custGeom>
            <a:solidFill>
              <a:srgbClr val="F6C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7"/>
            <p:cNvSpPr/>
            <p:nvPr/>
          </p:nvSpPr>
          <p:spPr>
            <a:xfrm>
              <a:off x="2451031" y="2705959"/>
              <a:ext cx="43376" cy="23634"/>
            </a:xfrm>
            <a:custGeom>
              <a:avLst/>
              <a:gdLst/>
              <a:ahLst/>
              <a:cxnLst/>
              <a:rect l="l" t="t" r="r" b="b"/>
              <a:pathLst>
                <a:path w="624" h="340" extrusionOk="0">
                  <a:moveTo>
                    <a:pt x="153" y="0"/>
                  </a:moveTo>
                  <a:cubicBezTo>
                    <a:pt x="87" y="0"/>
                    <a:pt x="29" y="48"/>
                    <a:pt x="19" y="116"/>
                  </a:cubicBezTo>
                  <a:lnTo>
                    <a:pt x="12" y="156"/>
                  </a:lnTo>
                  <a:cubicBezTo>
                    <a:pt x="0" y="235"/>
                    <a:pt x="57" y="307"/>
                    <a:pt x="136" y="313"/>
                  </a:cubicBezTo>
                  <a:lnTo>
                    <a:pt x="477" y="339"/>
                  </a:lnTo>
                  <a:cubicBezTo>
                    <a:pt x="480" y="339"/>
                    <a:pt x="482" y="339"/>
                    <a:pt x="485" y="339"/>
                  </a:cubicBezTo>
                  <a:cubicBezTo>
                    <a:pt x="548" y="339"/>
                    <a:pt x="603" y="294"/>
                    <a:pt x="613" y="230"/>
                  </a:cubicBezTo>
                  <a:cubicBezTo>
                    <a:pt x="623" y="165"/>
                    <a:pt x="581" y="101"/>
                    <a:pt x="517" y="85"/>
                  </a:cubicBezTo>
                  <a:lnTo>
                    <a:pt x="186" y="4"/>
                  </a:lnTo>
                  <a:cubicBezTo>
                    <a:pt x="175" y="2"/>
                    <a:pt x="164" y="0"/>
                    <a:pt x="153" y="0"/>
                  </a:cubicBezTo>
                  <a:close/>
                </a:path>
              </a:pathLst>
            </a:custGeom>
            <a:solidFill>
              <a:srgbClr val="F6C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7"/>
            <p:cNvSpPr/>
            <p:nvPr/>
          </p:nvSpPr>
          <p:spPr>
            <a:xfrm>
              <a:off x="2448598" y="2723684"/>
              <a:ext cx="42264" cy="22870"/>
            </a:xfrm>
            <a:custGeom>
              <a:avLst/>
              <a:gdLst/>
              <a:ahLst/>
              <a:cxnLst/>
              <a:rect l="l" t="t" r="r" b="b"/>
              <a:pathLst>
                <a:path w="608" h="329" extrusionOk="0">
                  <a:moveTo>
                    <a:pt x="148" y="0"/>
                  </a:moveTo>
                  <a:cubicBezTo>
                    <a:pt x="85" y="0"/>
                    <a:pt x="29" y="46"/>
                    <a:pt x="19" y="111"/>
                  </a:cubicBezTo>
                  <a:lnTo>
                    <a:pt x="12" y="152"/>
                  </a:lnTo>
                  <a:cubicBezTo>
                    <a:pt x="0" y="227"/>
                    <a:pt x="55" y="298"/>
                    <a:pt x="134" y="304"/>
                  </a:cubicBezTo>
                  <a:lnTo>
                    <a:pt x="465" y="329"/>
                  </a:lnTo>
                  <a:cubicBezTo>
                    <a:pt x="468" y="329"/>
                    <a:pt x="471" y="329"/>
                    <a:pt x="474" y="329"/>
                  </a:cubicBezTo>
                  <a:cubicBezTo>
                    <a:pt x="534" y="329"/>
                    <a:pt x="587" y="285"/>
                    <a:pt x="597" y="223"/>
                  </a:cubicBezTo>
                  <a:cubicBezTo>
                    <a:pt x="607" y="159"/>
                    <a:pt x="567" y="98"/>
                    <a:pt x="503" y="82"/>
                  </a:cubicBezTo>
                  <a:lnTo>
                    <a:pt x="181" y="4"/>
                  </a:lnTo>
                  <a:cubicBezTo>
                    <a:pt x="170" y="1"/>
                    <a:pt x="159" y="0"/>
                    <a:pt x="148" y="0"/>
                  </a:cubicBezTo>
                  <a:close/>
                </a:path>
              </a:pathLst>
            </a:custGeom>
            <a:solidFill>
              <a:srgbClr val="F6C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7"/>
            <p:cNvSpPr/>
            <p:nvPr/>
          </p:nvSpPr>
          <p:spPr>
            <a:xfrm>
              <a:off x="2451795" y="2742175"/>
              <a:ext cx="40456" cy="20854"/>
            </a:xfrm>
            <a:custGeom>
              <a:avLst/>
              <a:gdLst/>
              <a:ahLst/>
              <a:cxnLst/>
              <a:rect l="l" t="t" r="r" b="b"/>
              <a:pathLst>
                <a:path w="582" h="300" extrusionOk="0">
                  <a:moveTo>
                    <a:pt x="129" y="1"/>
                  </a:moveTo>
                  <a:cubicBezTo>
                    <a:pt x="61" y="1"/>
                    <a:pt x="3" y="58"/>
                    <a:pt x="2" y="129"/>
                  </a:cubicBezTo>
                  <a:lnTo>
                    <a:pt x="2" y="168"/>
                  </a:lnTo>
                  <a:cubicBezTo>
                    <a:pt x="1" y="242"/>
                    <a:pt x="60" y="299"/>
                    <a:pt x="131" y="299"/>
                  </a:cubicBezTo>
                  <a:cubicBezTo>
                    <a:pt x="134" y="299"/>
                    <a:pt x="138" y="299"/>
                    <a:pt x="141" y="299"/>
                  </a:cubicBezTo>
                  <a:lnTo>
                    <a:pt x="467" y="276"/>
                  </a:lnTo>
                  <a:cubicBezTo>
                    <a:pt x="531" y="271"/>
                    <a:pt x="580" y="218"/>
                    <a:pt x="580" y="154"/>
                  </a:cubicBezTo>
                  <a:cubicBezTo>
                    <a:pt x="582" y="90"/>
                    <a:pt x="532" y="38"/>
                    <a:pt x="469" y="31"/>
                  </a:cubicBezTo>
                  <a:lnTo>
                    <a:pt x="144" y="2"/>
                  </a:lnTo>
                  <a:cubicBezTo>
                    <a:pt x="139" y="1"/>
                    <a:pt x="134" y="1"/>
                    <a:pt x="129" y="1"/>
                  </a:cubicBezTo>
                  <a:close/>
                </a:path>
              </a:pathLst>
            </a:custGeom>
            <a:solidFill>
              <a:srgbClr val="F6C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7"/>
            <p:cNvSpPr/>
            <p:nvPr/>
          </p:nvSpPr>
          <p:spPr>
            <a:xfrm>
              <a:off x="965604" y="2581531"/>
              <a:ext cx="1265406" cy="1429316"/>
            </a:xfrm>
            <a:custGeom>
              <a:avLst/>
              <a:gdLst/>
              <a:ahLst/>
              <a:cxnLst/>
              <a:rect l="l" t="t" r="r" b="b"/>
              <a:pathLst>
                <a:path w="18204" h="20562" extrusionOk="0">
                  <a:moveTo>
                    <a:pt x="1161" y="1"/>
                  </a:moveTo>
                  <a:cubicBezTo>
                    <a:pt x="521" y="1"/>
                    <a:pt x="1" y="521"/>
                    <a:pt x="1" y="1163"/>
                  </a:cubicBezTo>
                  <a:lnTo>
                    <a:pt x="1" y="20127"/>
                  </a:lnTo>
                  <a:cubicBezTo>
                    <a:pt x="1" y="20368"/>
                    <a:pt x="195" y="20562"/>
                    <a:pt x="436" y="20562"/>
                  </a:cubicBezTo>
                  <a:lnTo>
                    <a:pt x="18204" y="20562"/>
                  </a:lnTo>
                  <a:lnTo>
                    <a:pt x="18204" y="1163"/>
                  </a:lnTo>
                  <a:cubicBezTo>
                    <a:pt x="18204" y="521"/>
                    <a:pt x="17684" y="1"/>
                    <a:pt x="1704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7"/>
            <p:cNvSpPr/>
            <p:nvPr/>
          </p:nvSpPr>
          <p:spPr>
            <a:xfrm>
              <a:off x="1246924" y="2581531"/>
              <a:ext cx="1265336" cy="1429316"/>
            </a:xfrm>
            <a:custGeom>
              <a:avLst/>
              <a:gdLst/>
              <a:ahLst/>
              <a:cxnLst/>
              <a:rect l="l" t="t" r="r" b="b"/>
              <a:pathLst>
                <a:path w="18203" h="20562" extrusionOk="0">
                  <a:moveTo>
                    <a:pt x="1161" y="1"/>
                  </a:moveTo>
                  <a:cubicBezTo>
                    <a:pt x="520" y="1"/>
                    <a:pt x="0" y="521"/>
                    <a:pt x="0" y="1163"/>
                  </a:cubicBezTo>
                  <a:lnTo>
                    <a:pt x="0" y="19769"/>
                  </a:lnTo>
                  <a:cubicBezTo>
                    <a:pt x="0" y="20207"/>
                    <a:pt x="355" y="20562"/>
                    <a:pt x="793" y="20562"/>
                  </a:cubicBezTo>
                  <a:lnTo>
                    <a:pt x="17409" y="20562"/>
                  </a:lnTo>
                  <a:cubicBezTo>
                    <a:pt x="17848" y="20562"/>
                    <a:pt x="18203" y="20207"/>
                    <a:pt x="18203" y="19769"/>
                  </a:cubicBezTo>
                  <a:lnTo>
                    <a:pt x="18203" y="1163"/>
                  </a:lnTo>
                  <a:cubicBezTo>
                    <a:pt x="18203" y="521"/>
                    <a:pt x="17683" y="1"/>
                    <a:pt x="1704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7"/>
            <p:cNvSpPr/>
            <p:nvPr/>
          </p:nvSpPr>
          <p:spPr>
            <a:xfrm>
              <a:off x="1106229" y="4010777"/>
              <a:ext cx="90714" cy="516408"/>
            </a:xfrm>
            <a:custGeom>
              <a:avLst/>
              <a:gdLst/>
              <a:ahLst/>
              <a:cxnLst/>
              <a:rect l="l" t="t" r="r" b="b"/>
              <a:pathLst>
                <a:path w="1305" h="7429" extrusionOk="0">
                  <a:moveTo>
                    <a:pt x="0" y="1"/>
                  </a:moveTo>
                  <a:lnTo>
                    <a:pt x="0" y="7428"/>
                  </a:lnTo>
                  <a:lnTo>
                    <a:pt x="1304" y="7428"/>
                  </a:lnTo>
                  <a:lnTo>
                    <a:pt x="13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7"/>
            <p:cNvSpPr/>
            <p:nvPr/>
          </p:nvSpPr>
          <p:spPr>
            <a:xfrm>
              <a:off x="1069248" y="4010777"/>
              <a:ext cx="37050" cy="516408"/>
            </a:xfrm>
            <a:custGeom>
              <a:avLst/>
              <a:gdLst/>
              <a:ahLst/>
              <a:cxnLst/>
              <a:rect l="l" t="t" r="r" b="b"/>
              <a:pathLst>
                <a:path w="533" h="7429" extrusionOk="0">
                  <a:moveTo>
                    <a:pt x="1" y="1"/>
                  </a:moveTo>
                  <a:lnTo>
                    <a:pt x="1" y="7428"/>
                  </a:lnTo>
                  <a:lnTo>
                    <a:pt x="532" y="7428"/>
                  </a:lnTo>
                  <a:lnTo>
                    <a:pt x="5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7"/>
            <p:cNvSpPr/>
            <p:nvPr/>
          </p:nvSpPr>
          <p:spPr>
            <a:xfrm>
              <a:off x="1517608" y="4010777"/>
              <a:ext cx="90714" cy="516408"/>
            </a:xfrm>
            <a:custGeom>
              <a:avLst/>
              <a:gdLst/>
              <a:ahLst/>
              <a:cxnLst/>
              <a:rect l="l" t="t" r="r" b="b"/>
              <a:pathLst>
                <a:path w="1305" h="7429" extrusionOk="0">
                  <a:moveTo>
                    <a:pt x="0" y="1"/>
                  </a:moveTo>
                  <a:lnTo>
                    <a:pt x="0" y="7428"/>
                  </a:lnTo>
                  <a:lnTo>
                    <a:pt x="1304" y="7428"/>
                  </a:lnTo>
                  <a:lnTo>
                    <a:pt x="1304"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7"/>
            <p:cNvSpPr/>
            <p:nvPr/>
          </p:nvSpPr>
          <p:spPr>
            <a:xfrm>
              <a:off x="1480627" y="4010777"/>
              <a:ext cx="37050" cy="516408"/>
            </a:xfrm>
            <a:custGeom>
              <a:avLst/>
              <a:gdLst/>
              <a:ahLst/>
              <a:cxnLst/>
              <a:rect l="l" t="t" r="r" b="b"/>
              <a:pathLst>
                <a:path w="533" h="7429" extrusionOk="0">
                  <a:moveTo>
                    <a:pt x="1" y="1"/>
                  </a:moveTo>
                  <a:lnTo>
                    <a:pt x="1" y="7428"/>
                  </a:lnTo>
                  <a:lnTo>
                    <a:pt x="532" y="7428"/>
                  </a:lnTo>
                  <a:lnTo>
                    <a:pt x="5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7"/>
            <p:cNvSpPr/>
            <p:nvPr/>
          </p:nvSpPr>
          <p:spPr>
            <a:xfrm>
              <a:off x="1928987" y="4010777"/>
              <a:ext cx="90575" cy="516408"/>
            </a:xfrm>
            <a:custGeom>
              <a:avLst/>
              <a:gdLst/>
              <a:ahLst/>
              <a:cxnLst/>
              <a:rect l="l" t="t" r="r" b="b"/>
              <a:pathLst>
                <a:path w="1303" h="7429" extrusionOk="0">
                  <a:moveTo>
                    <a:pt x="0" y="1"/>
                  </a:moveTo>
                  <a:lnTo>
                    <a:pt x="0" y="7428"/>
                  </a:lnTo>
                  <a:lnTo>
                    <a:pt x="1302" y="7428"/>
                  </a:lnTo>
                  <a:lnTo>
                    <a:pt x="1302"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7"/>
            <p:cNvSpPr/>
            <p:nvPr/>
          </p:nvSpPr>
          <p:spPr>
            <a:xfrm>
              <a:off x="1892006" y="4010777"/>
              <a:ext cx="37050" cy="516408"/>
            </a:xfrm>
            <a:custGeom>
              <a:avLst/>
              <a:gdLst/>
              <a:ahLst/>
              <a:cxnLst/>
              <a:rect l="l" t="t" r="r" b="b"/>
              <a:pathLst>
                <a:path w="533" h="7429" extrusionOk="0">
                  <a:moveTo>
                    <a:pt x="0" y="1"/>
                  </a:moveTo>
                  <a:lnTo>
                    <a:pt x="0" y="7428"/>
                  </a:lnTo>
                  <a:lnTo>
                    <a:pt x="532" y="7428"/>
                  </a:lnTo>
                  <a:lnTo>
                    <a:pt x="5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7"/>
            <p:cNvSpPr/>
            <p:nvPr/>
          </p:nvSpPr>
          <p:spPr>
            <a:xfrm>
              <a:off x="2340296" y="4010777"/>
              <a:ext cx="90644" cy="516408"/>
            </a:xfrm>
            <a:custGeom>
              <a:avLst/>
              <a:gdLst/>
              <a:ahLst/>
              <a:cxnLst/>
              <a:rect l="l" t="t" r="r" b="b"/>
              <a:pathLst>
                <a:path w="1304" h="7429" extrusionOk="0">
                  <a:moveTo>
                    <a:pt x="1" y="1"/>
                  </a:moveTo>
                  <a:lnTo>
                    <a:pt x="1" y="7428"/>
                  </a:lnTo>
                  <a:lnTo>
                    <a:pt x="1303" y="7428"/>
                  </a:lnTo>
                  <a:lnTo>
                    <a:pt x="1303"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7"/>
            <p:cNvSpPr/>
            <p:nvPr/>
          </p:nvSpPr>
          <p:spPr>
            <a:xfrm>
              <a:off x="2303385" y="4010777"/>
              <a:ext cx="36981" cy="516408"/>
            </a:xfrm>
            <a:custGeom>
              <a:avLst/>
              <a:gdLst/>
              <a:ahLst/>
              <a:cxnLst/>
              <a:rect l="l" t="t" r="r" b="b"/>
              <a:pathLst>
                <a:path w="532" h="7429" extrusionOk="0">
                  <a:moveTo>
                    <a:pt x="0" y="1"/>
                  </a:moveTo>
                  <a:lnTo>
                    <a:pt x="0" y="7428"/>
                  </a:lnTo>
                  <a:lnTo>
                    <a:pt x="532" y="7428"/>
                  </a:lnTo>
                  <a:lnTo>
                    <a:pt x="53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7"/>
            <p:cNvSpPr/>
            <p:nvPr/>
          </p:nvSpPr>
          <p:spPr>
            <a:xfrm>
              <a:off x="965604" y="3060402"/>
              <a:ext cx="281387" cy="257127"/>
            </a:xfrm>
            <a:custGeom>
              <a:avLst/>
              <a:gdLst/>
              <a:ahLst/>
              <a:cxnLst/>
              <a:rect l="l" t="t" r="r" b="b"/>
              <a:pathLst>
                <a:path w="4048" h="3699" extrusionOk="0">
                  <a:moveTo>
                    <a:pt x="1" y="0"/>
                  </a:moveTo>
                  <a:lnTo>
                    <a:pt x="1" y="3699"/>
                  </a:lnTo>
                  <a:lnTo>
                    <a:pt x="4047" y="3699"/>
                  </a:lnTo>
                  <a:lnTo>
                    <a:pt x="404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7"/>
            <p:cNvSpPr/>
            <p:nvPr/>
          </p:nvSpPr>
          <p:spPr>
            <a:xfrm>
              <a:off x="2488568" y="3677464"/>
              <a:ext cx="23704" cy="323511"/>
            </a:xfrm>
            <a:custGeom>
              <a:avLst/>
              <a:gdLst/>
              <a:ahLst/>
              <a:cxnLst/>
              <a:rect l="l" t="t" r="r" b="b"/>
              <a:pathLst>
                <a:path w="341" h="4654" extrusionOk="0">
                  <a:moveTo>
                    <a:pt x="0" y="4654"/>
                  </a:moveTo>
                  <a:lnTo>
                    <a:pt x="0" y="4654"/>
                  </a:lnTo>
                  <a:cubicBezTo>
                    <a:pt x="206" y="4512"/>
                    <a:pt x="341" y="4273"/>
                    <a:pt x="341" y="4003"/>
                  </a:cubicBezTo>
                  <a:lnTo>
                    <a:pt x="341" y="1"/>
                  </a:lnTo>
                  <a:lnTo>
                    <a:pt x="341" y="4003"/>
                  </a:lnTo>
                  <a:cubicBezTo>
                    <a:pt x="341" y="4273"/>
                    <a:pt x="206" y="4512"/>
                    <a:pt x="0" y="4654"/>
                  </a:cubicBezTo>
                  <a:close/>
                </a:path>
              </a:pathLst>
            </a:custGeom>
            <a:solidFill>
              <a:srgbClr val="FED2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7"/>
            <p:cNvSpPr/>
            <p:nvPr/>
          </p:nvSpPr>
          <p:spPr>
            <a:xfrm>
              <a:off x="2457078" y="4000975"/>
              <a:ext cx="31489" cy="9871"/>
            </a:xfrm>
            <a:custGeom>
              <a:avLst/>
              <a:gdLst/>
              <a:ahLst/>
              <a:cxnLst/>
              <a:rect l="l" t="t" r="r" b="b"/>
              <a:pathLst>
                <a:path w="453" h="142" extrusionOk="0">
                  <a:moveTo>
                    <a:pt x="453" y="0"/>
                  </a:moveTo>
                  <a:cubicBezTo>
                    <a:pt x="324" y="90"/>
                    <a:pt x="168" y="142"/>
                    <a:pt x="0" y="142"/>
                  </a:cubicBezTo>
                  <a:cubicBezTo>
                    <a:pt x="169" y="142"/>
                    <a:pt x="324" y="90"/>
                    <a:pt x="453" y="0"/>
                  </a:cubicBezTo>
                  <a:close/>
                </a:path>
              </a:pathLst>
            </a:custGeom>
            <a:solidFill>
              <a:srgbClr val="D5BF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7"/>
            <p:cNvSpPr/>
            <p:nvPr/>
          </p:nvSpPr>
          <p:spPr>
            <a:xfrm>
              <a:off x="1246924" y="2720209"/>
              <a:ext cx="1265336" cy="1290639"/>
            </a:xfrm>
            <a:custGeom>
              <a:avLst/>
              <a:gdLst/>
              <a:ahLst/>
              <a:cxnLst/>
              <a:rect l="l" t="t" r="r" b="b"/>
              <a:pathLst>
                <a:path w="18203" h="18567" extrusionOk="0">
                  <a:moveTo>
                    <a:pt x="18123" y="1"/>
                  </a:moveTo>
                  <a:lnTo>
                    <a:pt x="17873" y="2595"/>
                  </a:lnTo>
                  <a:cubicBezTo>
                    <a:pt x="17180" y="9782"/>
                    <a:pt x="11142" y="15267"/>
                    <a:pt x="3922" y="15267"/>
                  </a:cubicBezTo>
                  <a:lnTo>
                    <a:pt x="0" y="15267"/>
                  </a:lnTo>
                  <a:lnTo>
                    <a:pt x="0" y="17774"/>
                  </a:lnTo>
                  <a:cubicBezTo>
                    <a:pt x="0" y="18212"/>
                    <a:pt x="355" y="18567"/>
                    <a:pt x="793" y="18567"/>
                  </a:cubicBezTo>
                  <a:lnTo>
                    <a:pt x="17409" y="18567"/>
                  </a:lnTo>
                  <a:cubicBezTo>
                    <a:pt x="17577" y="18567"/>
                    <a:pt x="17734" y="18515"/>
                    <a:pt x="17862" y="18425"/>
                  </a:cubicBezTo>
                  <a:cubicBezTo>
                    <a:pt x="18068" y="18281"/>
                    <a:pt x="18203" y="18044"/>
                    <a:pt x="18203" y="17774"/>
                  </a:cubicBezTo>
                  <a:lnTo>
                    <a:pt x="18203" y="13772"/>
                  </a:lnTo>
                  <a:lnTo>
                    <a:pt x="18203" y="13523"/>
                  </a:lnTo>
                  <a:lnTo>
                    <a:pt x="18203" y="12249"/>
                  </a:lnTo>
                  <a:lnTo>
                    <a:pt x="18203" y="12000"/>
                  </a:lnTo>
                  <a:lnTo>
                    <a:pt x="18203" y="10728"/>
                  </a:lnTo>
                  <a:lnTo>
                    <a:pt x="18203" y="10477"/>
                  </a:lnTo>
                  <a:lnTo>
                    <a:pt x="18203" y="9205"/>
                  </a:lnTo>
                  <a:lnTo>
                    <a:pt x="18203" y="8956"/>
                  </a:lnTo>
                  <a:lnTo>
                    <a:pt x="18203" y="692"/>
                  </a:lnTo>
                  <a:lnTo>
                    <a:pt x="18203" y="1"/>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7"/>
            <p:cNvSpPr/>
            <p:nvPr/>
          </p:nvSpPr>
          <p:spPr>
            <a:xfrm>
              <a:off x="1106229" y="4010777"/>
              <a:ext cx="90714" cy="32740"/>
            </a:xfrm>
            <a:custGeom>
              <a:avLst/>
              <a:gdLst/>
              <a:ahLst/>
              <a:cxnLst/>
              <a:rect l="l" t="t" r="r" b="b"/>
              <a:pathLst>
                <a:path w="1305" h="471" extrusionOk="0">
                  <a:moveTo>
                    <a:pt x="0" y="1"/>
                  </a:moveTo>
                  <a:lnTo>
                    <a:pt x="0" y="470"/>
                  </a:lnTo>
                  <a:lnTo>
                    <a:pt x="1304" y="470"/>
                  </a:lnTo>
                  <a:lnTo>
                    <a:pt x="1304" y="157"/>
                  </a:lnTo>
                  <a:lnTo>
                    <a:pt x="1304" y="1"/>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7"/>
            <p:cNvSpPr/>
            <p:nvPr/>
          </p:nvSpPr>
          <p:spPr>
            <a:xfrm>
              <a:off x="1517608" y="4010777"/>
              <a:ext cx="90714" cy="32740"/>
            </a:xfrm>
            <a:custGeom>
              <a:avLst/>
              <a:gdLst/>
              <a:ahLst/>
              <a:cxnLst/>
              <a:rect l="l" t="t" r="r" b="b"/>
              <a:pathLst>
                <a:path w="1305" h="471" extrusionOk="0">
                  <a:moveTo>
                    <a:pt x="0" y="1"/>
                  </a:moveTo>
                  <a:lnTo>
                    <a:pt x="0" y="470"/>
                  </a:lnTo>
                  <a:lnTo>
                    <a:pt x="1304" y="470"/>
                  </a:lnTo>
                  <a:lnTo>
                    <a:pt x="1304" y="157"/>
                  </a:lnTo>
                  <a:lnTo>
                    <a:pt x="1304" y="1"/>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7"/>
            <p:cNvSpPr/>
            <p:nvPr/>
          </p:nvSpPr>
          <p:spPr>
            <a:xfrm>
              <a:off x="1928987" y="4010777"/>
              <a:ext cx="90575" cy="32740"/>
            </a:xfrm>
            <a:custGeom>
              <a:avLst/>
              <a:gdLst/>
              <a:ahLst/>
              <a:cxnLst/>
              <a:rect l="l" t="t" r="r" b="b"/>
              <a:pathLst>
                <a:path w="1303" h="471" extrusionOk="0">
                  <a:moveTo>
                    <a:pt x="0" y="1"/>
                  </a:moveTo>
                  <a:lnTo>
                    <a:pt x="0" y="470"/>
                  </a:lnTo>
                  <a:lnTo>
                    <a:pt x="1302" y="470"/>
                  </a:lnTo>
                  <a:lnTo>
                    <a:pt x="1302" y="157"/>
                  </a:lnTo>
                  <a:lnTo>
                    <a:pt x="1302" y="1"/>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7"/>
            <p:cNvSpPr/>
            <p:nvPr/>
          </p:nvSpPr>
          <p:spPr>
            <a:xfrm>
              <a:off x="2340296" y="4010777"/>
              <a:ext cx="90644" cy="32740"/>
            </a:xfrm>
            <a:custGeom>
              <a:avLst/>
              <a:gdLst/>
              <a:ahLst/>
              <a:cxnLst/>
              <a:rect l="l" t="t" r="r" b="b"/>
              <a:pathLst>
                <a:path w="1304" h="471" extrusionOk="0">
                  <a:moveTo>
                    <a:pt x="1" y="1"/>
                  </a:moveTo>
                  <a:lnTo>
                    <a:pt x="1" y="470"/>
                  </a:lnTo>
                  <a:lnTo>
                    <a:pt x="1303" y="470"/>
                  </a:lnTo>
                  <a:lnTo>
                    <a:pt x="1303" y="157"/>
                  </a:lnTo>
                  <a:lnTo>
                    <a:pt x="1303" y="1"/>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7"/>
            <p:cNvSpPr/>
            <p:nvPr/>
          </p:nvSpPr>
          <p:spPr>
            <a:xfrm>
              <a:off x="2455201" y="2585076"/>
              <a:ext cx="57070" cy="77298"/>
            </a:xfrm>
            <a:custGeom>
              <a:avLst/>
              <a:gdLst/>
              <a:ahLst/>
              <a:cxnLst/>
              <a:rect l="l" t="t" r="r" b="b"/>
              <a:pathLst>
                <a:path w="821" h="1112" extrusionOk="0">
                  <a:moveTo>
                    <a:pt x="1" y="1"/>
                  </a:moveTo>
                  <a:lnTo>
                    <a:pt x="1" y="1"/>
                  </a:lnTo>
                  <a:cubicBezTo>
                    <a:pt x="475" y="146"/>
                    <a:pt x="821" y="589"/>
                    <a:pt x="821" y="1112"/>
                  </a:cubicBezTo>
                  <a:lnTo>
                    <a:pt x="821" y="1110"/>
                  </a:lnTo>
                  <a:cubicBezTo>
                    <a:pt x="821" y="588"/>
                    <a:pt x="475" y="146"/>
                    <a:pt x="1" y="1"/>
                  </a:cubicBezTo>
                  <a:close/>
                </a:path>
              </a:pathLst>
            </a:custGeom>
            <a:solidFill>
              <a:srgbClr val="FFF8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7"/>
            <p:cNvSpPr/>
            <p:nvPr/>
          </p:nvSpPr>
          <p:spPr>
            <a:xfrm>
              <a:off x="2433861" y="2581531"/>
              <a:ext cx="21340" cy="3615"/>
            </a:xfrm>
            <a:custGeom>
              <a:avLst/>
              <a:gdLst/>
              <a:ahLst/>
              <a:cxnLst/>
              <a:rect l="l" t="t" r="r" b="b"/>
              <a:pathLst>
                <a:path w="307" h="52" extrusionOk="0">
                  <a:moveTo>
                    <a:pt x="306" y="51"/>
                  </a:moveTo>
                  <a:lnTo>
                    <a:pt x="306" y="51"/>
                  </a:lnTo>
                  <a:cubicBezTo>
                    <a:pt x="212" y="22"/>
                    <a:pt x="115" y="5"/>
                    <a:pt x="12" y="2"/>
                  </a:cubicBezTo>
                  <a:cubicBezTo>
                    <a:pt x="115" y="5"/>
                    <a:pt x="212" y="22"/>
                    <a:pt x="306" y="51"/>
                  </a:cubicBezTo>
                  <a:close/>
                  <a:moveTo>
                    <a:pt x="12" y="2"/>
                  </a:moveTo>
                  <a:cubicBezTo>
                    <a:pt x="8" y="1"/>
                    <a:pt x="4" y="1"/>
                    <a:pt x="1" y="1"/>
                  </a:cubicBezTo>
                  <a:cubicBezTo>
                    <a:pt x="4" y="1"/>
                    <a:pt x="8" y="1"/>
                    <a:pt x="12" y="2"/>
                  </a:cubicBezTo>
                  <a:close/>
                </a:path>
              </a:pathLst>
            </a:custGeom>
            <a:solidFill>
              <a:srgbClr val="C1DD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7"/>
            <p:cNvSpPr/>
            <p:nvPr/>
          </p:nvSpPr>
          <p:spPr>
            <a:xfrm>
              <a:off x="1246924" y="2581601"/>
              <a:ext cx="77784" cy="80774"/>
            </a:xfrm>
            <a:custGeom>
              <a:avLst/>
              <a:gdLst/>
              <a:ahLst/>
              <a:cxnLst/>
              <a:rect l="l" t="t" r="r" b="b"/>
              <a:pathLst>
                <a:path w="1119" h="1162" extrusionOk="0">
                  <a:moveTo>
                    <a:pt x="1119" y="0"/>
                  </a:moveTo>
                  <a:lnTo>
                    <a:pt x="1119" y="0"/>
                  </a:lnTo>
                  <a:cubicBezTo>
                    <a:pt x="498" y="23"/>
                    <a:pt x="0" y="534"/>
                    <a:pt x="0" y="1160"/>
                  </a:cubicBezTo>
                  <a:lnTo>
                    <a:pt x="0" y="1162"/>
                  </a:lnTo>
                  <a:cubicBezTo>
                    <a:pt x="0" y="534"/>
                    <a:pt x="498" y="23"/>
                    <a:pt x="1119" y="0"/>
                  </a:cubicBezTo>
                  <a:close/>
                </a:path>
              </a:pathLst>
            </a:custGeom>
            <a:solidFill>
              <a:srgbClr val="FDB5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7"/>
            <p:cNvSpPr/>
            <p:nvPr/>
          </p:nvSpPr>
          <p:spPr>
            <a:xfrm>
              <a:off x="1246924" y="2581531"/>
              <a:ext cx="1265336" cy="1106500"/>
            </a:xfrm>
            <a:custGeom>
              <a:avLst/>
              <a:gdLst/>
              <a:ahLst/>
              <a:cxnLst/>
              <a:rect l="l" t="t" r="r" b="b"/>
              <a:pathLst>
                <a:path w="18203" h="15918" extrusionOk="0">
                  <a:moveTo>
                    <a:pt x="1132" y="1"/>
                  </a:moveTo>
                  <a:cubicBezTo>
                    <a:pt x="504" y="17"/>
                    <a:pt x="0" y="531"/>
                    <a:pt x="0" y="1163"/>
                  </a:cubicBezTo>
                  <a:lnTo>
                    <a:pt x="0" y="15917"/>
                  </a:lnTo>
                  <a:lnTo>
                    <a:pt x="1119" y="7376"/>
                  </a:lnTo>
                  <a:cubicBezTo>
                    <a:pt x="1523" y="4297"/>
                    <a:pt x="4146" y="1996"/>
                    <a:pt x="7251" y="1996"/>
                  </a:cubicBezTo>
                  <a:lnTo>
                    <a:pt x="18123" y="1996"/>
                  </a:lnTo>
                  <a:lnTo>
                    <a:pt x="18203" y="1163"/>
                  </a:lnTo>
                  <a:cubicBezTo>
                    <a:pt x="18203" y="640"/>
                    <a:pt x="17857" y="196"/>
                    <a:pt x="17381" y="51"/>
                  </a:cubicBezTo>
                  <a:cubicBezTo>
                    <a:pt x="17287" y="22"/>
                    <a:pt x="17190" y="5"/>
                    <a:pt x="17087" y="2"/>
                  </a:cubicBezTo>
                  <a:cubicBezTo>
                    <a:pt x="17083" y="1"/>
                    <a:pt x="17079" y="1"/>
                    <a:pt x="17076" y="1"/>
                  </a:cubicBezTo>
                  <a:close/>
                </a:path>
              </a:pathLst>
            </a:custGeom>
            <a:solidFill>
              <a:srgbClr val="FFFFFF">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7"/>
            <p:cNvSpPr/>
            <p:nvPr/>
          </p:nvSpPr>
          <p:spPr>
            <a:xfrm>
              <a:off x="2506711" y="2662305"/>
              <a:ext cx="5561" cy="57973"/>
            </a:xfrm>
            <a:custGeom>
              <a:avLst/>
              <a:gdLst/>
              <a:ahLst/>
              <a:cxnLst/>
              <a:rect l="l" t="t" r="r" b="b"/>
              <a:pathLst>
                <a:path w="80" h="834" extrusionOk="0">
                  <a:moveTo>
                    <a:pt x="80" y="1"/>
                  </a:moveTo>
                  <a:lnTo>
                    <a:pt x="0" y="834"/>
                  </a:lnTo>
                  <a:lnTo>
                    <a:pt x="80" y="834"/>
                  </a:lnTo>
                  <a:lnTo>
                    <a:pt x="80" y="1"/>
                  </a:lnTo>
                  <a:close/>
                </a:path>
              </a:pathLst>
            </a:custGeom>
            <a:solidFill>
              <a:srgbClr val="FDBD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7"/>
            <p:cNvSpPr/>
            <p:nvPr/>
          </p:nvSpPr>
          <p:spPr>
            <a:xfrm>
              <a:off x="1246924" y="3060402"/>
              <a:ext cx="1265336" cy="257127"/>
            </a:xfrm>
            <a:custGeom>
              <a:avLst/>
              <a:gdLst/>
              <a:ahLst/>
              <a:cxnLst/>
              <a:rect l="l" t="t" r="r" b="b"/>
              <a:pathLst>
                <a:path w="18203" h="3699" extrusionOk="0">
                  <a:moveTo>
                    <a:pt x="0" y="0"/>
                  </a:moveTo>
                  <a:lnTo>
                    <a:pt x="0" y="3699"/>
                  </a:lnTo>
                  <a:lnTo>
                    <a:pt x="18203" y="3699"/>
                  </a:lnTo>
                  <a:lnTo>
                    <a:pt x="1820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7"/>
            <p:cNvSpPr/>
            <p:nvPr/>
          </p:nvSpPr>
          <p:spPr>
            <a:xfrm>
              <a:off x="2477585" y="2663000"/>
              <a:ext cx="86474" cy="103713"/>
            </a:xfrm>
            <a:custGeom>
              <a:avLst/>
              <a:gdLst/>
              <a:ahLst/>
              <a:cxnLst/>
              <a:rect l="l" t="t" r="r" b="b"/>
              <a:pathLst>
                <a:path w="1244" h="1492" extrusionOk="0">
                  <a:moveTo>
                    <a:pt x="506" y="0"/>
                  </a:moveTo>
                  <a:cubicBezTo>
                    <a:pt x="398" y="0"/>
                    <a:pt x="293" y="29"/>
                    <a:pt x="213" y="108"/>
                  </a:cubicBezTo>
                  <a:lnTo>
                    <a:pt x="169" y="154"/>
                  </a:lnTo>
                  <a:cubicBezTo>
                    <a:pt x="98" y="230"/>
                    <a:pt x="53" y="327"/>
                    <a:pt x="40" y="431"/>
                  </a:cubicBezTo>
                  <a:lnTo>
                    <a:pt x="1" y="735"/>
                  </a:lnTo>
                  <a:lnTo>
                    <a:pt x="156" y="1057"/>
                  </a:lnTo>
                  <a:cubicBezTo>
                    <a:pt x="156" y="1057"/>
                    <a:pt x="159" y="1057"/>
                    <a:pt x="165" y="1057"/>
                  </a:cubicBezTo>
                  <a:cubicBezTo>
                    <a:pt x="191" y="1057"/>
                    <a:pt x="269" y="1047"/>
                    <a:pt x="315" y="929"/>
                  </a:cubicBezTo>
                  <a:cubicBezTo>
                    <a:pt x="344" y="855"/>
                    <a:pt x="345" y="774"/>
                    <a:pt x="321" y="699"/>
                  </a:cubicBezTo>
                  <a:lnTo>
                    <a:pt x="292" y="608"/>
                  </a:lnTo>
                  <a:lnTo>
                    <a:pt x="368" y="415"/>
                  </a:lnTo>
                  <a:lnTo>
                    <a:pt x="610" y="499"/>
                  </a:lnTo>
                  <a:cubicBezTo>
                    <a:pt x="674" y="780"/>
                    <a:pt x="642" y="1420"/>
                    <a:pt x="1073" y="1491"/>
                  </a:cubicBezTo>
                  <a:lnTo>
                    <a:pt x="1244" y="451"/>
                  </a:lnTo>
                  <a:cubicBezTo>
                    <a:pt x="1244" y="451"/>
                    <a:pt x="1187" y="267"/>
                    <a:pt x="978" y="140"/>
                  </a:cubicBezTo>
                  <a:cubicBezTo>
                    <a:pt x="888" y="85"/>
                    <a:pt x="692" y="0"/>
                    <a:pt x="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7"/>
            <p:cNvSpPr/>
            <p:nvPr/>
          </p:nvSpPr>
          <p:spPr>
            <a:xfrm>
              <a:off x="2525340" y="2687677"/>
              <a:ext cx="65828" cy="95927"/>
            </a:xfrm>
            <a:custGeom>
              <a:avLst/>
              <a:gdLst/>
              <a:ahLst/>
              <a:cxnLst/>
              <a:rect l="l" t="t" r="r" b="b"/>
              <a:pathLst>
                <a:path w="947" h="1380" extrusionOk="0">
                  <a:moveTo>
                    <a:pt x="510" y="1"/>
                  </a:moveTo>
                  <a:cubicBezTo>
                    <a:pt x="510" y="1"/>
                    <a:pt x="0" y="960"/>
                    <a:pt x="116" y="1164"/>
                  </a:cubicBezTo>
                  <a:cubicBezTo>
                    <a:pt x="262" y="1164"/>
                    <a:pt x="546" y="1281"/>
                    <a:pt x="672" y="1380"/>
                  </a:cubicBezTo>
                  <a:cubicBezTo>
                    <a:pt x="835" y="1028"/>
                    <a:pt x="926" y="409"/>
                    <a:pt x="946" y="257"/>
                  </a:cubicBezTo>
                  <a:lnTo>
                    <a:pt x="919" y="208"/>
                  </a:lnTo>
                  <a:cubicBezTo>
                    <a:pt x="693" y="114"/>
                    <a:pt x="510" y="1"/>
                    <a:pt x="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7"/>
            <p:cNvSpPr/>
            <p:nvPr/>
          </p:nvSpPr>
          <p:spPr>
            <a:xfrm>
              <a:off x="3117245" y="2591333"/>
              <a:ext cx="71181" cy="121299"/>
            </a:xfrm>
            <a:custGeom>
              <a:avLst/>
              <a:gdLst/>
              <a:ahLst/>
              <a:cxnLst/>
              <a:rect l="l" t="t" r="r" b="b"/>
              <a:pathLst>
                <a:path w="1024" h="1745" extrusionOk="0">
                  <a:moveTo>
                    <a:pt x="316" y="0"/>
                  </a:moveTo>
                  <a:cubicBezTo>
                    <a:pt x="205" y="203"/>
                    <a:pt x="1" y="1239"/>
                    <a:pt x="1" y="1239"/>
                  </a:cubicBezTo>
                  <a:cubicBezTo>
                    <a:pt x="1" y="1239"/>
                    <a:pt x="102" y="1382"/>
                    <a:pt x="426" y="1744"/>
                  </a:cubicBezTo>
                  <a:cubicBezTo>
                    <a:pt x="825" y="1310"/>
                    <a:pt x="1023" y="656"/>
                    <a:pt x="1023" y="656"/>
                  </a:cubicBezTo>
                  <a:cubicBezTo>
                    <a:pt x="1023" y="656"/>
                    <a:pt x="826" y="446"/>
                    <a:pt x="3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7"/>
            <p:cNvSpPr/>
            <p:nvPr/>
          </p:nvSpPr>
          <p:spPr>
            <a:xfrm>
              <a:off x="3102647" y="2687955"/>
              <a:ext cx="4796" cy="15918"/>
            </a:xfrm>
            <a:custGeom>
              <a:avLst/>
              <a:gdLst/>
              <a:ahLst/>
              <a:cxnLst/>
              <a:rect l="l" t="t" r="r" b="b"/>
              <a:pathLst>
                <a:path w="69" h="229" extrusionOk="0">
                  <a:moveTo>
                    <a:pt x="1" y="228"/>
                  </a:moveTo>
                  <a:cubicBezTo>
                    <a:pt x="24" y="152"/>
                    <a:pt x="47" y="76"/>
                    <a:pt x="69" y="1"/>
                  </a:cubicBezTo>
                  <a:cubicBezTo>
                    <a:pt x="47" y="76"/>
                    <a:pt x="24" y="152"/>
                    <a:pt x="1" y="228"/>
                  </a:cubicBezTo>
                  <a:close/>
                </a:path>
              </a:pathLst>
            </a:custGeom>
            <a:solidFill>
              <a:srgbClr val="94A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7"/>
            <p:cNvSpPr/>
            <p:nvPr/>
          </p:nvSpPr>
          <p:spPr>
            <a:xfrm>
              <a:off x="3023819" y="2636655"/>
              <a:ext cx="7368" cy="47755"/>
            </a:xfrm>
            <a:custGeom>
              <a:avLst/>
              <a:gdLst/>
              <a:ahLst/>
              <a:cxnLst/>
              <a:rect l="l" t="t" r="r" b="b"/>
              <a:pathLst>
                <a:path w="106" h="687" extrusionOk="0">
                  <a:moveTo>
                    <a:pt x="65" y="0"/>
                  </a:moveTo>
                  <a:cubicBezTo>
                    <a:pt x="41" y="222"/>
                    <a:pt x="19" y="445"/>
                    <a:pt x="0" y="668"/>
                  </a:cubicBezTo>
                  <a:lnTo>
                    <a:pt x="41" y="687"/>
                  </a:lnTo>
                  <a:cubicBezTo>
                    <a:pt x="58" y="478"/>
                    <a:pt x="80" y="254"/>
                    <a:pt x="106" y="19"/>
                  </a:cubicBezTo>
                  <a:cubicBezTo>
                    <a:pt x="91" y="13"/>
                    <a:pt x="78" y="6"/>
                    <a:pt x="65" y="0"/>
                  </a:cubicBezTo>
                  <a:close/>
                </a:path>
              </a:pathLst>
            </a:custGeom>
            <a:solidFill>
              <a:srgbClr val="9CAE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7"/>
            <p:cNvSpPr/>
            <p:nvPr/>
          </p:nvSpPr>
          <p:spPr>
            <a:xfrm>
              <a:off x="3134762" y="3075070"/>
              <a:ext cx="44905" cy="30725"/>
            </a:xfrm>
            <a:custGeom>
              <a:avLst/>
              <a:gdLst/>
              <a:ahLst/>
              <a:cxnLst/>
              <a:rect l="l" t="t" r="r" b="b"/>
              <a:pathLst>
                <a:path w="646" h="442" extrusionOk="0">
                  <a:moveTo>
                    <a:pt x="18" y="1"/>
                  </a:moveTo>
                  <a:cubicBezTo>
                    <a:pt x="11" y="93"/>
                    <a:pt x="5" y="192"/>
                    <a:pt x="1" y="292"/>
                  </a:cubicBezTo>
                  <a:cubicBezTo>
                    <a:pt x="156" y="337"/>
                    <a:pt x="389" y="399"/>
                    <a:pt x="645" y="441"/>
                  </a:cubicBezTo>
                  <a:cubicBezTo>
                    <a:pt x="644" y="343"/>
                    <a:pt x="641" y="246"/>
                    <a:pt x="640" y="148"/>
                  </a:cubicBezTo>
                  <a:cubicBezTo>
                    <a:pt x="421" y="104"/>
                    <a:pt x="214" y="53"/>
                    <a:pt x="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7"/>
            <p:cNvSpPr/>
            <p:nvPr/>
          </p:nvSpPr>
          <p:spPr>
            <a:xfrm>
              <a:off x="830262" y="4089465"/>
              <a:ext cx="967266" cy="319549"/>
            </a:xfrm>
            <a:custGeom>
              <a:avLst/>
              <a:gdLst/>
              <a:ahLst/>
              <a:cxnLst/>
              <a:rect l="l" t="t" r="r" b="b"/>
              <a:pathLst>
                <a:path w="13915" h="4597" extrusionOk="0">
                  <a:moveTo>
                    <a:pt x="417" y="0"/>
                  </a:moveTo>
                  <a:cubicBezTo>
                    <a:pt x="188" y="0"/>
                    <a:pt x="1" y="186"/>
                    <a:pt x="1" y="415"/>
                  </a:cubicBezTo>
                  <a:lnTo>
                    <a:pt x="1" y="4365"/>
                  </a:lnTo>
                  <a:cubicBezTo>
                    <a:pt x="1" y="4493"/>
                    <a:pt x="105" y="4597"/>
                    <a:pt x="233" y="4597"/>
                  </a:cubicBezTo>
                  <a:lnTo>
                    <a:pt x="13914" y="4597"/>
                  </a:lnTo>
                  <a:lnTo>
                    <a:pt x="13914" y="415"/>
                  </a:lnTo>
                  <a:cubicBezTo>
                    <a:pt x="13914" y="186"/>
                    <a:pt x="13729" y="0"/>
                    <a:pt x="13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7"/>
            <p:cNvSpPr/>
            <p:nvPr/>
          </p:nvSpPr>
          <p:spPr>
            <a:xfrm>
              <a:off x="1019547" y="4089465"/>
              <a:ext cx="897893" cy="319549"/>
            </a:xfrm>
            <a:custGeom>
              <a:avLst/>
              <a:gdLst/>
              <a:ahLst/>
              <a:cxnLst/>
              <a:rect l="l" t="t" r="r" b="b"/>
              <a:pathLst>
                <a:path w="12917" h="4597" extrusionOk="0">
                  <a:moveTo>
                    <a:pt x="416" y="0"/>
                  </a:moveTo>
                  <a:cubicBezTo>
                    <a:pt x="187" y="0"/>
                    <a:pt x="0" y="186"/>
                    <a:pt x="0" y="415"/>
                  </a:cubicBezTo>
                  <a:lnTo>
                    <a:pt x="0" y="4298"/>
                  </a:lnTo>
                  <a:cubicBezTo>
                    <a:pt x="0" y="4462"/>
                    <a:pt x="133" y="4597"/>
                    <a:pt x="298" y="4597"/>
                  </a:cubicBezTo>
                  <a:lnTo>
                    <a:pt x="12618" y="4597"/>
                  </a:lnTo>
                  <a:cubicBezTo>
                    <a:pt x="12782" y="4597"/>
                    <a:pt x="12917" y="4462"/>
                    <a:pt x="12917" y="4298"/>
                  </a:cubicBezTo>
                  <a:lnTo>
                    <a:pt x="12917" y="415"/>
                  </a:lnTo>
                  <a:cubicBezTo>
                    <a:pt x="12917" y="186"/>
                    <a:pt x="12730" y="0"/>
                    <a:pt x="1250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7"/>
            <p:cNvSpPr/>
            <p:nvPr/>
          </p:nvSpPr>
          <p:spPr>
            <a:xfrm>
              <a:off x="904711" y="4408944"/>
              <a:ext cx="111220" cy="118241"/>
            </a:xfrm>
            <a:custGeom>
              <a:avLst/>
              <a:gdLst/>
              <a:ahLst/>
              <a:cxnLst/>
              <a:rect l="l" t="t" r="r" b="b"/>
              <a:pathLst>
                <a:path w="1600" h="1701" extrusionOk="0">
                  <a:moveTo>
                    <a:pt x="1" y="1"/>
                  </a:moveTo>
                  <a:lnTo>
                    <a:pt x="1" y="1700"/>
                  </a:lnTo>
                  <a:lnTo>
                    <a:pt x="1600" y="1700"/>
                  </a:lnTo>
                  <a:lnTo>
                    <a:pt x="16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7"/>
            <p:cNvSpPr/>
            <p:nvPr/>
          </p:nvSpPr>
          <p:spPr>
            <a:xfrm>
              <a:off x="928762" y="4408944"/>
              <a:ext cx="111290" cy="118241"/>
            </a:xfrm>
            <a:custGeom>
              <a:avLst/>
              <a:gdLst/>
              <a:ahLst/>
              <a:cxnLst/>
              <a:rect l="l" t="t" r="r" b="b"/>
              <a:pathLst>
                <a:path w="1601" h="1701" extrusionOk="0">
                  <a:moveTo>
                    <a:pt x="1" y="1"/>
                  </a:moveTo>
                  <a:lnTo>
                    <a:pt x="1" y="1700"/>
                  </a:lnTo>
                  <a:lnTo>
                    <a:pt x="1600" y="1700"/>
                  </a:lnTo>
                  <a:lnTo>
                    <a:pt x="16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7"/>
            <p:cNvSpPr/>
            <p:nvPr/>
          </p:nvSpPr>
          <p:spPr>
            <a:xfrm>
              <a:off x="1170251" y="4408944"/>
              <a:ext cx="111290" cy="118241"/>
            </a:xfrm>
            <a:custGeom>
              <a:avLst/>
              <a:gdLst/>
              <a:ahLst/>
              <a:cxnLst/>
              <a:rect l="l" t="t" r="r" b="b"/>
              <a:pathLst>
                <a:path w="1601" h="1701" extrusionOk="0">
                  <a:moveTo>
                    <a:pt x="1" y="1"/>
                  </a:moveTo>
                  <a:lnTo>
                    <a:pt x="1" y="1700"/>
                  </a:lnTo>
                  <a:lnTo>
                    <a:pt x="1600" y="1700"/>
                  </a:lnTo>
                  <a:lnTo>
                    <a:pt x="16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7"/>
            <p:cNvSpPr/>
            <p:nvPr/>
          </p:nvSpPr>
          <p:spPr>
            <a:xfrm>
              <a:off x="1194303" y="4408944"/>
              <a:ext cx="111290" cy="118241"/>
            </a:xfrm>
            <a:custGeom>
              <a:avLst/>
              <a:gdLst/>
              <a:ahLst/>
              <a:cxnLst/>
              <a:rect l="l" t="t" r="r" b="b"/>
              <a:pathLst>
                <a:path w="1601" h="1701" extrusionOk="0">
                  <a:moveTo>
                    <a:pt x="1" y="1"/>
                  </a:moveTo>
                  <a:lnTo>
                    <a:pt x="1" y="1700"/>
                  </a:lnTo>
                  <a:lnTo>
                    <a:pt x="1600" y="1700"/>
                  </a:lnTo>
                  <a:lnTo>
                    <a:pt x="16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7"/>
            <p:cNvSpPr/>
            <p:nvPr/>
          </p:nvSpPr>
          <p:spPr>
            <a:xfrm>
              <a:off x="1435791" y="4408944"/>
              <a:ext cx="111290" cy="118241"/>
            </a:xfrm>
            <a:custGeom>
              <a:avLst/>
              <a:gdLst/>
              <a:ahLst/>
              <a:cxnLst/>
              <a:rect l="l" t="t" r="r" b="b"/>
              <a:pathLst>
                <a:path w="1601" h="1701" extrusionOk="0">
                  <a:moveTo>
                    <a:pt x="1" y="1"/>
                  </a:moveTo>
                  <a:lnTo>
                    <a:pt x="1" y="1700"/>
                  </a:lnTo>
                  <a:lnTo>
                    <a:pt x="1600" y="1700"/>
                  </a:lnTo>
                  <a:lnTo>
                    <a:pt x="160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7"/>
            <p:cNvSpPr/>
            <p:nvPr/>
          </p:nvSpPr>
          <p:spPr>
            <a:xfrm>
              <a:off x="1459912" y="4408944"/>
              <a:ext cx="111220" cy="118241"/>
            </a:xfrm>
            <a:custGeom>
              <a:avLst/>
              <a:gdLst/>
              <a:ahLst/>
              <a:cxnLst/>
              <a:rect l="l" t="t" r="r" b="b"/>
              <a:pathLst>
                <a:path w="1600" h="1701" extrusionOk="0">
                  <a:moveTo>
                    <a:pt x="0" y="1"/>
                  </a:moveTo>
                  <a:lnTo>
                    <a:pt x="0" y="1700"/>
                  </a:lnTo>
                  <a:lnTo>
                    <a:pt x="1599" y="1700"/>
                  </a:lnTo>
                  <a:lnTo>
                    <a:pt x="15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7"/>
            <p:cNvSpPr/>
            <p:nvPr/>
          </p:nvSpPr>
          <p:spPr>
            <a:xfrm>
              <a:off x="1701401" y="4408944"/>
              <a:ext cx="111220" cy="118241"/>
            </a:xfrm>
            <a:custGeom>
              <a:avLst/>
              <a:gdLst/>
              <a:ahLst/>
              <a:cxnLst/>
              <a:rect l="l" t="t" r="r" b="b"/>
              <a:pathLst>
                <a:path w="1600" h="1701" extrusionOk="0">
                  <a:moveTo>
                    <a:pt x="0" y="1"/>
                  </a:moveTo>
                  <a:lnTo>
                    <a:pt x="0" y="1700"/>
                  </a:lnTo>
                  <a:lnTo>
                    <a:pt x="1599" y="1700"/>
                  </a:lnTo>
                  <a:lnTo>
                    <a:pt x="159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7"/>
            <p:cNvSpPr/>
            <p:nvPr/>
          </p:nvSpPr>
          <p:spPr>
            <a:xfrm>
              <a:off x="1725452" y="4408944"/>
              <a:ext cx="111220" cy="118241"/>
            </a:xfrm>
            <a:custGeom>
              <a:avLst/>
              <a:gdLst/>
              <a:ahLst/>
              <a:cxnLst/>
              <a:rect l="l" t="t" r="r" b="b"/>
              <a:pathLst>
                <a:path w="1600" h="1701" extrusionOk="0">
                  <a:moveTo>
                    <a:pt x="0" y="1"/>
                  </a:moveTo>
                  <a:lnTo>
                    <a:pt x="0" y="1700"/>
                  </a:lnTo>
                  <a:lnTo>
                    <a:pt x="1600" y="1700"/>
                  </a:lnTo>
                  <a:lnTo>
                    <a:pt x="16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7"/>
            <p:cNvSpPr/>
            <p:nvPr/>
          </p:nvSpPr>
          <p:spPr>
            <a:xfrm>
              <a:off x="928762" y="4408944"/>
              <a:ext cx="111290" cy="12999"/>
            </a:xfrm>
            <a:custGeom>
              <a:avLst/>
              <a:gdLst/>
              <a:ahLst/>
              <a:cxnLst/>
              <a:rect l="l" t="t" r="r" b="b"/>
              <a:pathLst>
                <a:path w="1601" h="187" extrusionOk="0">
                  <a:moveTo>
                    <a:pt x="1" y="1"/>
                  </a:moveTo>
                  <a:lnTo>
                    <a:pt x="1" y="186"/>
                  </a:lnTo>
                  <a:lnTo>
                    <a:pt x="1600" y="186"/>
                  </a:lnTo>
                  <a:lnTo>
                    <a:pt x="1600" y="1"/>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7"/>
            <p:cNvSpPr/>
            <p:nvPr/>
          </p:nvSpPr>
          <p:spPr>
            <a:xfrm>
              <a:off x="1194303" y="4408944"/>
              <a:ext cx="111290" cy="12999"/>
            </a:xfrm>
            <a:custGeom>
              <a:avLst/>
              <a:gdLst/>
              <a:ahLst/>
              <a:cxnLst/>
              <a:rect l="l" t="t" r="r" b="b"/>
              <a:pathLst>
                <a:path w="1601" h="187" extrusionOk="0">
                  <a:moveTo>
                    <a:pt x="1" y="1"/>
                  </a:moveTo>
                  <a:lnTo>
                    <a:pt x="1" y="186"/>
                  </a:lnTo>
                  <a:lnTo>
                    <a:pt x="1600" y="186"/>
                  </a:lnTo>
                  <a:lnTo>
                    <a:pt x="1600" y="1"/>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7"/>
            <p:cNvSpPr/>
            <p:nvPr/>
          </p:nvSpPr>
          <p:spPr>
            <a:xfrm>
              <a:off x="1459912" y="4408944"/>
              <a:ext cx="111220" cy="12999"/>
            </a:xfrm>
            <a:custGeom>
              <a:avLst/>
              <a:gdLst/>
              <a:ahLst/>
              <a:cxnLst/>
              <a:rect l="l" t="t" r="r" b="b"/>
              <a:pathLst>
                <a:path w="1600" h="187" extrusionOk="0">
                  <a:moveTo>
                    <a:pt x="0" y="1"/>
                  </a:moveTo>
                  <a:lnTo>
                    <a:pt x="0" y="186"/>
                  </a:lnTo>
                  <a:lnTo>
                    <a:pt x="1599" y="186"/>
                  </a:lnTo>
                  <a:lnTo>
                    <a:pt x="1599" y="1"/>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7"/>
            <p:cNvSpPr/>
            <p:nvPr/>
          </p:nvSpPr>
          <p:spPr>
            <a:xfrm>
              <a:off x="1725452" y="4408944"/>
              <a:ext cx="111220" cy="12999"/>
            </a:xfrm>
            <a:custGeom>
              <a:avLst/>
              <a:gdLst/>
              <a:ahLst/>
              <a:cxnLst/>
              <a:rect l="l" t="t" r="r" b="b"/>
              <a:pathLst>
                <a:path w="1600" h="187" extrusionOk="0">
                  <a:moveTo>
                    <a:pt x="0" y="1"/>
                  </a:moveTo>
                  <a:lnTo>
                    <a:pt x="0" y="186"/>
                  </a:lnTo>
                  <a:lnTo>
                    <a:pt x="1600" y="186"/>
                  </a:lnTo>
                  <a:lnTo>
                    <a:pt x="1600" y="1"/>
                  </a:lnTo>
                  <a:close/>
                </a:path>
              </a:pathLst>
            </a:custGeom>
            <a:solidFill>
              <a:srgbClr val="BB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7"/>
            <p:cNvSpPr/>
            <p:nvPr/>
          </p:nvSpPr>
          <p:spPr>
            <a:xfrm>
              <a:off x="1896663" y="4388299"/>
              <a:ext cx="20784" cy="20715"/>
            </a:xfrm>
            <a:custGeom>
              <a:avLst/>
              <a:gdLst/>
              <a:ahLst/>
              <a:cxnLst/>
              <a:rect l="l" t="t" r="r" b="b"/>
              <a:pathLst>
                <a:path w="299" h="298" extrusionOk="0">
                  <a:moveTo>
                    <a:pt x="299" y="0"/>
                  </a:moveTo>
                  <a:lnTo>
                    <a:pt x="299" y="0"/>
                  </a:lnTo>
                  <a:cubicBezTo>
                    <a:pt x="298" y="164"/>
                    <a:pt x="164" y="298"/>
                    <a:pt x="0" y="298"/>
                  </a:cubicBezTo>
                  <a:cubicBezTo>
                    <a:pt x="164" y="298"/>
                    <a:pt x="298" y="165"/>
                    <a:pt x="299" y="0"/>
                  </a:cubicBezTo>
                  <a:close/>
                </a:path>
              </a:pathLst>
            </a:custGeom>
            <a:solidFill>
              <a:srgbClr val="778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7"/>
            <p:cNvSpPr/>
            <p:nvPr/>
          </p:nvSpPr>
          <p:spPr>
            <a:xfrm>
              <a:off x="1019547" y="4129295"/>
              <a:ext cx="897893" cy="279718"/>
            </a:xfrm>
            <a:custGeom>
              <a:avLst/>
              <a:gdLst/>
              <a:ahLst/>
              <a:cxnLst/>
              <a:rect l="l" t="t" r="r" b="b"/>
              <a:pathLst>
                <a:path w="12917" h="4024" extrusionOk="0">
                  <a:moveTo>
                    <a:pt x="11663" y="1"/>
                  </a:moveTo>
                  <a:lnTo>
                    <a:pt x="11559" y="657"/>
                  </a:lnTo>
                  <a:cubicBezTo>
                    <a:pt x="11311" y="2207"/>
                    <a:pt x="10000" y="3366"/>
                    <a:pt x="8431" y="3423"/>
                  </a:cubicBezTo>
                  <a:lnTo>
                    <a:pt x="0" y="3725"/>
                  </a:lnTo>
                  <a:cubicBezTo>
                    <a:pt x="0" y="3885"/>
                    <a:pt x="126" y="4015"/>
                    <a:pt x="284" y="4024"/>
                  </a:cubicBezTo>
                  <a:lnTo>
                    <a:pt x="12618" y="4024"/>
                  </a:lnTo>
                  <a:cubicBezTo>
                    <a:pt x="12782" y="4024"/>
                    <a:pt x="12917" y="3889"/>
                    <a:pt x="12917" y="3725"/>
                  </a:cubicBezTo>
                  <a:lnTo>
                    <a:pt x="12917" y="1"/>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7"/>
            <p:cNvSpPr/>
            <p:nvPr/>
          </p:nvSpPr>
          <p:spPr>
            <a:xfrm>
              <a:off x="1170251" y="4408944"/>
              <a:ext cx="111290" cy="70"/>
            </a:xfrm>
            <a:custGeom>
              <a:avLst/>
              <a:gdLst/>
              <a:ahLst/>
              <a:cxnLst/>
              <a:rect l="l" t="t" r="r" b="b"/>
              <a:pathLst>
                <a:path w="1601" h="1" extrusionOk="0">
                  <a:moveTo>
                    <a:pt x="347" y="1"/>
                  </a:moveTo>
                  <a:lnTo>
                    <a:pt x="1" y="1"/>
                  </a:lnTo>
                  <a:lnTo>
                    <a:pt x="1" y="1"/>
                  </a:lnTo>
                  <a:lnTo>
                    <a:pt x="1600" y="1"/>
                  </a:lnTo>
                  <a:lnTo>
                    <a:pt x="347" y="1"/>
                  </a:lnTo>
                  <a:lnTo>
                    <a:pt x="347" y="1"/>
                  </a:lnTo>
                  <a:close/>
                </a:path>
              </a:pathLst>
            </a:custGeom>
            <a:solidFill>
              <a:srgbClr val="8A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7"/>
            <p:cNvSpPr/>
            <p:nvPr/>
          </p:nvSpPr>
          <p:spPr>
            <a:xfrm>
              <a:off x="1435791" y="4408944"/>
              <a:ext cx="111290" cy="70"/>
            </a:xfrm>
            <a:custGeom>
              <a:avLst/>
              <a:gdLst/>
              <a:ahLst/>
              <a:cxnLst/>
              <a:rect l="l" t="t" r="r" b="b"/>
              <a:pathLst>
                <a:path w="1601" h="1" extrusionOk="0">
                  <a:moveTo>
                    <a:pt x="347" y="1"/>
                  </a:moveTo>
                  <a:lnTo>
                    <a:pt x="1" y="1"/>
                  </a:lnTo>
                  <a:lnTo>
                    <a:pt x="1" y="1"/>
                  </a:lnTo>
                  <a:lnTo>
                    <a:pt x="1600" y="1"/>
                  </a:lnTo>
                  <a:lnTo>
                    <a:pt x="347" y="1"/>
                  </a:lnTo>
                  <a:lnTo>
                    <a:pt x="347" y="1"/>
                  </a:lnTo>
                  <a:close/>
                </a:path>
              </a:pathLst>
            </a:custGeom>
            <a:solidFill>
              <a:srgbClr val="8A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7"/>
            <p:cNvSpPr/>
            <p:nvPr/>
          </p:nvSpPr>
          <p:spPr>
            <a:xfrm>
              <a:off x="1701401" y="4408944"/>
              <a:ext cx="111220" cy="70"/>
            </a:xfrm>
            <a:custGeom>
              <a:avLst/>
              <a:gdLst/>
              <a:ahLst/>
              <a:cxnLst/>
              <a:rect l="l" t="t" r="r" b="b"/>
              <a:pathLst>
                <a:path w="1600" h="1" extrusionOk="0">
                  <a:moveTo>
                    <a:pt x="346" y="1"/>
                  </a:moveTo>
                  <a:lnTo>
                    <a:pt x="0" y="1"/>
                  </a:lnTo>
                  <a:lnTo>
                    <a:pt x="0" y="1"/>
                  </a:lnTo>
                  <a:lnTo>
                    <a:pt x="1599" y="1"/>
                  </a:lnTo>
                  <a:lnTo>
                    <a:pt x="346" y="1"/>
                  </a:lnTo>
                  <a:lnTo>
                    <a:pt x="346" y="1"/>
                  </a:lnTo>
                  <a:close/>
                </a:path>
              </a:pathLst>
            </a:custGeom>
            <a:solidFill>
              <a:srgbClr val="8A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7"/>
            <p:cNvSpPr/>
            <p:nvPr/>
          </p:nvSpPr>
          <p:spPr>
            <a:xfrm>
              <a:off x="1039219" y="4408944"/>
              <a:ext cx="834" cy="70"/>
            </a:xfrm>
            <a:custGeom>
              <a:avLst/>
              <a:gdLst/>
              <a:ahLst/>
              <a:cxnLst/>
              <a:rect l="l" t="t" r="r" b="b"/>
              <a:pathLst>
                <a:path w="12" h="1" extrusionOk="0">
                  <a:moveTo>
                    <a:pt x="11" y="1"/>
                  </a:moveTo>
                  <a:cubicBezTo>
                    <a:pt x="8" y="1"/>
                    <a:pt x="4" y="1"/>
                    <a:pt x="1" y="1"/>
                  </a:cubicBezTo>
                  <a:lnTo>
                    <a:pt x="11" y="1"/>
                  </a:lnTo>
                  <a:lnTo>
                    <a:pt x="11" y="1"/>
                  </a:lnTo>
                  <a:close/>
                </a:path>
              </a:pathLst>
            </a:custGeom>
            <a:solidFill>
              <a:srgbClr val="8A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7"/>
            <p:cNvSpPr/>
            <p:nvPr/>
          </p:nvSpPr>
          <p:spPr>
            <a:xfrm>
              <a:off x="1194303" y="4408944"/>
              <a:ext cx="111290" cy="70"/>
            </a:xfrm>
            <a:custGeom>
              <a:avLst/>
              <a:gdLst/>
              <a:ahLst/>
              <a:cxnLst/>
              <a:rect l="l" t="t" r="r" b="b"/>
              <a:pathLst>
                <a:path w="1601" h="1" extrusionOk="0">
                  <a:moveTo>
                    <a:pt x="1600" y="1"/>
                  </a:moveTo>
                  <a:lnTo>
                    <a:pt x="1" y="1"/>
                  </a:lnTo>
                  <a:lnTo>
                    <a:pt x="1" y="1"/>
                  </a:lnTo>
                  <a:lnTo>
                    <a:pt x="1600" y="1"/>
                  </a:lnTo>
                  <a:lnTo>
                    <a:pt x="1600" y="1"/>
                  </a:lnTo>
                  <a:close/>
                </a:path>
              </a:pathLst>
            </a:custGeom>
            <a:solidFill>
              <a:srgbClr val="8A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7"/>
            <p:cNvSpPr/>
            <p:nvPr/>
          </p:nvSpPr>
          <p:spPr>
            <a:xfrm>
              <a:off x="1459912" y="4408944"/>
              <a:ext cx="111220" cy="70"/>
            </a:xfrm>
            <a:custGeom>
              <a:avLst/>
              <a:gdLst/>
              <a:ahLst/>
              <a:cxnLst/>
              <a:rect l="l" t="t" r="r" b="b"/>
              <a:pathLst>
                <a:path w="1600" h="1" extrusionOk="0">
                  <a:moveTo>
                    <a:pt x="1599" y="1"/>
                  </a:moveTo>
                  <a:lnTo>
                    <a:pt x="0" y="1"/>
                  </a:lnTo>
                  <a:lnTo>
                    <a:pt x="0" y="1"/>
                  </a:lnTo>
                  <a:lnTo>
                    <a:pt x="1599" y="1"/>
                  </a:lnTo>
                  <a:lnTo>
                    <a:pt x="1599" y="1"/>
                  </a:lnTo>
                  <a:close/>
                </a:path>
              </a:pathLst>
            </a:custGeom>
            <a:solidFill>
              <a:srgbClr val="8A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7"/>
            <p:cNvSpPr/>
            <p:nvPr/>
          </p:nvSpPr>
          <p:spPr>
            <a:xfrm>
              <a:off x="1725452" y="4408944"/>
              <a:ext cx="111220" cy="70"/>
            </a:xfrm>
            <a:custGeom>
              <a:avLst/>
              <a:gdLst/>
              <a:ahLst/>
              <a:cxnLst/>
              <a:rect l="l" t="t" r="r" b="b"/>
              <a:pathLst>
                <a:path w="1600" h="1" extrusionOk="0">
                  <a:moveTo>
                    <a:pt x="1600" y="1"/>
                  </a:moveTo>
                  <a:lnTo>
                    <a:pt x="0" y="1"/>
                  </a:lnTo>
                  <a:lnTo>
                    <a:pt x="0" y="1"/>
                  </a:lnTo>
                  <a:lnTo>
                    <a:pt x="1600" y="1"/>
                  </a:lnTo>
                  <a:lnTo>
                    <a:pt x="1600" y="1"/>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7"/>
            <p:cNvSpPr/>
            <p:nvPr/>
          </p:nvSpPr>
          <p:spPr>
            <a:xfrm>
              <a:off x="1888461" y="4089465"/>
              <a:ext cx="556" cy="70"/>
            </a:xfrm>
            <a:custGeom>
              <a:avLst/>
              <a:gdLst/>
              <a:ahLst/>
              <a:cxnLst/>
              <a:rect l="l" t="t" r="r" b="b"/>
              <a:pathLst>
                <a:path w="8" h="1" extrusionOk="0">
                  <a:moveTo>
                    <a:pt x="8" y="0"/>
                  </a:moveTo>
                  <a:lnTo>
                    <a:pt x="1" y="0"/>
                  </a:lnTo>
                  <a:lnTo>
                    <a:pt x="8" y="0"/>
                  </a:lnTo>
                  <a:close/>
                </a:path>
              </a:pathLst>
            </a:custGeom>
            <a:solidFill>
              <a:srgbClr val="81A1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7"/>
            <p:cNvSpPr/>
            <p:nvPr/>
          </p:nvSpPr>
          <p:spPr>
            <a:xfrm>
              <a:off x="1019547" y="4089465"/>
              <a:ext cx="817258" cy="250106"/>
            </a:xfrm>
            <a:custGeom>
              <a:avLst/>
              <a:gdLst/>
              <a:ahLst/>
              <a:cxnLst/>
              <a:rect l="l" t="t" r="r" b="b"/>
              <a:pathLst>
                <a:path w="11757" h="3598" extrusionOk="0">
                  <a:moveTo>
                    <a:pt x="416" y="0"/>
                  </a:moveTo>
                  <a:cubicBezTo>
                    <a:pt x="187" y="0"/>
                    <a:pt x="0" y="186"/>
                    <a:pt x="0" y="415"/>
                  </a:cubicBezTo>
                  <a:lnTo>
                    <a:pt x="0" y="3597"/>
                  </a:lnTo>
                  <a:lnTo>
                    <a:pt x="509" y="574"/>
                  </a:lnTo>
                  <a:lnTo>
                    <a:pt x="11663" y="574"/>
                  </a:lnTo>
                  <a:lnTo>
                    <a:pt x="11756" y="0"/>
                  </a:lnTo>
                  <a:close/>
                </a:path>
              </a:pathLst>
            </a:custGeom>
            <a:solidFill>
              <a:srgbClr val="FFFFFF">
                <a:alpha val="213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7"/>
            <p:cNvSpPr/>
            <p:nvPr/>
          </p:nvSpPr>
          <p:spPr>
            <a:xfrm>
              <a:off x="1889017" y="4089465"/>
              <a:ext cx="28431" cy="28848"/>
            </a:xfrm>
            <a:custGeom>
              <a:avLst/>
              <a:gdLst/>
              <a:ahLst/>
              <a:cxnLst/>
              <a:rect l="l" t="t" r="r" b="b"/>
              <a:pathLst>
                <a:path w="409" h="415" extrusionOk="0">
                  <a:moveTo>
                    <a:pt x="0" y="0"/>
                  </a:moveTo>
                  <a:cubicBezTo>
                    <a:pt x="226" y="3"/>
                    <a:pt x="409" y="189"/>
                    <a:pt x="409" y="415"/>
                  </a:cubicBezTo>
                  <a:cubicBezTo>
                    <a:pt x="409" y="187"/>
                    <a:pt x="226" y="3"/>
                    <a:pt x="0" y="0"/>
                  </a:cubicBezTo>
                  <a:close/>
                </a:path>
              </a:pathLst>
            </a:custGeom>
            <a:solidFill>
              <a:srgbClr val="5E72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7"/>
            <p:cNvSpPr/>
            <p:nvPr/>
          </p:nvSpPr>
          <p:spPr>
            <a:xfrm>
              <a:off x="1830278" y="4089465"/>
              <a:ext cx="87169" cy="39900"/>
            </a:xfrm>
            <a:custGeom>
              <a:avLst/>
              <a:gdLst/>
              <a:ahLst/>
              <a:cxnLst/>
              <a:rect l="l" t="t" r="r" b="b"/>
              <a:pathLst>
                <a:path w="1254" h="574" extrusionOk="0">
                  <a:moveTo>
                    <a:pt x="93" y="0"/>
                  </a:moveTo>
                  <a:lnTo>
                    <a:pt x="0" y="574"/>
                  </a:lnTo>
                  <a:lnTo>
                    <a:pt x="1254" y="574"/>
                  </a:lnTo>
                  <a:lnTo>
                    <a:pt x="1254" y="415"/>
                  </a:lnTo>
                  <a:cubicBezTo>
                    <a:pt x="1254" y="189"/>
                    <a:pt x="1071" y="3"/>
                    <a:pt x="84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7"/>
            <p:cNvSpPr/>
            <p:nvPr/>
          </p:nvSpPr>
          <p:spPr>
            <a:xfrm>
              <a:off x="1659276" y="2824130"/>
              <a:ext cx="440640" cy="24051"/>
            </a:xfrm>
            <a:custGeom>
              <a:avLst/>
              <a:gdLst/>
              <a:ahLst/>
              <a:cxnLst/>
              <a:rect l="l" t="t" r="r" b="b"/>
              <a:pathLst>
                <a:path w="6339" h="346" extrusionOk="0">
                  <a:moveTo>
                    <a:pt x="1" y="1"/>
                  </a:moveTo>
                  <a:lnTo>
                    <a:pt x="1" y="345"/>
                  </a:lnTo>
                  <a:lnTo>
                    <a:pt x="6339" y="345"/>
                  </a:lnTo>
                  <a:lnTo>
                    <a:pt x="63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7"/>
            <p:cNvSpPr/>
            <p:nvPr/>
          </p:nvSpPr>
          <p:spPr>
            <a:xfrm>
              <a:off x="1659276" y="2909839"/>
              <a:ext cx="440640" cy="24051"/>
            </a:xfrm>
            <a:custGeom>
              <a:avLst/>
              <a:gdLst/>
              <a:ahLst/>
              <a:cxnLst/>
              <a:rect l="l" t="t" r="r" b="b"/>
              <a:pathLst>
                <a:path w="6339" h="346" extrusionOk="0">
                  <a:moveTo>
                    <a:pt x="1" y="0"/>
                  </a:moveTo>
                  <a:lnTo>
                    <a:pt x="1" y="345"/>
                  </a:lnTo>
                  <a:lnTo>
                    <a:pt x="6339" y="345"/>
                  </a:lnTo>
                  <a:lnTo>
                    <a:pt x="63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7"/>
            <p:cNvSpPr/>
            <p:nvPr/>
          </p:nvSpPr>
          <p:spPr>
            <a:xfrm>
              <a:off x="1310320" y="2824130"/>
              <a:ext cx="262410" cy="24051"/>
            </a:xfrm>
            <a:custGeom>
              <a:avLst/>
              <a:gdLst/>
              <a:ahLst/>
              <a:cxnLst/>
              <a:rect l="l" t="t" r="r" b="b"/>
              <a:pathLst>
                <a:path w="3775" h="346" extrusionOk="0">
                  <a:moveTo>
                    <a:pt x="1" y="1"/>
                  </a:moveTo>
                  <a:lnTo>
                    <a:pt x="1" y="345"/>
                  </a:lnTo>
                  <a:lnTo>
                    <a:pt x="3775" y="345"/>
                  </a:lnTo>
                  <a:lnTo>
                    <a:pt x="37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7"/>
            <p:cNvSpPr/>
            <p:nvPr/>
          </p:nvSpPr>
          <p:spPr>
            <a:xfrm>
              <a:off x="1310320" y="2909839"/>
              <a:ext cx="349022" cy="24051"/>
            </a:xfrm>
            <a:custGeom>
              <a:avLst/>
              <a:gdLst/>
              <a:ahLst/>
              <a:cxnLst/>
              <a:rect l="l" t="t" r="r" b="b"/>
              <a:pathLst>
                <a:path w="5021" h="346" extrusionOk="0">
                  <a:moveTo>
                    <a:pt x="1" y="0"/>
                  </a:moveTo>
                  <a:lnTo>
                    <a:pt x="1" y="345"/>
                  </a:lnTo>
                  <a:lnTo>
                    <a:pt x="5021" y="345"/>
                  </a:lnTo>
                  <a:lnTo>
                    <a:pt x="50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7"/>
            <p:cNvSpPr/>
            <p:nvPr/>
          </p:nvSpPr>
          <p:spPr>
            <a:xfrm rot="1983948">
              <a:off x="3351487" y="2079189"/>
              <a:ext cx="68731" cy="91697"/>
            </a:xfrm>
            <a:prstGeom prst="ellipse">
              <a:avLst/>
            </a:prstGeom>
            <a:solidFill>
              <a:srgbClr val="F6C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7"/>
            <p:cNvSpPr/>
            <p:nvPr/>
          </p:nvSpPr>
          <p:spPr>
            <a:xfrm>
              <a:off x="3357343" y="2102799"/>
              <a:ext cx="45948" cy="56653"/>
            </a:xfrm>
            <a:custGeom>
              <a:avLst/>
              <a:gdLst/>
              <a:ahLst/>
              <a:cxnLst/>
              <a:rect l="l" t="t" r="r" b="b"/>
              <a:pathLst>
                <a:path w="661" h="815" extrusionOk="0">
                  <a:moveTo>
                    <a:pt x="604" y="1"/>
                  </a:moveTo>
                  <a:cubicBezTo>
                    <a:pt x="558" y="1"/>
                    <a:pt x="510" y="9"/>
                    <a:pt x="465" y="21"/>
                  </a:cubicBezTo>
                  <a:cubicBezTo>
                    <a:pt x="402" y="38"/>
                    <a:pt x="341" y="67"/>
                    <a:pt x="284" y="102"/>
                  </a:cubicBezTo>
                  <a:cubicBezTo>
                    <a:pt x="228" y="137"/>
                    <a:pt x="177" y="180"/>
                    <a:pt x="129" y="227"/>
                  </a:cubicBezTo>
                  <a:lnTo>
                    <a:pt x="63" y="299"/>
                  </a:lnTo>
                  <a:lnTo>
                    <a:pt x="2" y="379"/>
                  </a:lnTo>
                  <a:lnTo>
                    <a:pt x="0" y="408"/>
                  </a:lnTo>
                  <a:cubicBezTo>
                    <a:pt x="28" y="451"/>
                    <a:pt x="51" y="496"/>
                    <a:pt x="57" y="541"/>
                  </a:cubicBezTo>
                  <a:lnTo>
                    <a:pt x="47" y="603"/>
                  </a:lnTo>
                  <a:lnTo>
                    <a:pt x="7" y="657"/>
                  </a:lnTo>
                  <a:lnTo>
                    <a:pt x="0" y="684"/>
                  </a:lnTo>
                  <a:lnTo>
                    <a:pt x="25" y="722"/>
                  </a:lnTo>
                  <a:lnTo>
                    <a:pt x="52" y="748"/>
                  </a:lnTo>
                  <a:lnTo>
                    <a:pt x="84" y="771"/>
                  </a:lnTo>
                  <a:lnTo>
                    <a:pt x="118" y="789"/>
                  </a:lnTo>
                  <a:cubicBezTo>
                    <a:pt x="155" y="805"/>
                    <a:pt x="196" y="815"/>
                    <a:pt x="237" y="815"/>
                  </a:cubicBezTo>
                  <a:cubicBezTo>
                    <a:pt x="246" y="815"/>
                    <a:pt x="256" y="814"/>
                    <a:pt x="265" y="813"/>
                  </a:cubicBezTo>
                  <a:lnTo>
                    <a:pt x="303" y="806"/>
                  </a:lnTo>
                  <a:lnTo>
                    <a:pt x="338" y="795"/>
                  </a:lnTo>
                  <a:lnTo>
                    <a:pt x="402" y="758"/>
                  </a:lnTo>
                  <a:lnTo>
                    <a:pt x="457" y="712"/>
                  </a:lnTo>
                  <a:lnTo>
                    <a:pt x="501" y="657"/>
                  </a:lnTo>
                  <a:lnTo>
                    <a:pt x="449" y="703"/>
                  </a:lnTo>
                  <a:lnTo>
                    <a:pt x="391" y="741"/>
                  </a:lnTo>
                  <a:cubicBezTo>
                    <a:pt x="351" y="764"/>
                    <a:pt x="307" y="779"/>
                    <a:pt x="262" y="779"/>
                  </a:cubicBezTo>
                  <a:cubicBezTo>
                    <a:pt x="260" y="779"/>
                    <a:pt x="257" y="779"/>
                    <a:pt x="254" y="779"/>
                  </a:cubicBezTo>
                  <a:cubicBezTo>
                    <a:pt x="214" y="779"/>
                    <a:pt x="173" y="769"/>
                    <a:pt x="138" y="748"/>
                  </a:cubicBezTo>
                  <a:lnTo>
                    <a:pt x="110" y="731"/>
                  </a:lnTo>
                  <a:lnTo>
                    <a:pt x="84" y="712"/>
                  </a:lnTo>
                  <a:lnTo>
                    <a:pt x="55" y="676"/>
                  </a:lnTo>
                  <a:lnTo>
                    <a:pt x="55" y="676"/>
                  </a:lnTo>
                  <a:lnTo>
                    <a:pt x="96" y="625"/>
                  </a:lnTo>
                  <a:lnTo>
                    <a:pt x="110" y="535"/>
                  </a:lnTo>
                  <a:lnTo>
                    <a:pt x="87" y="451"/>
                  </a:lnTo>
                  <a:lnTo>
                    <a:pt x="57" y="396"/>
                  </a:lnTo>
                  <a:lnTo>
                    <a:pt x="57" y="396"/>
                  </a:lnTo>
                  <a:lnTo>
                    <a:pt x="105" y="334"/>
                  </a:lnTo>
                  <a:lnTo>
                    <a:pt x="167" y="263"/>
                  </a:lnTo>
                  <a:lnTo>
                    <a:pt x="235" y="196"/>
                  </a:lnTo>
                  <a:lnTo>
                    <a:pt x="270" y="166"/>
                  </a:lnTo>
                  <a:lnTo>
                    <a:pt x="307" y="137"/>
                  </a:lnTo>
                  <a:cubicBezTo>
                    <a:pt x="360" y="101"/>
                    <a:pt x="415" y="69"/>
                    <a:pt x="474" y="46"/>
                  </a:cubicBezTo>
                  <a:cubicBezTo>
                    <a:pt x="533" y="22"/>
                    <a:pt x="596" y="6"/>
                    <a:pt x="661" y="5"/>
                  </a:cubicBezTo>
                  <a:cubicBezTo>
                    <a:pt x="642" y="2"/>
                    <a:pt x="623" y="1"/>
                    <a:pt x="604"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7"/>
            <p:cNvSpPr/>
            <p:nvPr/>
          </p:nvSpPr>
          <p:spPr>
            <a:xfrm>
              <a:off x="3377085" y="2111349"/>
              <a:ext cx="22800" cy="43306"/>
            </a:xfrm>
            <a:custGeom>
              <a:avLst/>
              <a:gdLst/>
              <a:ahLst/>
              <a:cxnLst/>
              <a:rect l="l" t="t" r="r" b="b"/>
              <a:pathLst>
                <a:path w="328" h="623" extrusionOk="0">
                  <a:moveTo>
                    <a:pt x="155" y="1"/>
                  </a:moveTo>
                  <a:lnTo>
                    <a:pt x="148" y="18"/>
                  </a:lnTo>
                  <a:cubicBezTo>
                    <a:pt x="154" y="33"/>
                    <a:pt x="293" y="356"/>
                    <a:pt x="2" y="596"/>
                  </a:cubicBezTo>
                  <a:lnTo>
                    <a:pt x="0" y="617"/>
                  </a:lnTo>
                  <a:lnTo>
                    <a:pt x="12" y="622"/>
                  </a:lnTo>
                  <a:cubicBezTo>
                    <a:pt x="328" y="363"/>
                    <a:pt x="175" y="11"/>
                    <a:pt x="174" y="8"/>
                  </a:cubicBezTo>
                  <a:lnTo>
                    <a:pt x="155"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 name="Google Shape;1789;p42">
            <a:extLst>
              <a:ext uri="{FF2B5EF4-FFF2-40B4-BE49-F238E27FC236}">
                <a16:creationId xmlns:a16="http://schemas.microsoft.com/office/drawing/2014/main" id="{815AF96C-B1C4-A0F3-76CD-30D6D6D6A877}"/>
              </a:ext>
            </a:extLst>
          </p:cNvPr>
          <p:cNvSpPr txBox="1">
            <a:spLocks noGrp="1"/>
          </p:cNvSpPr>
          <p:nvPr>
            <p:ph type="title"/>
          </p:nvPr>
        </p:nvSpPr>
        <p:spPr>
          <a:xfrm>
            <a:off x="1224643" y="1255800"/>
            <a:ext cx="7148981" cy="915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4800" b="1">
                <a:solidFill>
                  <a:schemeClr val="accent3"/>
                </a:solidFill>
                <a:latin typeface="+mn-lt"/>
              </a:rPr>
              <a:t>III. </a:t>
            </a:r>
            <a:r>
              <a:rPr lang="en-US" sz="4800" b="1">
                <a:solidFill>
                  <a:schemeClr val="tx1"/>
                </a:solidFill>
                <a:latin typeface="+mn-lt"/>
              </a:rPr>
              <a:t>Kết quả thực hiện</a:t>
            </a:r>
            <a:endParaRPr sz="4800" b="1">
              <a:solidFill>
                <a:schemeClr val="tx1"/>
              </a:solidFill>
              <a:latin typeface="+mn-lt"/>
            </a:endParaRPr>
          </a:p>
        </p:txBody>
      </p:sp>
      <p:sp>
        <p:nvSpPr>
          <p:cNvPr id="15" name="TextBox 14">
            <a:extLst>
              <a:ext uri="{FF2B5EF4-FFF2-40B4-BE49-F238E27FC236}">
                <a16:creationId xmlns:a16="http://schemas.microsoft.com/office/drawing/2014/main" id="{50745F68-CD1A-BD52-8C4C-7956A1949F2D}"/>
              </a:ext>
            </a:extLst>
          </p:cNvPr>
          <p:cNvSpPr txBox="1"/>
          <p:nvPr/>
        </p:nvSpPr>
        <p:spPr>
          <a:xfrm>
            <a:off x="8679379" y="4835723"/>
            <a:ext cx="383438" cy="307777"/>
          </a:xfrm>
          <a:prstGeom prst="rect">
            <a:avLst/>
          </a:prstGeom>
          <a:noFill/>
        </p:spPr>
        <p:txBody>
          <a:bodyPr wrap="none" rtlCol="0">
            <a:spAutoFit/>
          </a:bodyPr>
          <a:lstStyle/>
          <a:p>
            <a:r>
              <a:rPr lang="en-US"/>
              <a:t>21</a:t>
            </a: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949"/>
        <p:cNvGrpSpPr/>
        <p:nvPr/>
      </p:nvGrpSpPr>
      <p:grpSpPr>
        <a:xfrm>
          <a:off x="0" y="0"/>
          <a:ext cx="0" cy="0"/>
          <a:chOff x="0" y="0"/>
          <a:chExt cx="0" cy="0"/>
        </a:xfrm>
      </p:grpSpPr>
      <p:pic>
        <p:nvPicPr>
          <p:cNvPr id="5" name="Picture 4">
            <a:extLst>
              <a:ext uri="{FF2B5EF4-FFF2-40B4-BE49-F238E27FC236}">
                <a16:creationId xmlns:a16="http://schemas.microsoft.com/office/drawing/2014/main" id="{C6047DAD-863D-CF22-5A55-7FF1998E86A7}"/>
              </a:ext>
            </a:extLst>
          </p:cNvPr>
          <p:cNvPicPr>
            <a:picLocks noChangeAspect="1"/>
          </p:cNvPicPr>
          <p:nvPr/>
        </p:nvPicPr>
        <p:blipFill>
          <a:blip r:embed="rId3"/>
          <a:stretch>
            <a:fillRect/>
          </a:stretch>
        </p:blipFill>
        <p:spPr>
          <a:xfrm>
            <a:off x="1534795" y="860742"/>
            <a:ext cx="6074410" cy="3422015"/>
          </a:xfrm>
          <a:prstGeom prst="rect">
            <a:avLst/>
          </a:prstGeom>
          <a:noFill/>
          <a:ln>
            <a:noFill/>
          </a:ln>
        </p:spPr>
      </p:pic>
      <p:sp>
        <p:nvSpPr>
          <p:cNvPr id="6" name="Google Shape;2036;p49">
            <a:extLst>
              <a:ext uri="{FF2B5EF4-FFF2-40B4-BE49-F238E27FC236}">
                <a16:creationId xmlns:a16="http://schemas.microsoft.com/office/drawing/2014/main" id="{EDE19C90-85CF-8D1C-DC7A-2AB38EFA5B3C}"/>
              </a:ext>
            </a:extLst>
          </p:cNvPr>
          <p:cNvSpPr txBox="1">
            <a:spLocks noGrp="1"/>
          </p:cNvSpPr>
          <p:nvPr>
            <p:ph type="title"/>
          </p:nvPr>
        </p:nvSpPr>
        <p:spPr>
          <a:xfrm>
            <a:off x="720000" y="33730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2800" b="1">
                <a:solidFill>
                  <a:schemeClr val="tx1"/>
                </a:solidFill>
                <a:latin typeface="+mn-lt"/>
                <a:ea typeface="Times New Roman" panose="02020603050405020304" pitchFamily="18" charset="0"/>
              </a:rPr>
              <a:t>Schematic</a:t>
            </a:r>
            <a:r>
              <a:rPr lang="en-US" sz="2800" b="1">
                <a:solidFill>
                  <a:schemeClr val="tx1"/>
                </a:solidFill>
                <a:effectLst/>
                <a:latin typeface="+mn-lt"/>
                <a:ea typeface="Times New Roman" panose="02020603050405020304" pitchFamily="18" charset="0"/>
              </a:rPr>
              <a:t> </a:t>
            </a:r>
            <a:r>
              <a:rPr lang="en-SG" sz="2800" b="1">
                <a:solidFill>
                  <a:schemeClr val="tx1"/>
                </a:solidFill>
                <a:effectLst/>
                <a:latin typeface="+mn-lt"/>
                <a:ea typeface="Times New Roman" panose="02020603050405020304" pitchFamily="18" charset="0"/>
              </a:rPr>
              <a:t> </a:t>
            </a:r>
            <a:br>
              <a:rPr lang="en-US" sz="2800" b="1">
                <a:solidFill>
                  <a:schemeClr val="tx1"/>
                </a:solidFill>
                <a:latin typeface="+mn-lt"/>
              </a:rPr>
            </a:br>
            <a:endParaRPr sz="2800" b="1">
              <a:solidFill>
                <a:schemeClr val="tx1"/>
              </a:solidFill>
              <a:latin typeface="+mn-lt"/>
            </a:endParaRPr>
          </a:p>
        </p:txBody>
      </p:sp>
      <p:sp>
        <p:nvSpPr>
          <p:cNvPr id="7" name="TextBox 6">
            <a:extLst>
              <a:ext uri="{FF2B5EF4-FFF2-40B4-BE49-F238E27FC236}">
                <a16:creationId xmlns:a16="http://schemas.microsoft.com/office/drawing/2014/main" id="{499E8303-02AD-D790-A358-285A6E75979F}"/>
              </a:ext>
            </a:extLst>
          </p:cNvPr>
          <p:cNvSpPr txBox="1"/>
          <p:nvPr/>
        </p:nvSpPr>
        <p:spPr>
          <a:xfrm>
            <a:off x="8679379" y="4835723"/>
            <a:ext cx="383438" cy="307777"/>
          </a:xfrm>
          <a:prstGeom prst="rect">
            <a:avLst/>
          </a:prstGeom>
          <a:noFill/>
        </p:spPr>
        <p:txBody>
          <a:bodyPr wrap="none" rtlCol="0">
            <a:spAutoFit/>
          </a:bodyPr>
          <a:lstStyle/>
          <a:p>
            <a:r>
              <a:rPr lang="en-US"/>
              <a:t>22</a:t>
            </a: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949">
          <a:extLst>
            <a:ext uri="{FF2B5EF4-FFF2-40B4-BE49-F238E27FC236}">
              <a16:creationId xmlns:a16="http://schemas.microsoft.com/office/drawing/2014/main" id="{5C7C1C1D-AA1C-F87C-7432-7D3CD56CEA17}"/>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9D0C500F-90D3-8C31-12E3-1123BBECCB8D}"/>
              </a:ext>
            </a:extLst>
          </p:cNvPr>
          <p:cNvPicPr>
            <a:picLocks noChangeAspect="1"/>
          </p:cNvPicPr>
          <p:nvPr/>
        </p:nvPicPr>
        <p:blipFill>
          <a:blip r:embed="rId3"/>
          <a:stretch>
            <a:fillRect/>
          </a:stretch>
        </p:blipFill>
        <p:spPr>
          <a:xfrm>
            <a:off x="-64531" y="0"/>
            <a:ext cx="4320030" cy="5143500"/>
          </a:xfrm>
          <a:prstGeom prst="rect">
            <a:avLst/>
          </a:prstGeom>
          <a:noFill/>
          <a:ln>
            <a:noFill/>
          </a:ln>
        </p:spPr>
      </p:pic>
      <p:pic>
        <p:nvPicPr>
          <p:cNvPr id="7" name="Picture 6">
            <a:extLst>
              <a:ext uri="{FF2B5EF4-FFF2-40B4-BE49-F238E27FC236}">
                <a16:creationId xmlns:a16="http://schemas.microsoft.com/office/drawing/2014/main" id="{4DB3468F-5634-6F5E-6CCA-872E525BFF01}"/>
              </a:ext>
            </a:extLst>
          </p:cNvPr>
          <p:cNvPicPr>
            <a:picLocks noChangeAspect="1"/>
          </p:cNvPicPr>
          <p:nvPr/>
        </p:nvPicPr>
        <p:blipFill>
          <a:blip r:embed="rId4"/>
          <a:stretch>
            <a:fillRect/>
          </a:stretch>
        </p:blipFill>
        <p:spPr>
          <a:xfrm>
            <a:off x="4796790" y="-26670"/>
            <a:ext cx="4347210" cy="5170170"/>
          </a:xfrm>
          <a:prstGeom prst="rect">
            <a:avLst/>
          </a:prstGeom>
          <a:noFill/>
          <a:ln>
            <a:noFill/>
          </a:ln>
        </p:spPr>
      </p:pic>
    </p:spTree>
    <p:extLst>
      <p:ext uri="{BB962C8B-B14F-4D97-AF65-F5344CB8AC3E}">
        <p14:creationId xmlns:p14="http://schemas.microsoft.com/office/powerpoint/2010/main" val="191946586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6117664111127">
            <a:hlinkClick r:id="" action="ppaction://media"/>
            <a:extLst>
              <a:ext uri="{FF2B5EF4-FFF2-40B4-BE49-F238E27FC236}">
                <a16:creationId xmlns:a16="http://schemas.microsoft.com/office/drawing/2014/main" id="{3E6B1411-9BCC-6CF5-D18F-113354BC1363}"/>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 y="2007"/>
            <a:ext cx="9278302" cy="5214971"/>
          </a:xfrm>
          <a:prstGeom prst="rect">
            <a:avLst/>
          </a:prstGeom>
        </p:spPr>
      </p:pic>
    </p:spTree>
    <p:extLst>
      <p:ext uri="{BB962C8B-B14F-4D97-AF65-F5344CB8AC3E}">
        <p14:creationId xmlns:p14="http://schemas.microsoft.com/office/powerpoint/2010/main" val="18284461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77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Google Shape;1789;p42">
            <a:extLst>
              <a:ext uri="{FF2B5EF4-FFF2-40B4-BE49-F238E27FC236}">
                <a16:creationId xmlns:a16="http://schemas.microsoft.com/office/drawing/2014/main" id="{FB5018F2-102A-A152-BC7E-3BA078CD2B1F}"/>
              </a:ext>
            </a:extLst>
          </p:cNvPr>
          <p:cNvSpPr txBox="1">
            <a:spLocks noGrp="1"/>
          </p:cNvSpPr>
          <p:nvPr>
            <p:ph type="title"/>
          </p:nvPr>
        </p:nvSpPr>
        <p:spPr>
          <a:xfrm>
            <a:off x="424542" y="1730454"/>
            <a:ext cx="7148981" cy="1682592"/>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4800" b="1">
                <a:solidFill>
                  <a:schemeClr val="accent3"/>
                </a:solidFill>
                <a:latin typeface="+mn-lt"/>
              </a:rPr>
              <a:t>	THANKS FOR</a:t>
            </a:r>
            <a:br>
              <a:rPr lang="en-US" sz="4800" b="1">
                <a:solidFill>
                  <a:schemeClr val="accent3"/>
                </a:solidFill>
                <a:latin typeface="+mn-lt"/>
              </a:rPr>
            </a:br>
            <a:r>
              <a:rPr lang="en-US" sz="4800" b="1">
                <a:solidFill>
                  <a:schemeClr val="accent3"/>
                </a:solidFill>
                <a:latin typeface="+mn-lt"/>
              </a:rPr>
              <a:t>       LISTENING</a:t>
            </a:r>
            <a:endParaRPr sz="4800" b="1">
              <a:solidFill>
                <a:schemeClr val="tx1"/>
              </a:solidFill>
              <a:latin typeface="+mn-lt"/>
            </a:endParaRPr>
          </a:p>
        </p:txBody>
      </p:sp>
      <p:sp>
        <p:nvSpPr>
          <p:cNvPr id="6" name="TextBox 5">
            <a:extLst>
              <a:ext uri="{FF2B5EF4-FFF2-40B4-BE49-F238E27FC236}">
                <a16:creationId xmlns:a16="http://schemas.microsoft.com/office/drawing/2014/main" id="{EBD4B076-C082-BC40-BA4F-37D6A43D3840}"/>
              </a:ext>
            </a:extLst>
          </p:cNvPr>
          <p:cNvSpPr txBox="1"/>
          <p:nvPr/>
        </p:nvSpPr>
        <p:spPr>
          <a:xfrm>
            <a:off x="8679379" y="4835723"/>
            <a:ext cx="383438" cy="307777"/>
          </a:xfrm>
          <a:prstGeom prst="rect">
            <a:avLst/>
          </a:prstGeom>
          <a:noFill/>
        </p:spPr>
        <p:txBody>
          <a:bodyPr wrap="none" rtlCol="0">
            <a:spAutoFit/>
          </a:bodyPr>
          <a:lstStyle/>
          <a:p>
            <a:r>
              <a:rPr lang="en-US"/>
              <a:t>24</a:t>
            </a:r>
          </a:p>
        </p:txBody>
      </p:sp>
    </p:spTree>
    <p:extLst>
      <p:ext uri="{BB962C8B-B14F-4D97-AF65-F5344CB8AC3E}">
        <p14:creationId xmlns:p14="http://schemas.microsoft.com/office/powerpoint/2010/main" val="15921489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50"/>
        <p:cNvGrpSpPr/>
        <p:nvPr/>
      </p:nvGrpSpPr>
      <p:grpSpPr>
        <a:xfrm>
          <a:off x="0" y="0"/>
          <a:ext cx="0" cy="0"/>
          <a:chOff x="0" y="0"/>
          <a:chExt cx="0" cy="0"/>
        </a:xfrm>
      </p:grpSpPr>
      <p:sp>
        <p:nvSpPr>
          <p:cNvPr id="2051" name="Google Shape;2051;p50"/>
          <p:cNvSpPr txBox="1">
            <a:spLocks noGrp="1"/>
          </p:cNvSpPr>
          <p:nvPr>
            <p:ph type="title"/>
          </p:nvPr>
        </p:nvSpPr>
        <p:spPr>
          <a:xfrm>
            <a:off x="2392136" y="863678"/>
            <a:ext cx="6528496" cy="1929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SG" sz="4800" b="1">
                <a:solidFill>
                  <a:schemeClr val="accent3"/>
                </a:solidFill>
                <a:effectLst/>
                <a:latin typeface="+mn-lt"/>
                <a:ea typeface="Times New Roman" panose="02020603050405020304" pitchFamily="18" charset="0"/>
              </a:rPr>
              <a:t>I.</a:t>
            </a:r>
            <a:r>
              <a:rPr lang="en-SG" sz="4800">
                <a:solidFill>
                  <a:schemeClr val="accent3"/>
                </a:solidFill>
                <a:effectLst/>
                <a:latin typeface="+mn-lt"/>
                <a:ea typeface="Times New Roman" panose="02020603050405020304" pitchFamily="18" charset="0"/>
              </a:rPr>
              <a:t> </a:t>
            </a:r>
            <a:r>
              <a:rPr lang="en-SG" sz="4800" b="1">
                <a:solidFill>
                  <a:schemeClr val="tx1"/>
                </a:solidFill>
                <a:effectLst/>
                <a:latin typeface="+mn-lt"/>
                <a:ea typeface="Times New Roman" panose="02020603050405020304" pitchFamily="18" charset="0"/>
              </a:rPr>
              <a:t>Đặc tả thiết kế</a:t>
            </a:r>
            <a:endParaRPr sz="4800">
              <a:solidFill>
                <a:schemeClr val="tx1"/>
              </a:solidFill>
              <a:latin typeface="+mn-lt"/>
            </a:endParaRPr>
          </a:p>
        </p:txBody>
      </p:sp>
      <p:grpSp>
        <p:nvGrpSpPr>
          <p:cNvPr id="2052" name="Google Shape;2052;p50"/>
          <p:cNvGrpSpPr/>
          <p:nvPr/>
        </p:nvGrpSpPr>
        <p:grpSpPr>
          <a:xfrm>
            <a:off x="0" y="2077650"/>
            <a:ext cx="2857979" cy="2611781"/>
            <a:chOff x="593475" y="1663900"/>
            <a:chExt cx="2857979" cy="2611781"/>
          </a:xfrm>
        </p:grpSpPr>
        <p:grpSp>
          <p:nvGrpSpPr>
            <p:cNvPr id="2053" name="Google Shape;2053;p50"/>
            <p:cNvGrpSpPr/>
            <p:nvPr/>
          </p:nvGrpSpPr>
          <p:grpSpPr>
            <a:xfrm>
              <a:off x="1383587" y="2053663"/>
              <a:ext cx="817972" cy="817971"/>
              <a:chOff x="1383587" y="2053663"/>
              <a:chExt cx="817972" cy="817971"/>
            </a:xfrm>
          </p:grpSpPr>
          <p:sp>
            <p:nvSpPr>
              <p:cNvPr id="2054" name="Google Shape;2054;p50"/>
              <p:cNvSpPr/>
              <p:nvPr/>
            </p:nvSpPr>
            <p:spPr>
              <a:xfrm>
                <a:off x="1457070" y="2127084"/>
                <a:ext cx="671077" cy="671077"/>
              </a:xfrm>
              <a:custGeom>
                <a:avLst/>
                <a:gdLst/>
                <a:ahLst/>
                <a:cxnLst/>
                <a:rect l="l" t="t" r="r" b="b"/>
                <a:pathLst>
                  <a:path w="10840" h="10840" extrusionOk="0">
                    <a:moveTo>
                      <a:pt x="1169" y="1"/>
                    </a:moveTo>
                    <a:cubicBezTo>
                      <a:pt x="525" y="1"/>
                      <a:pt x="0" y="525"/>
                      <a:pt x="0" y="1170"/>
                    </a:cubicBezTo>
                    <a:lnTo>
                      <a:pt x="0" y="9671"/>
                    </a:lnTo>
                    <a:cubicBezTo>
                      <a:pt x="0" y="10316"/>
                      <a:pt x="525" y="10840"/>
                      <a:pt x="1169" y="10840"/>
                    </a:cubicBezTo>
                    <a:lnTo>
                      <a:pt x="9670" y="10840"/>
                    </a:lnTo>
                    <a:cubicBezTo>
                      <a:pt x="10315" y="10840"/>
                      <a:pt x="10839" y="10316"/>
                      <a:pt x="10839" y="9671"/>
                    </a:cubicBezTo>
                    <a:lnTo>
                      <a:pt x="10839" y="1170"/>
                    </a:lnTo>
                    <a:cubicBezTo>
                      <a:pt x="10839" y="525"/>
                      <a:pt x="10315" y="1"/>
                      <a:pt x="967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0"/>
              <p:cNvSpPr/>
              <p:nvPr/>
            </p:nvSpPr>
            <p:spPr>
              <a:xfrm>
                <a:off x="1495267" y="2165342"/>
                <a:ext cx="594683" cy="594622"/>
              </a:xfrm>
              <a:custGeom>
                <a:avLst/>
                <a:gdLst/>
                <a:ahLst/>
                <a:cxnLst/>
                <a:rect l="l" t="t" r="r" b="b"/>
                <a:pathLst>
                  <a:path w="9606" h="9605" extrusionOk="0">
                    <a:moveTo>
                      <a:pt x="552" y="0"/>
                    </a:moveTo>
                    <a:cubicBezTo>
                      <a:pt x="248" y="0"/>
                      <a:pt x="0" y="248"/>
                      <a:pt x="0" y="552"/>
                    </a:cubicBezTo>
                    <a:lnTo>
                      <a:pt x="0" y="9053"/>
                    </a:lnTo>
                    <a:cubicBezTo>
                      <a:pt x="0" y="9357"/>
                      <a:pt x="248" y="9605"/>
                      <a:pt x="552" y="9605"/>
                    </a:cubicBezTo>
                    <a:lnTo>
                      <a:pt x="9053" y="9605"/>
                    </a:lnTo>
                    <a:cubicBezTo>
                      <a:pt x="9357" y="9605"/>
                      <a:pt x="9605" y="9357"/>
                      <a:pt x="9605" y="9053"/>
                    </a:cubicBezTo>
                    <a:lnTo>
                      <a:pt x="9605" y="552"/>
                    </a:lnTo>
                    <a:cubicBezTo>
                      <a:pt x="9605" y="248"/>
                      <a:pt x="9357" y="0"/>
                      <a:pt x="9053"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0"/>
              <p:cNvSpPr/>
              <p:nvPr/>
            </p:nvSpPr>
            <p:spPr>
              <a:xfrm>
                <a:off x="1533463" y="2203538"/>
                <a:ext cx="518166" cy="518166"/>
              </a:xfrm>
              <a:custGeom>
                <a:avLst/>
                <a:gdLst/>
                <a:ahLst/>
                <a:cxnLst/>
                <a:rect l="l" t="t" r="r" b="b"/>
                <a:pathLst>
                  <a:path w="8370" h="8370" extrusionOk="0">
                    <a:moveTo>
                      <a:pt x="299" y="0"/>
                    </a:moveTo>
                    <a:cubicBezTo>
                      <a:pt x="135" y="0"/>
                      <a:pt x="0" y="135"/>
                      <a:pt x="0" y="299"/>
                    </a:cubicBezTo>
                    <a:lnTo>
                      <a:pt x="0" y="8072"/>
                    </a:lnTo>
                    <a:cubicBezTo>
                      <a:pt x="0" y="8236"/>
                      <a:pt x="135" y="8369"/>
                      <a:pt x="299" y="8369"/>
                    </a:cubicBezTo>
                    <a:lnTo>
                      <a:pt x="8071" y="8369"/>
                    </a:lnTo>
                    <a:cubicBezTo>
                      <a:pt x="8236" y="8369"/>
                      <a:pt x="8369" y="8236"/>
                      <a:pt x="8369" y="8072"/>
                    </a:cubicBezTo>
                    <a:lnTo>
                      <a:pt x="8369" y="299"/>
                    </a:lnTo>
                    <a:cubicBezTo>
                      <a:pt x="8369" y="135"/>
                      <a:pt x="8236" y="0"/>
                      <a:pt x="807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0"/>
              <p:cNvSpPr/>
              <p:nvPr/>
            </p:nvSpPr>
            <p:spPr>
              <a:xfrm>
                <a:off x="1565407" y="2053663"/>
                <a:ext cx="26682" cy="73484"/>
              </a:xfrm>
              <a:custGeom>
                <a:avLst/>
                <a:gdLst/>
                <a:ahLst/>
                <a:cxnLst/>
                <a:rect l="l" t="t" r="r" b="b"/>
                <a:pathLst>
                  <a:path w="431" h="1187" extrusionOk="0">
                    <a:moveTo>
                      <a:pt x="104" y="1"/>
                    </a:moveTo>
                    <a:cubicBezTo>
                      <a:pt x="46" y="1"/>
                      <a:pt x="0" y="47"/>
                      <a:pt x="0" y="103"/>
                    </a:cubicBezTo>
                    <a:lnTo>
                      <a:pt x="0" y="1187"/>
                    </a:lnTo>
                    <a:lnTo>
                      <a:pt x="430" y="1187"/>
                    </a:lnTo>
                    <a:lnTo>
                      <a:pt x="430" y="103"/>
                    </a:lnTo>
                    <a:cubicBezTo>
                      <a:pt x="430" y="47"/>
                      <a:pt x="384" y="1"/>
                      <a:pt x="3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0"/>
              <p:cNvSpPr/>
              <p:nvPr/>
            </p:nvSpPr>
            <p:spPr>
              <a:xfrm>
                <a:off x="1707977" y="2053663"/>
                <a:ext cx="26620" cy="73484"/>
              </a:xfrm>
              <a:custGeom>
                <a:avLst/>
                <a:gdLst/>
                <a:ahLst/>
                <a:cxnLst/>
                <a:rect l="l" t="t" r="r" b="b"/>
                <a:pathLst>
                  <a:path w="430" h="1187" extrusionOk="0">
                    <a:moveTo>
                      <a:pt x="103" y="1"/>
                    </a:moveTo>
                    <a:cubicBezTo>
                      <a:pt x="47" y="1"/>
                      <a:pt x="1" y="47"/>
                      <a:pt x="1" y="103"/>
                    </a:cubicBezTo>
                    <a:lnTo>
                      <a:pt x="1" y="1187"/>
                    </a:lnTo>
                    <a:lnTo>
                      <a:pt x="429" y="1187"/>
                    </a:lnTo>
                    <a:lnTo>
                      <a:pt x="429" y="103"/>
                    </a:lnTo>
                    <a:cubicBezTo>
                      <a:pt x="429" y="47"/>
                      <a:pt x="384" y="1"/>
                      <a:pt x="32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0"/>
              <p:cNvSpPr/>
              <p:nvPr/>
            </p:nvSpPr>
            <p:spPr>
              <a:xfrm>
                <a:off x="1850486" y="2053663"/>
                <a:ext cx="26682" cy="73484"/>
              </a:xfrm>
              <a:custGeom>
                <a:avLst/>
                <a:gdLst/>
                <a:ahLst/>
                <a:cxnLst/>
                <a:rect l="l" t="t" r="r" b="b"/>
                <a:pathLst>
                  <a:path w="431" h="1187" extrusionOk="0">
                    <a:moveTo>
                      <a:pt x="105" y="1"/>
                    </a:moveTo>
                    <a:cubicBezTo>
                      <a:pt x="47" y="1"/>
                      <a:pt x="0" y="47"/>
                      <a:pt x="0" y="103"/>
                    </a:cubicBezTo>
                    <a:lnTo>
                      <a:pt x="0" y="1187"/>
                    </a:lnTo>
                    <a:lnTo>
                      <a:pt x="431" y="1187"/>
                    </a:lnTo>
                    <a:lnTo>
                      <a:pt x="431" y="103"/>
                    </a:lnTo>
                    <a:cubicBezTo>
                      <a:pt x="431" y="47"/>
                      <a:pt x="384" y="1"/>
                      <a:pt x="32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0"/>
              <p:cNvSpPr/>
              <p:nvPr/>
            </p:nvSpPr>
            <p:spPr>
              <a:xfrm>
                <a:off x="1993057" y="2053663"/>
                <a:ext cx="26744" cy="73484"/>
              </a:xfrm>
              <a:custGeom>
                <a:avLst/>
                <a:gdLst/>
                <a:ahLst/>
                <a:cxnLst/>
                <a:rect l="l" t="t" r="r" b="b"/>
                <a:pathLst>
                  <a:path w="432" h="1187" extrusionOk="0">
                    <a:moveTo>
                      <a:pt x="104" y="1"/>
                    </a:moveTo>
                    <a:cubicBezTo>
                      <a:pt x="47" y="1"/>
                      <a:pt x="1" y="47"/>
                      <a:pt x="1" y="103"/>
                    </a:cubicBezTo>
                    <a:lnTo>
                      <a:pt x="1" y="1187"/>
                    </a:lnTo>
                    <a:lnTo>
                      <a:pt x="431" y="1187"/>
                    </a:lnTo>
                    <a:lnTo>
                      <a:pt x="431" y="103"/>
                    </a:lnTo>
                    <a:cubicBezTo>
                      <a:pt x="431" y="47"/>
                      <a:pt x="385" y="1"/>
                      <a:pt x="32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0"/>
              <p:cNvSpPr/>
              <p:nvPr/>
            </p:nvSpPr>
            <p:spPr>
              <a:xfrm>
                <a:off x="1993057" y="2798088"/>
                <a:ext cx="26744" cy="73546"/>
              </a:xfrm>
              <a:custGeom>
                <a:avLst/>
                <a:gdLst/>
                <a:ahLst/>
                <a:cxnLst/>
                <a:rect l="l" t="t" r="r" b="b"/>
                <a:pathLst>
                  <a:path w="432" h="1188" extrusionOk="0">
                    <a:moveTo>
                      <a:pt x="1" y="1"/>
                    </a:moveTo>
                    <a:lnTo>
                      <a:pt x="1" y="1085"/>
                    </a:lnTo>
                    <a:cubicBezTo>
                      <a:pt x="1" y="1141"/>
                      <a:pt x="47" y="1187"/>
                      <a:pt x="104" y="1187"/>
                    </a:cubicBezTo>
                    <a:lnTo>
                      <a:pt x="327" y="1187"/>
                    </a:lnTo>
                    <a:cubicBezTo>
                      <a:pt x="385" y="1187"/>
                      <a:pt x="431" y="1141"/>
                      <a:pt x="431" y="1085"/>
                    </a:cubicBezTo>
                    <a:lnTo>
                      <a:pt x="43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0"/>
              <p:cNvSpPr/>
              <p:nvPr/>
            </p:nvSpPr>
            <p:spPr>
              <a:xfrm>
                <a:off x="1850486" y="2798088"/>
                <a:ext cx="26682" cy="73546"/>
              </a:xfrm>
              <a:custGeom>
                <a:avLst/>
                <a:gdLst/>
                <a:ahLst/>
                <a:cxnLst/>
                <a:rect l="l" t="t" r="r" b="b"/>
                <a:pathLst>
                  <a:path w="431" h="1188" extrusionOk="0">
                    <a:moveTo>
                      <a:pt x="0" y="1"/>
                    </a:moveTo>
                    <a:lnTo>
                      <a:pt x="0" y="1085"/>
                    </a:lnTo>
                    <a:cubicBezTo>
                      <a:pt x="0" y="1141"/>
                      <a:pt x="47" y="1187"/>
                      <a:pt x="105" y="1187"/>
                    </a:cubicBezTo>
                    <a:lnTo>
                      <a:pt x="328" y="1187"/>
                    </a:lnTo>
                    <a:cubicBezTo>
                      <a:pt x="384" y="1187"/>
                      <a:pt x="431" y="1141"/>
                      <a:pt x="431" y="1085"/>
                    </a:cubicBezTo>
                    <a:lnTo>
                      <a:pt x="43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0"/>
              <p:cNvSpPr/>
              <p:nvPr/>
            </p:nvSpPr>
            <p:spPr>
              <a:xfrm>
                <a:off x="1707977" y="2798088"/>
                <a:ext cx="26620" cy="73546"/>
              </a:xfrm>
              <a:custGeom>
                <a:avLst/>
                <a:gdLst/>
                <a:ahLst/>
                <a:cxnLst/>
                <a:rect l="l" t="t" r="r" b="b"/>
                <a:pathLst>
                  <a:path w="430" h="1188" extrusionOk="0">
                    <a:moveTo>
                      <a:pt x="1" y="1"/>
                    </a:moveTo>
                    <a:lnTo>
                      <a:pt x="1" y="1085"/>
                    </a:lnTo>
                    <a:cubicBezTo>
                      <a:pt x="1" y="1141"/>
                      <a:pt x="47" y="1187"/>
                      <a:pt x="103" y="1187"/>
                    </a:cubicBezTo>
                    <a:lnTo>
                      <a:pt x="326" y="1187"/>
                    </a:lnTo>
                    <a:cubicBezTo>
                      <a:pt x="384" y="1187"/>
                      <a:pt x="429" y="1141"/>
                      <a:pt x="429" y="1085"/>
                    </a:cubicBezTo>
                    <a:lnTo>
                      <a:pt x="42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0"/>
              <p:cNvSpPr/>
              <p:nvPr/>
            </p:nvSpPr>
            <p:spPr>
              <a:xfrm>
                <a:off x="1565407" y="2798088"/>
                <a:ext cx="26682" cy="73546"/>
              </a:xfrm>
              <a:custGeom>
                <a:avLst/>
                <a:gdLst/>
                <a:ahLst/>
                <a:cxnLst/>
                <a:rect l="l" t="t" r="r" b="b"/>
                <a:pathLst>
                  <a:path w="431" h="1188" extrusionOk="0">
                    <a:moveTo>
                      <a:pt x="0" y="1"/>
                    </a:moveTo>
                    <a:lnTo>
                      <a:pt x="0" y="1085"/>
                    </a:lnTo>
                    <a:cubicBezTo>
                      <a:pt x="0" y="1141"/>
                      <a:pt x="46" y="1187"/>
                      <a:pt x="104" y="1187"/>
                    </a:cubicBezTo>
                    <a:lnTo>
                      <a:pt x="326" y="1187"/>
                    </a:lnTo>
                    <a:cubicBezTo>
                      <a:pt x="384" y="1187"/>
                      <a:pt x="430" y="1141"/>
                      <a:pt x="430" y="1085"/>
                    </a:cubicBezTo>
                    <a:lnTo>
                      <a:pt x="430"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0"/>
              <p:cNvSpPr/>
              <p:nvPr/>
            </p:nvSpPr>
            <p:spPr>
              <a:xfrm>
                <a:off x="2128075" y="2235420"/>
                <a:ext cx="73484" cy="26744"/>
              </a:xfrm>
              <a:custGeom>
                <a:avLst/>
                <a:gdLst/>
                <a:ahLst/>
                <a:cxnLst/>
                <a:rect l="l" t="t" r="r" b="b"/>
                <a:pathLst>
                  <a:path w="1187" h="432" extrusionOk="0">
                    <a:moveTo>
                      <a:pt x="0" y="1"/>
                    </a:moveTo>
                    <a:lnTo>
                      <a:pt x="0" y="431"/>
                    </a:lnTo>
                    <a:lnTo>
                      <a:pt x="1084" y="431"/>
                    </a:lnTo>
                    <a:cubicBezTo>
                      <a:pt x="1140" y="431"/>
                      <a:pt x="1187" y="385"/>
                      <a:pt x="1187" y="327"/>
                    </a:cubicBezTo>
                    <a:lnTo>
                      <a:pt x="1187" y="105"/>
                    </a:lnTo>
                    <a:cubicBezTo>
                      <a:pt x="1187" y="47"/>
                      <a:pt x="1140" y="1"/>
                      <a:pt x="10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0"/>
              <p:cNvSpPr/>
              <p:nvPr/>
            </p:nvSpPr>
            <p:spPr>
              <a:xfrm>
                <a:off x="2128075" y="2378053"/>
                <a:ext cx="73484" cy="26620"/>
              </a:xfrm>
              <a:custGeom>
                <a:avLst/>
                <a:gdLst/>
                <a:ahLst/>
                <a:cxnLst/>
                <a:rect l="l" t="t" r="r" b="b"/>
                <a:pathLst>
                  <a:path w="1187" h="430" extrusionOk="0">
                    <a:moveTo>
                      <a:pt x="0" y="0"/>
                    </a:moveTo>
                    <a:lnTo>
                      <a:pt x="0" y="429"/>
                    </a:lnTo>
                    <a:lnTo>
                      <a:pt x="1084" y="429"/>
                    </a:lnTo>
                    <a:cubicBezTo>
                      <a:pt x="1140" y="429"/>
                      <a:pt x="1187" y="384"/>
                      <a:pt x="1187" y="326"/>
                    </a:cubicBezTo>
                    <a:lnTo>
                      <a:pt x="1187" y="103"/>
                    </a:lnTo>
                    <a:cubicBezTo>
                      <a:pt x="1187" y="47"/>
                      <a:pt x="1140" y="0"/>
                      <a:pt x="1084"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0"/>
              <p:cNvSpPr/>
              <p:nvPr/>
            </p:nvSpPr>
            <p:spPr>
              <a:xfrm>
                <a:off x="2128075" y="2520623"/>
                <a:ext cx="73484" cy="26620"/>
              </a:xfrm>
              <a:custGeom>
                <a:avLst/>
                <a:gdLst/>
                <a:ahLst/>
                <a:cxnLst/>
                <a:rect l="l" t="t" r="r" b="b"/>
                <a:pathLst>
                  <a:path w="1187" h="430" extrusionOk="0">
                    <a:moveTo>
                      <a:pt x="0" y="1"/>
                    </a:moveTo>
                    <a:lnTo>
                      <a:pt x="0" y="430"/>
                    </a:lnTo>
                    <a:lnTo>
                      <a:pt x="1084" y="430"/>
                    </a:lnTo>
                    <a:cubicBezTo>
                      <a:pt x="1140" y="430"/>
                      <a:pt x="1187" y="383"/>
                      <a:pt x="1187" y="327"/>
                    </a:cubicBezTo>
                    <a:lnTo>
                      <a:pt x="1187" y="104"/>
                    </a:lnTo>
                    <a:cubicBezTo>
                      <a:pt x="1187" y="46"/>
                      <a:pt x="1140" y="1"/>
                      <a:pt x="10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0"/>
              <p:cNvSpPr/>
              <p:nvPr/>
            </p:nvSpPr>
            <p:spPr>
              <a:xfrm>
                <a:off x="2128075" y="2663132"/>
                <a:ext cx="73484" cy="26682"/>
              </a:xfrm>
              <a:custGeom>
                <a:avLst/>
                <a:gdLst/>
                <a:ahLst/>
                <a:cxnLst/>
                <a:rect l="l" t="t" r="r" b="b"/>
                <a:pathLst>
                  <a:path w="1187" h="431" extrusionOk="0">
                    <a:moveTo>
                      <a:pt x="0" y="1"/>
                    </a:moveTo>
                    <a:lnTo>
                      <a:pt x="0" y="431"/>
                    </a:lnTo>
                    <a:lnTo>
                      <a:pt x="1084" y="431"/>
                    </a:lnTo>
                    <a:cubicBezTo>
                      <a:pt x="1140" y="431"/>
                      <a:pt x="1187" y="385"/>
                      <a:pt x="1187" y="327"/>
                    </a:cubicBezTo>
                    <a:lnTo>
                      <a:pt x="1187" y="104"/>
                    </a:lnTo>
                    <a:cubicBezTo>
                      <a:pt x="1187" y="47"/>
                      <a:pt x="1140" y="1"/>
                      <a:pt x="108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0"/>
              <p:cNvSpPr/>
              <p:nvPr/>
            </p:nvSpPr>
            <p:spPr>
              <a:xfrm>
                <a:off x="1383587" y="2235420"/>
                <a:ext cx="73546" cy="26744"/>
              </a:xfrm>
              <a:custGeom>
                <a:avLst/>
                <a:gdLst/>
                <a:ahLst/>
                <a:cxnLst/>
                <a:rect l="l" t="t" r="r" b="b"/>
                <a:pathLst>
                  <a:path w="1188" h="432" extrusionOk="0">
                    <a:moveTo>
                      <a:pt x="103" y="1"/>
                    </a:moveTo>
                    <a:cubicBezTo>
                      <a:pt x="47" y="1"/>
                      <a:pt x="1" y="47"/>
                      <a:pt x="1" y="105"/>
                    </a:cubicBezTo>
                    <a:lnTo>
                      <a:pt x="1" y="327"/>
                    </a:lnTo>
                    <a:cubicBezTo>
                      <a:pt x="1" y="385"/>
                      <a:pt x="47" y="431"/>
                      <a:pt x="103" y="431"/>
                    </a:cubicBezTo>
                    <a:lnTo>
                      <a:pt x="1187" y="431"/>
                    </a:lnTo>
                    <a:lnTo>
                      <a:pt x="11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0"/>
              <p:cNvSpPr/>
              <p:nvPr/>
            </p:nvSpPr>
            <p:spPr>
              <a:xfrm>
                <a:off x="1383587" y="2378053"/>
                <a:ext cx="73546" cy="26620"/>
              </a:xfrm>
              <a:custGeom>
                <a:avLst/>
                <a:gdLst/>
                <a:ahLst/>
                <a:cxnLst/>
                <a:rect l="l" t="t" r="r" b="b"/>
                <a:pathLst>
                  <a:path w="1188" h="430" extrusionOk="0">
                    <a:moveTo>
                      <a:pt x="103" y="0"/>
                    </a:moveTo>
                    <a:cubicBezTo>
                      <a:pt x="47" y="0"/>
                      <a:pt x="1" y="47"/>
                      <a:pt x="1" y="103"/>
                    </a:cubicBezTo>
                    <a:lnTo>
                      <a:pt x="1" y="326"/>
                    </a:lnTo>
                    <a:cubicBezTo>
                      <a:pt x="1" y="384"/>
                      <a:pt x="47" y="429"/>
                      <a:pt x="103" y="429"/>
                    </a:cubicBezTo>
                    <a:lnTo>
                      <a:pt x="1187" y="429"/>
                    </a:lnTo>
                    <a:lnTo>
                      <a:pt x="1187"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0"/>
              <p:cNvSpPr/>
              <p:nvPr/>
            </p:nvSpPr>
            <p:spPr>
              <a:xfrm>
                <a:off x="1383587" y="2520623"/>
                <a:ext cx="73546" cy="26620"/>
              </a:xfrm>
              <a:custGeom>
                <a:avLst/>
                <a:gdLst/>
                <a:ahLst/>
                <a:cxnLst/>
                <a:rect l="l" t="t" r="r" b="b"/>
                <a:pathLst>
                  <a:path w="1188" h="430" extrusionOk="0">
                    <a:moveTo>
                      <a:pt x="103" y="1"/>
                    </a:moveTo>
                    <a:cubicBezTo>
                      <a:pt x="47" y="1"/>
                      <a:pt x="1" y="46"/>
                      <a:pt x="1" y="104"/>
                    </a:cubicBezTo>
                    <a:lnTo>
                      <a:pt x="1" y="327"/>
                    </a:lnTo>
                    <a:cubicBezTo>
                      <a:pt x="1" y="383"/>
                      <a:pt x="47" y="430"/>
                      <a:pt x="103" y="430"/>
                    </a:cubicBezTo>
                    <a:lnTo>
                      <a:pt x="1187" y="430"/>
                    </a:lnTo>
                    <a:lnTo>
                      <a:pt x="11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0"/>
              <p:cNvSpPr/>
              <p:nvPr/>
            </p:nvSpPr>
            <p:spPr>
              <a:xfrm>
                <a:off x="1383587" y="2663132"/>
                <a:ext cx="73546" cy="26682"/>
              </a:xfrm>
              <a:custGeom>
                <a:avLst/>
                <a:gdLst/>
                <a:ahLst/>
                <a:cxnLst/>
                <a:rect l="l" t="t" r="r" b="b"/>
                <a:pathLst>
                  <a:path w="1188" h="431" extrusionOk="0">
                    <a:moveTo>
                      <a:pt x="103" y="1"/>
                    </a:moveTo>
                    <a:cubicBezTo>
                      <a:pt x="47" y="1"/>
                      <a:pt x="1" y="47"/>
                      <a:pt x="1" y="104"/>
                    </a:cubicBezTo>
                    <a:lnTo>
                      <a:pt x="1" y="327"/>
                    </a:lnTo>
                    <a:cubicBezTo>
                      <a:pt x="1" y="385"/>
                      <a:pt x="47" y="431"/>
                      <a:pt x="103" y="431"/>
                    </a:cubicBezTo>
                    <a:lnTo>
                      <a:pt x="1187" y="431"/>
                    </a:lnTo>
                    <a:lnTo>
                      <a:pt x="118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0"/>
              <p:cNvSpPr/>
              <p:nvPr/>
            </p:nvSpPr>
            <p:spPr>
              <a:xfrm>
                <a:off x="2040415" y="2317694"/>
                <a:ext cx="38630" cy="289851"/>
              </a:xfrm>
              <a:custGeom>
                <a:avLst/>
                <a:gdLst/>
                <a:ahLst/>
                <a:cxnLst/>
                <a:rect l="l" t="t" r="r" b="b"/>
                <a:pathLst>
                  <a:path w="624" h="4682" extrusionOk="0">
                    <a:moveTo>
                      <a:pt x="1" y="0"/>
                    </a:moveTo>
                    <a:lnTo>
                      <a:pt x="1" y="4681"/>
                    </a:lnTo>
                    <a:lnTo>
                      <a:pt x="311" y="4444"/>
                    </a:lnTo>
                    <a:cubicBezTo>
                      <a:pt x="508" y="4293"/>
                      <a:pt x="624" y="4060"/>
                      <a:pt x="624" y="3810"/>
                    </a:cubicBezTo>
                    <a:lnTo>
                      <a:pt x="624" y="873"/>
                    </a:lnTo>
                    <a:cubicBezTo>
                      <a:pt x="624" y="625"/>
                      <a:pt x="508" y="390"/>
                      <a:pt x="311" y="238"/>
                    </a:cubicBezTo>
                    <a:lnTo>
                      <a:pt x="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0"/>
              <p:cNvSpPr/>
              <p:nvPr/>
            </p:nvSpPr>
            <p:spPr>
              <a:xfrm>
                <a:off x="1506100" y="2317694"/>
                <a:ext cx="38630" cy="289851"/>
              </a:xfrm>
              <a:custGeom>
                <a:avLst/>
                <a:gdLst/>
                <a:ahLst/>
                <a:cxnLst/>
                <a:rect l="l" t="t" r="r" b="b"/>
                <a:pathLst>
                  <a:path w="624" h="4682" extrusionOk="0">
                    <a:moveTo>
                      <a:pt x="623" y="0"/>
                    </a:moveTo>
                    <a:lnTo>
                      <a:pt x="313" y="238"/>
                    </a:lnTo>
                    <a:cubicBezTo>
                      <a:pt x="115" y="390"/>
                      <a:pt x="1" y="625"/>
                      <a:pt x="1" y="873"/>
                    </a:cubicBezTo>
                    <a:lnTo>
                      <a:pt x="1" y="3810"/>
                    </a:lnTo>
                    <a:cubicBezTo>
                      <a:pt x="1" y="4060"/>
                      <a:pt x="115" y="4293"/>
                      <a:pt x="313" y="4444"/>
                    </a:cubicBezTo>
                    <a:lnTo>
                      <a:pt x="623" y="4681"/>
                    </a:lnTo>
                    <a:lnTo>
                      <a:pt x="62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0"/>
              <p:cNvSpPr/>
              <p:nvPr/>
            </p:nvSpPr>
            <p:spPr>
              <a:xfrm>
                <a:off x="1554821" y="2218396"/>
                <a:ext cx="30273" cy="30273"/>
              </a:xfrm>
              <a:custGeom>
                <a:avLst/>
                <a:gdLst/>
                <a:ahLst/>
                <a:cxnLst/>
                <a:rect l="l" t="t" r="r" b="b"/>
                <a:pathLst>
                  <a:path w="489" h="489" extrusionOk="0">
                    <a:moveTo>
                      <a:pt x="78" y="1"/>
                    </a:moveTo>
                    <a:cubicBezTo>
                      <a:pt x="35" y="1"/>
                      <a:pt x="0" y="35"/>
                      <a:pt x="0" y="78"/>
                    </a:cubicBezTo>
                    <a:lnTo>
                      <a:pt x="0" y="411"/>
                    </a:lnTo>
                    <a:cubicBezTo>
                      <a:pt x="0" y="454"/>
                      <a:pt x="35" y="489"/>
                      <a:pt x="78" y="489"/>
                    </a:cubicBezTo>
                    <a:lnTo>
                      <a:pt x="412" y="489"/>
                    </a:lnTo>
                    <a:cubicBezTo>
                      <a:pt x="454" y="489"/>
                      <a:pt x="488" y="454"/>
                      <a:pt x="488" y="411"/>
                    </a:cubicBezTo>
                    <a:lnTo>
                      <a:pt x="488" y="78"/>
                    </a:lnTo>
                    <a:cubicBezTo>
                      <a:pt x="488" y="35"/>
                      <a:pt x="454" y="1"/>
                      <a:pt x="412"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0"/>
              <p:cNvSpPr/>
              <p:nvPr/>
            </p:nvSpPr>
            <p:spPr>
              <a:xfrm>
                <a:off x="1619080" y="2218396"/>
                <a:ext cx="30335" cy="30273"/>
              </a:xfrm>
              <a:custGeom>
                <a:avLst/>
                <a:gdLst/>
                <a:ahLst/>
                <a:cxnLst/>
                <a:rect l="l" t="t" r="r" b="b"/>
                <a:pathLst>
                  <a:path w="490" h="489" extrusionOk="0">
                    <a:moveTo>
                      <a:pt x="78" y="1"/>
                    </a:moveTo>
                    <a:cubicBezTo>
                      <a:pt x="36" y="1"/>
                      <a:pt x="1" y="35"/>
                      <a:pt x="1" y="78"/>
                    </a:cubicBezTo>
                    <a:lnTo>
                      <a:pt x="1" y="411"/>
                    </a:lnTo>
                    <a:cubicBezTo>
                      <a:pt x="1" y="454"/>
                      <a:pt x="36" y="489"/>
                      <a:pt x="78" y="489"/>
                    </a:cubicBezTo>
                    <a:lnTo>
                      <a:pt x="412" y="489"/>
                    </a:lnTo>
                    <a:cubicBezTo>
                      <a:pt x="454" y="489"/>
                      <a:pt x="489" y="454"/>
                      <a:pt x="489" y="411"/>
                    </a:cubicBezTo>
                    <a:lnTo>
                      <a:pt x="489" y="78"/>
                    </a:lnTo>
                    <a:cubicBezTo>
                      <a:pt x="489" y="35"/>
                      <a:pt x="454" y="1"/>
                      <a:pt x="412"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0"/>
              <p:cNvSpPr/>
              <p:nvPr/>
            </p:nvSpPr>
            <p:spPr>
              <a:xfrm>
                <a:off x="1683400" y="2218396"/>
                <a:ext cx="30273" cy="30273"/>
              </a:xfrm>
              <a:custGeom>
                <a:avLst/>
                <a:gdLst/>
                <a:ahLst/>
                <a:cxnLst/>
                <a:rect l="l" t="t" r="r" b="b"/>
                <a:pathLst>
                  <a:path w="489" h="489" extrusionOk="0">
                    <a:moveTo>
                      <a:pt x="77" y="1"/>
                    </a:moveTo>
                    <a:cubicBezTo>
                      <a:pt x="35" y="1"/>
                      <a:pt x="1" y="35"/>
                      <a:pt x="1" y="78"/>
                    </a:cubicBezTo>
                    <a:lnTo>
                      <a:pt x="1" y="411"/>
                    </a:lnTo>
                    <a:cubicBezTo>
                      <a:pt x="1" y="454"/>
                      <a:pt x="35" y="489"/>
                      <a:pt x="77" y="489"/>
                    </a:cubicBezTo>
                    <a:lnTo>
                      <a:pt x="411" y="489"/>
                    </a:lnTo>
                    <a:cubicBezTo>
                      <a:pt x="454" y="489"/>
                      <a:pt x="489" y="454"/>
                      <a:pt x="489" y="411"/>
                    </a:cubicBezTo>
                    <a:lnTo>
                      <a:pt x="489" y="78"/>
                    </a:lnTo>
                    <a:cubicBezTo>
                      <a:pt x="489" y="35"/>
                      <a:pt x="454" y="1"/>
                      <a:pt x="411"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0"/>
              <p:cNvSpPr/>
              <p:nvPr/>
            </p:nvSpPr>
            <p:spPr>
              <a:xfrm>
                <a:off x="1747721" y="2218396"/>
                <a:ext cx="30273" cy="30273"/>
              </a:xfrm>
              <a:custGeom>
                <a:avLst/>
                <a:gdLst/>
                <a:ahLst/>
                <a:cxnLst/>
                <a:rect l="l" t="t" r="r" b="b"/>
                <a:pathLst>
                  <a:path w="489" h="489" extrusionOk="0">
                    <a:moveTo>
                      <a:pt x="77" y="1"/>
                    </a:moveTo>
                    <a:cubicBezTo>
                      <a:pt x="35" y="1"/>
                      <a:pt x="0" y="35"/>
                      <a:pt x="0" y="78"/>
                    </a:cubicBezTo>
                    <a:lnTo>
                      <a:pt x="0" y="411"/>
                    </a:lnTo>
                    <a:cubicBezTo>
                      <a:pt x="0" y="454"/>
                      <a:pt x="35" y="489"/>
                      <a:pt x="77" y="489"/>
                    </a:cubicBezTo>
                    <a:lnTo>
                      <a:pt x="410" y="489"/>
                    </a:lnTo>
                    <a:cubicBezTo>
                      <a:pt x="454" y="489"/>
                      <a:pt x="488" y="454"/>
                      <a:pt x="488" y="411"/>
                    </a:cubicBezTo>
                    <a:lnTo>
                      <a:pt x="488" y="78"/>
                    </a:lnTo>
                    <a:cubicBezTo>
                      <a:pt x="488" y="35"/>
                      <a:pt x="454" y="1"/>
                      <a:pt x="410"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0"/>
              <p:cNvSpPr/>
              <p:nvPr/>
            </p:nvSpPr>
            <p:spPr>
              <a:xfrm>
                <a:off x="1811980" y="2218396"/>
                <a:ext cx="30335" cy="30273"/>
              </a:xfrm>
              <a:custGeom>
                <a:avLst/>
                <a:gdLst/>
                <a:ahLst/>
                <a:cxnLst/>
                <a:rect l="l" t="t" r="r" b="b"/>
                <a:pathLst>
                  <a:path w="490" h="489" extrusionOk="0">
                    <a:moveTo>
                      <a:pt x="78" y="1"/>
                    </a:moveTo>
                    <a:cubicBezTo>
                      <a:pt x="36" y="1"/>
                      <a:pt x="1" y="35"/>
                      <a:pt x="1" y="78"/>
                    </a:cubicBezTo>
                    <a:lnTo>
                      <a:pt x="1" y="411"/>
                    </a:lnTo>
                    <a:cubicBezTo>
                      <a:pt x="1" y="454"/>
                      <a:pt x="36" y="489"/>
                      <a:pt x="78" y="489"/>
                    </a:cubicBezTo>
                    <a:lnTo>
                      <a:pt x="411" y="489"/>
                    </a:lnTo>
                    <a:cubicBezTo>
                      <a:pt x="454" y="489"/>
                      <a:pt x="489" y="454"/>
                      <a:pt x="489" y="411"/>
                    </a:cubicBezTo>
                    <a:lnTo>
                      <a:pt x="489" y="78"/>
                    </a:lnTo>
                    <a:cubicBezTo>
                      <a:pt x="489" y="35"/>
                      <a:pt x="454" y="1"/>
                      <a:pt x="411"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0"/>
              <p:cNvSpPr/>
              <p:nvPr/>
            </p:nvSpPr>
            <p:spPr>
              <a:xfrm>
                <a:off x="1876239" y="2218396"/>
                <a:ext cx="30335" cy="30273"/>
              </a:xfrm>
              <a:custGeom>
                <a:avLst/>
                <a:gdLst/>
                <a:ahLst/>
                <a:cxnLst/>
                <a:rect l="l" t="t" r="r" b="b"/>
                <a:pathLst>
                  <a:path w="490" h="489" extrusionOk="0">
                    <a:moveTo>
                      <a:pt x="78" y="1"/>
                    </a:moveTo>
                    <a:cubicBezTo>
                      <a:pt x="35" y="1"/>
                      <a:pt x="0" y="35"/>
                      <a:pt x="0" y="78"/>
                    </a:cubicBezTo>
                    <a:lnTo>
                      <a:pt x="0" y="411"/>
                    </a:lnTo>
                    <a:cubicBezTo>
                      <a:pt x="0" y="454"/>
                      <a:pt x="35" y="489"/>
                      <a:pt x="78" y="489"/>
                    </a:cubicBezTo>
                    <a:lnTo>
                      <a:pt x="412" y="489"/>
                    </a:lnTo>
                    <a:cubicBezTo>
                      <a:pt x="455" y="489"/>
                      <a:pt x="490" y="454"/>
                      <a:pt x="490" y="411"/>
                    </a:cubicBezTo>
                    <a:lnTo>
                      <a:pt x="490" y="78"/>
                    </a:lnTo>
                    <a:cubicBezTo>
                      <a:pt x="490" y="35"/>
                      <a:pt x="455" y="1"/>
                      <a:pt x="412"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0"/>
              <p:cNvSpPr/>
              <p:nvPr/>
            </p:nvSpPr>
            <p:spPr>
              <a:xfrm>
                <a:off x="1940498" y="2218396"/>
                <a:ext cx="30397" cy="30273"/>
              </a:xfrm>
              <a:custGeom>
                <a:avLst/>
                <a:gdLst/>
                <a:ahLst/>
                <a:cxnLst/>
                <a:rect l="l" t="t" r="r" b="b"/>
                <a:pathLst>
                  <a:path w="491" h="489" extrusionOk="0">
                    <a:moveTo>
                      <a:pt x="79" y="1"/>
                    </a:moveTo>
                    <a:cubicBezTo>
                      <a:pt x="36" y="1"/>
                      <a:pt x="1" y="35"/>
                      <a:pt x="1" y="78"/>
                    </a:cubicBezTo>
                    <a:lnTo>
                      <a:pt x="1" y="411"/>
                    </a:lnTo>
                    <a:cubicBezTo>
                      <a:pt x="1" y="454"/>
                      <a:pt x="36" y="489"/>
                      <a:pt x="79" y="489"/>
                    </a:cubicBezTo>
                    <a:lnTo>
                      <a:pt x="412" y="489"/>
                    </a:lnTo>
                    <a:cubicBezTo>
                      <a:pt x="456" y="489"/>
                      <a:pt x="491" y="454"/>
                      <a:pt x="491" y="411"/>
                    </a:cubicBezTo>
                    <a:lnTo>
                      <a:pt x="491" y="78"/>
                    </a:lnTo>
                    <a:cubicBezTo>
                      <a:pt x="491" y="35"/>
                      <a:pt x="456" y="1"/>
                      <a:pt x="412"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0"/>
              <p:cNvSpPr/>
              <p:nvPr/>
            </p:nvSpPr>
            <p:spPr>
              <a:xfrm>
                <a:off x="2004819" y="2218396"/>
                <a:ext cx="30273" cy="30273"/>
              </a:xfrm>
              <a:custGeom>
                <a:avLst/>
                <a:gdLst/>
                <a:ahLst/>
                <a:cxnLst/>
                <a:rect l="l" t="t" r="r" b="b"/>
                <a:pathLst>
                  <a:path w="489" h="489" extrusionOk="0">
                    <a:moveTo>
                      <a:pt x="79" y="1"/>
                    </a:moveTo>
                    <a:cubicBezTo>
                      <a:pt x="35" y="1"/>
                      <a:pt x="1" y="35"/>
                      <a:pt x="1" y="78"/>
                    </a:cubicBezTo>
                    <a:lnTo>
                      <a:pt x="1" y="411"/>
                    </a:lnTo>
                    <a:cubicBezTo>
                      <a:pt x="1" y="454"/>
                      <a:pt x="35" y="489"/>
                      <a:pt x="79" y="489"/>
                    </a:cubicBezTo>
                    <a:lnTo>
                      <a:pt x="412" y="489"/>
                    </a:lnTo>
                    <a:cubicBezTo>
                      <a:pt x="454" y="489"/>
                      <a:pt x="489" y="454"/>
                      <a:pt x="489" y="411"/>
                    </a:cubicBezTo>
                    <a:lnTo>
                      <a:pt x="489" y="78"/>
                    </a:lnTo>
                    <a:cubicBezTo>
                      <a:pt x="489" y="35"/>
                      <a:pt x="454" y="1"/>
                      <a:pt x="412"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0"/>
              <p:cNvSpPr/>
              <p:nvPr/>
            </p:nvSpPr>
            <p:spPr>
              <a:xfrm>
                <a:off x="1554821" y="2275597"/>
                <a:ext cx="30273" cy="30335"/>
              </a:xfrm>
              <a:custGeom>
                <a:avLst/>
                <a:gdLst/>
                <a:ahLst/>
                <a:cxnLst/>
                <a:rect l="l" t="t" r="r" b="b"/>
                <a:pathLst>
                  <a:path w="489" h="490" extrusionOk="0">
                    <a:moveTo>
                      <a:pt x="78" y="1"/>
                    </a:moveTo>
                    <a:cubicBezTo>
                      <a:pt x="35" y="1"/>
                      <a:pt x="0" y="36"/>
                      <a:pt x="0" y="79"/>
                    </a:cubicBezTo>
                    <a:lnTo>
                      <a:pt x="0" y="412"/>
                    </a:lnTo>
                    <a:cubicBezTo>
                      <a:pt x="0" y="456"/>
                      <a:pt x="35" y="489"/>
                      <a:pt x="78" y="489"/>
                    </a:cubicBezTo>
                    <a:lnTo>
                      <a:pt x="412" y="489"/>
                    </a:lnTo>
                    <a:cubicBezTo>
                      <a:pt x="454" y="489"/>
                      <a:pt x="488" y="456"/>
                      <a:pt x="488" y="412"/>
                    </a:cubicBezTo>
                    <a:lnTo>
                      <a:pt x="488" y="79"/>
                    </a:lnTo>
                    <a:cubicBezTo>
                      <a:pt x="488" y="36"/>
                      <a:pt x="454" y="1"/>
                      <a:pt x="412"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0"/>
              <p:cNvSpPr/>
              <p:nvPr/>
            </p:nvSpPr>
            <p:spPr>
              <a:xfrm>
                <a:off x="1619080" y="2275597"/>
                <a:ext cx="30335" cy="30335"/>
              </a:xfrm>
              <a:custGeom>
                <a:avLst/>
                <a:gdLst/>
                <a:ahLst/>
                <a:cxnLst/>
                <a:rect l="l" t="t" r="r" b="b"/>
                <a:pathLst>
                  <a:path w="490" h="490" extrusionOk="0">
                    <a:moveTo>
                      <a:pt x="78" y="1"/>
                    </a:moveTo>
                    <a:cubicBezTo>
                      <a:pt x="36" y="1"/>
                      <a:pt x="1" y="36"/>
                      <a:pt x="1" y="79"/>
                    </a:cubicBezTo>
                    <a:lnTo>
                      <a:pt x="1" y="412"/>
                    </a:lnTo>
                    <a:cubicBezTo>
                      <a:pt x="1" y="456"/>
                      <a:pt x="36" y="489"/>
                      <a:pt x="78" y="489"/>
                    </a:cubicBezTo>
                    <a:lnTo>
                      <a:pt x="412" y="489"/>
                    </a:lnTo>
                    <a:cubicBezTo>
                      <a:pt x="454" y="489"/>
                      <a:pt x="489" y="456"/>
                      <a:pt x="489" y="412"/>
                    </a:cubicBezTo>
                    <a:lnTo>
                      <a:pt x="489" y="79"/>
                    </a:lnTo>
                    <a:cubicBezTo>
                      <a:pt x="489" y="36"/>
                      <a:pt x="454" y="1"/>
                      <a:pt x="412"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0"/>
              <p:cNvSpPr/>
              <p:nvPr/>
            </p:nvSpPr>
            <p:spPr>
              <a:xfrm>
                <a:off x="1683400" y="2275597"/>
                <a:ext cx="30273" cy="30335"/>
              </a:xfrm>
              <a:custGeom>
                <a:avLst/>
                <a:gdLst/>
                <a:ahLst/>
                <a:cxnLst/>
                <a:rect l="l" t="t" r="r" b="b"/>
                <a:pathLst>
                  <a:path w="489" h="490" extrusionOk="0">
                    <a:moveTo>
                      <a:pt x="77" y="1"/>
                    </a:moveTo>
                    <a:cubicBezTo>
                      <a:pt x="35" y="1"/>
                      <a:pt x="1" y="36"/>
                      <a:pt x="1" y="79"/>
                    </a:cubicBezTo>
                    <a:lnTo>
                      <a:pt x="1" y="412"/>
                    </a:lnTo>
                    <a:cubicBezTo>
                      <a:pt x="1" y="456"/>
                      <a:pt x="35" y="489"/>
                      <a:pt x="77" y="489"/>
                    </a:cubicBezTo>
                    <a:lnTo>
                      <a:pt x="411" y="489"/>
                    </a:lnTo>
                    <a:cubicBezTo>
                      <a:pt x="454" y="489"/>
                      <a:pt x="489" y="456"/>
                      <a:pt x="489" y="412"/>
                    </a:cubicBezTo>
                    <a:lnTo>
                      <a:pt x="489" y="79"/>
                    </a:lnTo>
                    <a:cubicBezTo>
                      <a:pt x="489" y="36"/>
                      <a:pt x="454" y="1"/>
                      <a:pt x="411"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0"/>
              <p:cNvSpPr/>
              <p:nvPr/>
            </p:nvSpPr>
            <p:spPr>
              <a:xfrm>
                <a:off x="1747721" y="2275597"/>
                <a:ext cx="30273" cy="30335"/>
              </a:xfrm>
              <a:custGeom>
                <a:avLst/>
                <a:gdLst/>
                <a:ahLst/>
                <a:cxnLst/>
                <a:rect l="l" t="t" r="r" b="b"/>
                <a:pathLst>
                  <a:path w="489" h="490" extrusionOk="0">
                    <a:moveTo>
                      <a:pt x="77" y="1"/>
                    </a:moveTo>
                    <a:cubicBezTo>
                      <a:pt x="35" y="1"/>
                      <a:pt x="0" y="36"/>
                      <a:pt x="0" y="79"/>
                    </a:cubicBezTo>
                    <a:lnTo>
                      <a:pt x="0" y="412"/>
                    </a:lnTo>
                    <a:cubicBezTo>
                      <a:pt x="0" y="456"/>
                      <a:pt x="35" y="489"/>
                      <a:pt x="77" y="489"/>
                    </a:cubicBezTo>
                    <a:lnTo>
                      <a:pt x="410" y="489"/>
                    </a:lnTo>
                    <a:cubicBezTo>
                      <a:pt x="454" y="489"/>
                      <a:pt x="488" y="456"/>
                      <a:pt x="488" y="412"/>
                    </a:cubicBezTo>
                    <a:lnTo>
                      <a:pt x="488" y="79"/>
                    </a:lnTo>
                    <a:cubicBezTo>
                      <a:pt x="488" y="36"/>
                      <a:pt x="454" y="1"/>
                      <a:pt x="410"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0"/>
              <p:cNvSpPr/>
              <p:nvPr/>
            </p:nvSpPr>
            <p:spPr>
              <a:xfrm>
                <a:off x="1811980" y="2275597"/>
                <a:ext cx="30335" cy="30335"/>
              </a:xfrm>
              <a:custGeom>
                <a:avLst/>
                <a:gdLst/>
                <a:ahLst/>
                <a:cxnLst/>
                <a:rect l="l" t="t" r="r" b="b"/>
                <a:pathLst>
                  <a:path w="490" h="490" extrusionOk="0">
                    <a:moveTo>
                      <a:pt x="78" y="1"/>
                    </a:moveTo>
                    <a:cubicBezTo>
                      <a:pt x="36" y="1"/>
                      <a:pt x="1" y="36"/>
                      <a:pt x="1" y="79"/>
                    </a:cubicBezTo>
                    <a:lnTo>
                      <a:pt x="1" y="412"/>
                    </a:lnTo>
                    <a:cubicBezTo>
                      <a:pt x="1" y="456"/>
                      <a:pt x="36" y="489"/>
                      <a:pt x="78" y="489"/>
                    </a:cubicBezTo>
                    <a:lnTo>
                      <a:pt x="411" y="489"/>
                    </a:lnTo>
                    <a:cubicBezTo>
                      <a:pt x="454" y="489"/>
                      <a:pt x="489" y="456"/>
                      <a:pt x="489" y="412"/>
                    </a:cubicBezTo>
                    <a:lnTo>
                      <a:pt x="489" y="79"/>
                    </a:lnTo>
                    <a:cubicBezTo>
                      <a:pt x="489" y="36"/>
                      <a:pt x="454" y="1"/>
                      <a:pt x="411"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0"/>
              <p:cNvSpPr/>
              <p:nvPr/>
            </p:nvSpPr>
            <p:spPr>
              <a:xfrm>
                <a:off x="1876239" y="2275597"/>
                <a:ext cx="30335" cy="30335"/>
              </a:xfrm>
              <a:custGeom>
                <a:avLst/>
                <a:gdLst/>
                <a:ahLst/>
                <a:cxnLst/>
                <a:rect l="l" t="t" r="r" b="b"/>
                <a:pathLst>
                  <a:path w="490" h="490" extrusionOk="0">
                    <a:moveTo>
                      <a:pt x="78" y="1"/>
                    </a:moveTo>
                    <a:cubicBezTo>
                      <a:pt x="35" y="1"/>
                      <a:pt x="0" y="36"/>
                      <a:pt x="0" y="79"/>
                    </a:cubicBezTo>
                    <a:lnTo>
                      <a:pt x="0" y="412"/>
                    </a:lnTo>
                    <a:cubicBezTo>
                      <a:pt x="0" y="456"/>
                      <a:pt x="35" y="489"/>
                      <a:pt x="78" y="489"/>
                    </a:cubicBezTo>
                    <a:lnTo>
                      <a:pt x="412" y="489"/>
                    </a:lnTo>
                    <a:cubicBezTo>
                      <a:pt x="455" y="489"/>
                      <a:pt x="490" y="456"/>
                      <a:pt x="490" y="412"/>
                    </a:cubicBezTo>
                    <a:lnTo>
                      <a:pt x="490" y="79"/>
                    </a:lnTo>
                    <a:cubicBezTo>
                      <a:pt x="490" y="36"/>
                      <a:pt x="455" y="1"/>
                      <a:pt x="412"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0"/>
              <p:cNvSpPr/>
              <p:nvPr/>
            </p:nvSpPr>
            <p:spPr>
              <a:xfrm>
                <a:off x="1940498" y="2275597"/>
                <a:ext cx="30397" cy="30335"/>
              </a:xfrm>
              <a:custGeom>
                <a:avLst/>
                <a:gdLst/>
                <a:ahLst/>
                <a:cxnLst/>
                <a:rect l="l" t="t" r="r" b="b"/>
                <a:pathLst>
                  <a:path w="491" h="490" extrusionOk="0">
                    <a:moveTo>
                      <a:pt x="79" y="1"/>
                    </a:moveTo>
                    <a:cubicBezTo>
                      <a:pt x="36" y="1"/>
                      <a:pt x="1" y="36"/>
                      <a:pt x="1" y="79"/>
                    </a:cubicBezTo>
                    <a:lnTo>
                      <a:pt x="1" y="412"/>
                    </a:lnTo>
                    <a:cubicBezTo>
                      <a:pt x="1" y="456"/>
                      <a:pt x="36" y="489"/>
                      <a:pt x="79" y="489"/>
                    </a:cubicBezTo>
                    <a:lnTo>
                      <a:pt x="412" y="489"/>
                    </a:lnTo>
                    <a:cubicBezTo>
                      <a:pt x="456" y="489"/>
                      <a:pt x="491" y="456"/>
                      <a:pt x="491" y="412"/>
                    </a:cubicBezTo>
                    <a:lnTo>
                      <a:pt x="491" y="79"/>
                    </a:lnTo>
                    <a:cubicBezTo>
                      <a:pt x="491" y="36"/>
                      <a:pt x="456" y="1"/>
                      <a:pt x="412"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0"/>
              <p:cNvSpPr/>
              <p:nvPr/>
            </p:nvSpPr>
            <p:spPr>
              <a:xfrm>
                <a:off x="2004819" y="2275597"/>
                <a:ext cx="30273" cy="30335"/>
              </a:xfrm>
              <a:custGeom>
                <a:avLst/>
                <a:gdLst/>
                <a:ahLst/>
                <a:cxnLst/>
                <a:rect l="l" t="t" r="r" b="b"/>
                <a:pathLst>
                  <a:path w="489" h="490" extrusionOk="0">
                    <a:moveTo>
                      <a:pt x="79" y="1"/>
                    </a:moveTo>
                    <a:cubicBezTo>
                      <a:pt x="35" y="1"/>
                      <a:pt x="1" y="36"/>
                      <a:pt x="1" y="79"/>
                    </a:cubicBezTo>
                    <a:lnTo>
                      <a:pt x="1" y="412"/>
                    </a:lnTo>
                    <a:cubicBezTo>
                      <a:pt x="1" y="456"/>
                      <a:pt x="35" y="489"/>
                      <a:pt x="79" y="489"/>
                    </a:cubicBezTo>
                    <a:lnTo>
                      <a:pt x="412" y="489"/>
                    </a:lnTo>
                    <a:cubicBezTo>
                      <a:pt x="454" y="489"/>
                      <a:pt x="489" y="456"/>
                      <a:pt x="489" y="412"/>
                    </a:cubicBezTo>
                    <a:lnTo>
                      <a:pt x="489" y="79"/>
                    </a:lnTo>
                    <a:cubicBezTo>
                      <a:pt x="489" y="36"/>
                      <a:pt x="454" y="1"/>
                      <a:pt x="412"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0"/>
              <p:cNvSpPr/>
              <p:nvPr/>
            </p:nvSpPr>
            <p:spPr>
              <a:xfrm>
                <a:off x="1554821" y="2332923"/>
                <a:ext cx="30273" cy="30273"/>
              </a:xfrm>
              <a:custGeom>
                <a:avLst/>
                <a:gdLst/>
                <a:ahLst/>
                <a:cxnLst/>
                <a:rect l="l" t="t" r="r" b="b"/>
                <a:pathLst>
                  <a:path w="489" h="489" extrusionOk="0">
                    <a:moveTo>
                      <a:pt x="78" y="1"/>
                    </a:moveTo>
                    <a:cubicBezTo>
                      <a:pt x="35" y="1"/>
                      <a:pt x="0" y="35"/>
                      <a:pt x="0" y="77"/>
                    </a:cubicBezTo>
                    <a:lnTo>
                      <a:pt x="0" y="411"/>
                    </a:lnTo>
                    <a:cubicBezTo>
                      <a:pt x="0" y="454"/>
                      <a:pt x="35" y="489"/>
                      <a:pt x="78" y="489"/>
                    </a:cubicBezTo>
                    <a:lnTo>
                      <a:pt x="412" y="489"/>
                    </a:lnTo>
                    <a:cubicBezTo>
                      <a:pt x="454" y="489"/>
                      <a:pt x="488" y="454"/>
                      <a:pt x="488" y="411"/>
                    </a:cubicBezTo>
                    <a:lnTo>
                      <a:pt x="488" y="77"/>
                    </a:lnTo>
                    <a:cubicBezTo>
                      <a:pt x="488" y="35"/>
                      <a:pt x="454" y="1"/>
                      <a:pt x="412"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0"/>
              <p:cNvSpPr/>
              <p:nvPr/>
            </p:nvSpPr>
            <p:spPr>
              <a:xfrm>
                <a:off x="1619080" y="2332923"/>
                <a:ext cx="30335" cy="30273"/>
              </a:xfrm>
              <a:custGeom>
                <a:avLst/>
                <a:gdLst/>
                <a:ahLst/>
                <a:cxnLst/>
                <a:rect l="l" t="t" r="r" b="b"/>
                <a:pathLst>
                  <a:path w="490" h="489" extrusionOk="0">
                    <a:moveTo>
                      <a:pt x="78" y="1"/>
                    </a:moveTo>
                    <a:cubicBezTo>
                      <a:pt x="36" y="1"/>
                      <a:pt x="1" y="35"/>
                      <a:pt x="1" y="77"/>
                    </a:cubicBezTo>
                    <a:lnTo>
                      <a:pt x="1" y="411"/>
                    </a:lnTo>
                    <a:cubicBezTo>
                      <a:pt x="1" y="454"/>
                      <a:pt x="36" y="489"/>
                      <a:pt x="78" y="489"/>
                    </a:cubicBezTo>
                    <a:lnTo>
                      <a:pt x="412" y="489"/>
                    </a:lnTo>
                    <a:cubicBezTo>
                      <a:pt x="454" y="489"/>
                      <a:pt x="489" y="454"/>
                      <a:pt x="489" y="411"/>
                    </a:cubicBezTo>
                    <a:lnTo>
                      <a:pt x="489" y="77"/>
                    </a:lnTo>
                    <a:cubicBezTo>
                      <a:pt x="489" y="35"/>
                      <a:pt x="454" y="1"/>
                      <a:pt x="412"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0"/>
              <p:cNvSpPr/>
              <p:nvPr/>
            </p:nvSpPr>
            <p:spPr>
              <a:xfrm>
                <a:off x="1683400" y="2332923"/>
                <a:ext cx="30273" cy="30273"/>
              </a:xfrm>
              <a:custGeom>
                <a:avLst/>
                <a:gdLst/>
                <a:ahLst/>
                <a:cxnLst/>
                <a:rect l="l" t="t" r="r" b="b"/>
                <a:pathLst>
                  <a:path w="489" h="489" extrusionOk="0">
                    <a:moveTo>
                      <a:pt x="77" y="1"/>
                    </a:moveTo>
                    <a:cubicBezTo>
                      <a:pt x="35" y="1"/>
                      <a:pt x="1" y="35"/>
                      <a:pt x="1" y="77"/>
                    </a:cubicBezTo>
                    <a:lnTo>
                      <a:pt x="1" y="411"/>
                    </a:lnTo>
                    <a:cubicBezTo>
                      <a:pt x="1" y="454"/>
                      <a:pt x="35" y="489"/>
                      <a:pt x="77" y="489"/>
                    </a:cubicBezTo>
                    <a:lnTo>
                      <a:pt x="411" y="489"/>
                    </a:lnTo>
                    <a:cubicBezTo>
                      <a:pt x="454" y="489"/>
                      <a:pt x="489" y="454"/>
                      <a:pt x="489" y="411"/>
                    </a:cubicBezTo>
                    <a:lnTo>
                      <a:pt x="489" y="77"/>
                    </a:lnTo>
                    <a:cubicBezTo>
                      <a:pt x="489" y="35"/>
                      <a:pt x="454" y="1"/>
                      <a:pt x="411"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0"/>
              <p:cNvSpPr/>
              <p:nvPr/>
            </p:nvSpPr>
            <p:spPr>
              <a:xfrm>
                <a:off x="1747721" y="2332923"/>
                <a:ext cx="30273" cy="30273"/>
              </a:xfrm>
              <a:custGeom>
                <a:avLst/>
                <a:gdLst/>
                <a:ahLst/>
                <a:cxnLst/>
                <a:rect l="l" t="t" r="r" b="b"/>
                <a:pathLst>
                  <a:path w="489" h="489" extrusionOk="0">
                    <a:moveTo>
                      <a:pt x="77" y="1"/>
                    </a:moveTo>
                    <a:cubicBezTo>
                      <a:pt x="35" y="1"/>
                      <a:pt x="0" y="35"/>
                      <a:pt x="0" y="77"/>
                    </a:cubicBezTo>
                    <a:lnTo>
                      <a:pt x="0" y="411"/>
                    </a:lnTo>
                    <a:cubicBezTo>
                      <a:pt x="0" y="454"/>
                      <a:pt x="35" y="489"/>
                      <a:pt x="77" y="489"/>
                    </a:cubicBezTo>
                    <a:lnTo>
                      <a:pt x="410" y="489"/>
                    </a:lnTo>
                    <a:cubicBezTo>
                      <a:pt x="454" y="489"/>
                      <a:pt x="488" y="454"/>
                      <a:pt x="488" y="411"/>
                    </a:cubicBezTo>
                    <a:lnTo>
                      <a:pt x="488" y="77"/>
                    </a:lnTo>
                    <a:cubicBezTo>
                      <a:pt x="488" y="35"/>
                      <a:pt x="454" y="1"/>
                      <a:pt x="410"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0"/>
              <p:cNvSpPr/>
              <p:nvPr/>
            </p:nvSpPr>
            <p:spPr>
              <a:xfrm>
                <a:off x="1811980" y="2332923"/>
                <a:ext cx="30335" cy="30273"/>
              </a:xfrm>
              <a:custGeom>
                <a:avLst/>
                <a:gdLst/>
                <a:ahLst/>
                <a:cxnLst/>
                <a:rect l="l" t="t" r="r" b="b"/>
                <a:pathLst>
                  <a:path w="490" h="489" extrusionOk="0">
                    <a:moveTo>
                      <a:pt x="78" y="1"/>
                    </a:moveTo>
                    <a:cubicBezTo>
                      <a:pt x="36" y="1"/>
                      <a:pt x="1" y="35"/>
                      <a:pt x="1" y="77"/>
                    </a:cubicBezTo>
                    <a:lnTo>
                      <a:pt x="1" y="411"/>
                    </a:lnTo>
                    <a:cubicBezTo>
                      <a:pt x="1" y="454"/>
                      <a:pt x="36" y="489"/>
                      <a:pt x="78" y="489"/>
                    </a:cubicBezTo>
                    <a:lnTo>
                      <a:pt x="411" y="489"/>
                    </a:lnTo>
                    <a:cubicBezTo>
                      <a:pt x="454" y="489"/>
                      <a:pt x="489" y="454"/>
                      <a:pt x="489" y="411"/>
                    </a:cubicBezTo>
                    <a:lnTo>
                      <a:pt x="489" y="77"/>
                    </a:lnTo>
                    <a:cubicBezTo>
                      <a:pt x="489" y="35"/>
                      <a:pt x="454" y="1"/>
                      <a:pt x="411"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0"/>
              <p:cNvSpPr/>
              <p:nvPr/>
            </p:nvSpPr>
            <p:spPr>
              <a:xfrm>
                <a:off x="1876239" y="2332923"/>
                <a:ext cx="30335" cy="30273"/>
              </a:xfrm>
              <a:custGeom>
                <a:avLst/>
                <a:gdLst/>
                <a:ahLst/>
                <a:cxnLst/>
                <a:rect l="l" t="t" r="r" b="b"/>
                <a:pathLst>
                  <a:path w="490" h="489" extrusionOk="0">
                    <a:moveTo>
                      <a:pt x="78" y="1"/>
                    </a:moveTo>
                    <a:cubicBezTo>
                      <a:pt x="35" y="1"/>
                      <a:pt x="0" y="35"/>
                      <a:pt x="0" y="77"/>
                    </a:cubicBezTo>
                    <a:lnTo>
                      <a:pt x="0" y="411"/>
                    </a:lnTo>
                    <a:cubicBezTo>
                      <a:pt x="0" y="454"/>
                      <a:pt x="35" y="489"/>
                      <a:pt x="78" y="489"/>
                    </a:cubicBezTo>
                    <a:lnTo>
                      <a:pt x="412" y="489"/>
                    </a:lnTo>
                    <a:cubicBezTo>
                      <a:pt x="455" y="489"/>
                      <a:pt x="490" y="454"/>
                      <a:pt x="490" y="411"/>
                    </a:cubicBezTo>
                    <a:lnTo>
                      <a:pt x="490" y="77"/>
                    </a:lnTo>
                    <a:cubicBezTo>
                      <a:pt x="490" y="35"/>
                      <a:pt x="455" y="1"/>
                      <a:pt x="412"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0"/>
              <p:cNvSpPr/>
              <p:nvPr/>
            </p:nvSpPr>
            <p:spPr>
              <a:xfrm>
                <a:off x="1940498" y="2332923"/>
                <a:ext cx="30397" cy="30273"/>
              </a:xfrm>
              <a:custGeom>
                <a:avLst/>
                <a:gdLst/>
                <a:ahLst/>
                <a:cxnLst/>
                <a:rect l="l" t="t" r="r" b="b"/>
                <a:pathLst>
                  <a:path w="491" h="489" extrusionOk="0">
                    <a:moveTo>
                      <a:pt x="79" y="1"/>
                    </a:moveTo>
                    <a:cubicBezTo>
                      <a:pt x="36" y="1"/>
                      <a:pt x="1" y="35"/>
                      <a:pt x="1" y="77"/>
                    </a:cubicBezTo>
                    <a:lnTo>
                      <a:pt x="1" y="411"/>
                    </a:lnTo>
                    <a:cubicBezTo>
                      <a:pt x="1" y="454"/>
                      <a:pt x="36" y="489"/>
                      <a:pt x="79" y="489"/>
                    </a:cubicBezTo>
                    <a:lnTo>
                      <a:pt x="412" y="489"/>
                    </a:lnTo>
                    <a:cubicBezTo>
                      <a:pt x="456" y="489"/>
                      <a:pt x="491" y="454"/>
                      <a:pt x="491" y="411"/>
                    </a:cubicBezTo>
                    <a:lnTo>
                      <a:pt x="491" y="77"/>
                    </a:lnTo>
                    <a:cubicBezTo>
                      <a:pt x="491" y="35"/>
                      <a:pt x="456" y="1"/>
                      <a:pt x="412"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0"/>
              <p:cNvSpPr/>
              <p:nvPr/>
            </p:nvSpPr>
            <p:spPr>
              <a:xfrm>
                <a:off x="2004819" y="2332923"/>
                <a:ext cx="30273" cy="30273"/>
              </a:xfrm>
              <a:custGeom>
                <a:avLst/>
                <a:gdLst/>
                <a:ahLst/>
                <a:cxnLst/>
                <a:rect l="l" t="t" r="r" b="b"/>
                <a:pathLst>
                  <a:path w="489" h="489" extrusionOk="0">
                    <a:moveTo>
                      <a:pt x="79" y="1"/>
                    </a:moveTo>
                    <a:cubicBezTo>
                      <a:pt x="35" y="1"/>
                      <a:pt x="1" y="35"/>
                      <a:pt x="1" y="77"/>
                    </a:cubicBezTo>
                    <a:lnTo>
                      <a:pt x="1" y="411"/>
                    </a:lnTo>
                    <a:cubicBezTo>
                      <a:pt x="1" y="454"/>
                      <a:pt x="35" y="489"/>
                      <a:pt x="79" y="489"/>
                    </a:cubicBezTo>
                    <a:lnTo>
                      <a:pt x="412" y="489"/>
                    </a:lnTo>
                    <a:cubicBezTo>
                      <a:pt x="454" y="489"/>
                      <a:pt x="489" y="454"/>
                      <a:pt x="489" y="411"/>
                    </a:cubicBezTo>
                    <a:lnTo>
                      <a:pt x="489" y="77"/>
                    </a:lnTo>
                    <a:cubicBezTo>
                      <a:pt x="489" y="35"/>
                      <a:pt x="454" y="1"/>
                      <a:pt x="412"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0"/>
              <p:cNvSpPr/>
              <p:nvPr/>
            </p:nvSpPr>
            <p:spPr>
              <a:xfrm>
                <a:off x="1554821" y="2390248"/>
                <a:ext cx="30273" cy="30273"/>
              </a:xfrm>
              <a:custGeom>
                <a:avLst/>
                <a:gdLst/>
                <a:ahLst/>
                <a:cxnLst/>
                <a:rect l="l" t="t" r="r" b="b"/>
                <a:pathLst>
                  <a:path w="489" h="489" extrusionOk="0">
                    <a:moveTo>
                      <a:pt x="78" y="0"/>
                    </a:moveTo>
                    <a:cubicBezTo>
                      <a:pt x="35" y="0"/>
                      <a:pt x="0" y="35"/>
                      <a:pt x="0" y="77"/>
                    </a:cubicBezTo>
                    <a:lnTo>
                      <a:pt x="0" y="412"/>
                    </a:lnTo>
                    <a:cubicBezTo>
                      <a:pt x="0" y="454"/>
                      <a:pt x="35" y="489"/>
                      <a:pt x="78" y="489"/>
                    </a:cubicBezTo>
                    <a:lnTo>
                      <a:pt x="412" y="489"/>
                    </a:lnTo>
                    <a:cubicBezTo>
                      <a:pt x="454" y="489"/>
                      <a:pt x="488" y="454"/>
                      <a:pt x="488" y="412"/>
                    </a:cubicBezTo>
                    <a:lnTo>
                      <a:pt x="488" y="77"/>
                    </a:lnTo>
                    <a:cubicBezTo>
                      <a:pt x="488" y="35"/>
                      <a:pt x="454"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0"/>
              <p:cNvSpPr/>
              <p:nvPr/>
            </p:nvSpPr>
            <p:spPr>
              <a:xfrm>
                <a:off x="1619080" y="2390248"/>
                <a:ext cx="30335" cy="30273"/>
              </a:xfrm>
              <a:custGeom>
                <a:avLst/>
                <a:gdLst/>
                <a:ahLst/>
                <a:cxnLst/>
                <a:rect l="l" t="t" r="r" b="b"/>
                <a:pathLst>
                  <a:path w="490" h="489" extrusionOk="0">
                    <a:moveTo>
                      <a:pt x="78" y="0"/>
                    </a:moveTo>
                    <a:cubicBezTo>
                      <a:pt x="36" y="0"/>
                      <a:pt x="1" y="35"/>
                      <a:pt x="1" y="77"/>
                    </a:cubicBezTo>
                    <a:lnTo>
                      <a:pt x="1" y="412"/>
                    </a:lnTo>
                    <a:cubicBezTo>
                      <a:pt x="1" y="454"/>
                      <a:pt x="36" y="489"/>
                      <a:pt x="78" y="489"/>
                    </a:cubicBezTo>
                    <a:lnTo>
                      <a:pt x="412" y="489"/>
                    </a:lnTo>
                    <a:cubicBezTo>
                      <a:pt x="454" y="489"/>
                      <a:pt x="489" y="454"/>
                      <a:pt x="489" y="412"/>
                    </a:cubicBezTo>
                    <a:lnTo>
                      <a:pt x="489" y="77"/>
                    </a:lnTo>
                    <a:cubicBezTo>
                      <a:pt x="489" y="35"/>
                      <a:pt x="454"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0"/>
              <p:cNvSpPr/>
              <p:nvPr/>
            </p:nvSpPr>
            <p:spPr>
              <a:xfrm>
                <a:off x="1940498" y="2390248"/>
                <a:ext cx="30397" cy="30273"/>
              </a:xfrm>
              <a:custGeom>
                <a:avLst/>
                <a:gdLst/>
                <a:ahLst/>
                <a:cxnLst/>
                <a:rect l="l" t="t" r="r" b="b"/>
                <a:pathLst>
                  <a:path w="491" h="489" extrusionOk="0">
                    <a:moveTo>
                      <a:pt x="79" y="0"/>
                    </a:moveTo>
                    <a:cubicBezTo>
                      <a:pt x="36" y="0"/>
                      <a:pt x="1" y="35"/>
                      <a:pt x="1" y="77"/>
                    </a:cubicBezTo>
                    <a:lnTo>
                      <a:pt x="1" y="412"/>
                    </a:lnTo>
                    <a:cubicBezTo>
                      <a:pt x="1" y="454"/>
                      <a:pt x="36" y="489"/>
                      <a:pt x="79" y="489"/>
                    </a:cubicBezTo>
                    <a:lnTo>
                      <a:pt x="412" y="489"/>
                    </a:lnTo>
                    <a:cubicBezTo>
                      <a:pt x="456" y="489"/>
                      <a:pt x="491" y="454"/>
                      <a:pt x="491" y="412"/>
                    </a:cubicBezTo>
                    <a:lnTo>
                      <a:pt x="491" y="77"/>
                    </a:lnTo>
                    <a:cubicBezTo>
                      <a:pt x="491" y="35"/>
                      <a:pt x="456"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0"/>
              <p:cNvSpPr/>
              <p:nvPr/>
            </p:nvSpPr>
            <p:spPr>
              <a:xfrm>
                <a:off x="2004819" y="2390248"/>
                <a:ext cx="30273" cy="30273"/>
              </a:xfrm>
              <a:custGeom>
                <a:avLst/>
                <a:gdLst/>
                <a:ahLst/>
                <a:cxnLst/>
                <a:rect l="l" t="t" r="r" b="b"/>
                <a:pathLst>
                  <a:path w="489" h="489" extrusionOk="0">
                    <a:moveTo>
                      <a:pt x="79" y="0"/>
                    </a:moveTo>
                    <a:cubicBezTo>
                      <a:pt x="35" y="0"/>
                      <a:pt x="1" y="35"/>
                      <a:pt x="1" y="77"/>
                    </a:cubicBezTo>
                    <a:lnTo>
                      <a:pt x="1" y="412"/>
                    </a:lnTo>
                    <a:cubicBezTo>
                      <a:pt x="1" y="454"/>
                      <a:pt x="35" y="489"/>
                      <a:pt x="79" y="489"/>
                    </a:cubicBezTo>
                    <a:lnTo>
                      <a:pt x="412" y="489"/>
                    </a:lnTo>
                    <a:cubicBezTo>
                      <a:pt x="454" y="489"/>
                      <a:pt x="489" y="454"/>
                      <a:pt x="489" y="412"/>
                    </a:cubicBezTo>
                    <a:lnTo>
                      <a:pt x="489" y="77"/>
                    </a:lnTo>
                    <a:cubicBezTo>
                      <a:pt x="489" y="35"/>
                      <a:pt x="454"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0"/>
              <p:cNvSpPr/>
              <p:nvPr/>
            </p:nvSpPr>
            <p:spPr>
              <a:xfrm>
                <a:off x="1554821" y="2447450"/>
                <a:ext cx="30273" cy="30273"/>
              </a:xfrm>
              <a:custGeom>
                <a:avLst/>
                <a:gdLst/>
                <a:ahLst/>
                <a:cxnLst/>
                <a:rect l="l" t="t" r="r" b="b"/>
                <a:pathLst>
                  <a:path w="489" h="489" extrusionOk="0">
                    <a:moveTo>
                      <a:pt x="78" y="1"/>
                    </a:moveTo>
                    <a:cubicBezTo>
                      <a:pt x="35" y="1"/>
                      <a:pt x="0" y="35"/>
                      <a:pt x="0" y="79"/>
                    </a:cubicBezTo>
                    <a:lnTo>
                      <a:pt x="0" y="412"/>
                    </a:lnTo>
                    <a:cubicBezTo>
                      <a:pt x="0" y="456"/>
                      <a:pt x="35" y="489"/>
                      <a:pt x="78" y="489"/>
                    </a:cubicBezTo>
                    <a:lnTo>
                      <a:pt x="412" y="489"/>
                    </a:lnTo>
                    <a:cubicBezTo>
                      <a:pt x="454" y="489"/>
                      <a:pt x="488" y="456"/>
                      <a:pt x="488" y="412"/>
                    </a:cubicBezTo>
                    <a:lnTo>
                      <a:pt x="488" y="79"/>
                    </a:lnTo>
                    <a:cubicBezTo>
                      <a:pt x="488" y="35"/>
                      <a:pt x="454" y="1"/>
                      <a:pt x="412"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0"/>
              <p:cNvSpPr/>
              <p:nvPr/>
            </p:nvSpPr>
            <p:spPr>
              <a:xfrm>
                <a:off x="1619080" y="2447450"/>
                <a:ext cx="30335" cy="30273"/>
              </a:xfrm>
              <a:custGeom>
                <a:avLst/>
                <a:gdLst/>
                <a:ahLst/>
                <a:cxnLst/>
                <a:rect l="l" t="t" r="r" b="b"/>
                <a:pathLst>
                  <a:path w="490" h="489" extrusionOk="0">
                    <a:moveTo>
                      <a:pt x="78" y="1"/>
                    </a:moveTo>
                    <a:cubicBezTo>
                      <a:pt x="36" y="1"/>
                      <a:pt x="1" y="35"/>
                      <a:pt x="1" y="79"/>
                    </a:cubicBezTo>
                    <a:lnTo>
                      <a:pt x="1" y="412"/>
                    </a:lnTo>
                    <a:cubicBezTo>
                      <a:pt x="1" y="456"/>
                      <a:pt x="36" y="489"/>
                      <a:pt x="78" y="489"/>
                    </a:cubicBezTo>
                    <a:lnTo>
                      <a:pt x="412" y="489"/>
                    </a:lnTo>
                    <a:cubicBezTo>
                      <a:pt x="454" y="489"/>
                      <a:pt x="489" y="456"/>
                      <a:pt x="489" y="412"/>
                    </a:cubicBezTo>
                    <a:lnTo>
                      <a:pt x="489" y="79"/>
                    </a:lnTo>
                    <a:cubicBezTo>
                      <a:pt x="489" y="35"/>
                      <a:pt x="454" y="1"/>
                      <a:pt x="412"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0"/>
              <p:cNvSpPr/>
              <p:nvPr/>
            </p:nvSpPr>
            <p:spPr>
              <a:xfrm>
                <a:off x="1940498" y="2447450"/>
                <a:ext cx="30397" cy="30273"/>
              </a:xfrm>
              <a:custGeom>
                <a:avLst/>
                <a:gdLst/>
                <a:ahLst/>
                <a:cxnLst/>
                <a:rect l="l" t="t" r="r" b="b"/>
                <a:pathLst>
                  <a:path w="491" h="489" extrusionOk="0">
                    <a:moveTo>
                      <a:pt x="79" y="1"/>
                    </a:moveTo>
                    <a:cubicBezTo>
                      <a:pt x="36" y="1"/>
                      <a:pt x="1" y="35"/>
                      <a:pt x="1" y="79"/>
                    </a:cubicBezTo>
                    <a:lnTo>
                      <a:pt x="1" y="412"/>
                    </a:lnTo>
                    <a:cubicBezTo>
                      <a:pt x="1" y="456"/>
                      <a:pt x="36" y="489"/>
                      <a:pt x="79" y="489"/>
                    </a:cubicBezTo>
                    <a:lnTo>
                      <a:pt x="412" y="489"/>
                    </a:lnTo>
                    <a:cubicBezTo>
                      <a:pt x="456" y="489"/>
                      <a:pt x="491" y="456"/>
                      <a:pt x="491" y="412"/>
                    </a:cubicBezTo>
                    <a:lnTo>
                      <a:pt x="491" y="79"/>
                    </a:lnTo>
                    <a:cubicBezTo>
                      <a:pt x="491" y="35"/>
                      <a:pt x="456" y="1"/>
                      <a:pt x="412"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0"/>
              <p:cNvSpPr/>
              <p:nvPr/>
            </p:nvSpPr>
            <p:spPr>
              <a:xfrm>
                <a:off x="2004819" y="2447450"/>
                <a:ext cx="30273" cy="30273"/>
              </a:xfrm>
              <a:custGeom>
                <a:avLst/>
                <a:gdLst/>
                <a:ahLst/>
                <a:cxnLst/>
                <a:rect l="l" t="t" r="r" b="b"/>
                <a:pathLst>
                  <a:path w="489" h="489" extrusionOk="0">
                    <a:moveTo>
                      <a:pt x="79" y="1"/>
                    </a:moveTo>
                    <a:cubicBezTo>
                      <a:pt x="35" y="1"/>
                      <a:pt x="1" y="35"/>
                      <a:pt x="1" y="79"/>
                    </a:cubicBezTo>
                    <a:lnTo>
                      <a:pt x="1" y="412"/>
                    </a:lnTo>
                    <a:cubicBezTo>
                      <a:pt x="1" y="456"/>
                      <a:pt x="35" y="489"/>
                      <a:pt x="79" y="489"/>
                    </a:cubicBezTo>
                    <a:lnTo>
                      <a:pt x="412" y="489"/>
                    </a:lnTo>
                    <a:cubicBezTo>
                      <a:pt x="454" y="489"/>
                      <a:pt x="489" y="456"/>
                      <a:pt x="489" y="412"/>
                    </a:cubicBezTo>
                    <a:lnTo>
                      <a:pt x="489" y="79"/>
                    </a:lnTo>
                    <a:cubicBezTo>
                      <a:pt x="489" y="35"/>
                      <a:pt x="454" y="1"/>
                      <a:pt x="412"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0"/>
              <p:cNvSpPr/>
              <p:nvPr/>
            </p:nvSpPr>
            <p:spPr>
              <a:xfrm>
                <a:off x="1554821" y="2504775"/>
                <a:ext cx="30273" cy="30273"/>
              </a:xfrm>
              <a:custGeom>
                <a:avLst/>
                <a:gdLst/>
                <a:ahLst/>
                <a:cxnLst/>
                <a:rect l="l" t="t" r="r" b="b"/>
                <a:pathLst>
                  <a:path w="489" h="489" extrusionOk="0">
                    <a:moveTo>
                      <a:pt x="78" y="0"/>
                    </a:moveTo>
                    <a:cubicBezTo>
                      <a:pt x="35" y="0"/>
                      <a:pt x="0" y="35"/>
                      <a:pt x="0" y="79"/>
                    </a:cubicBezTo>
                    <a:lnTo>
                      <a:pt x="0" y="412"/>
                    </a:lnTo>
                    <a:cubicBezTo>
                      <a:pt x="0" y="454"/>
                      <a:pt x="35" y="489"/>
                      <a:pt x="78" y="489"/>
                    </a:cubicBezTo>
                    <a:lnTo>
                      <a:pt x="412" y="489"/>
                    </a:lnTo>
                    <a:cubicBezTo>
                      <a:pt x="454" y="489"/>
                      <a:pt x="488" y="454"/>
                      <a:pt x="488" y="412"/>
                    </a:cubicBezTo>
                    <a:lnTo>
                      <a:pt x="488" y="79"/>
                    </a:lnTo>
                    <a:cubicBezTo>
                      <a:pt x="488" y="35"/>
                      <a:pt x="454"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0"/>
              <p:cNvSpPr/>
              <p:nvPr/>
            </p:nvSpPr>
            <p:spPr>
              <a:xfrm>
                <a:off x="1619080" y="2504775"/>
                <a:ext cx="30335" cy="30273"/>
              </a:xfrm>
              <a:custGeom>
                <a:avLst/>
                <a:gdLst/>
                <a:ahLst/>
                <a:cxnLst/>
                <a:rect l="l" t="t" r="r" b="b"/>
                <a:pathLst>
                  <a:path w="490" h="489" extrusionOk="0">
                    <a:moveTo>
                      <a:pt x="78" y="0"/>
                    </a:moveTo>
                    <a:cubicBezTo>
                      <a:pt x="36" y="0"/>
                      <a:pt x="1" y="35"/>
                      <a:pt x="1" y="79"/>
                    </a:cubicBezTo>
                    <a:lnTo>
                      <a:pt x="1" y="412"/>
                    </a:lnTo>
                    <a:cubicBezTo>
                      <a:pt x="1" y="454"/>
                      <a:pt x="36" y="489"/>
                      <a:pt x="78" y="489"/>
                    </a:cubicBezTo>
                    <a:lnTo>
                      <a:pt x="412" y="489"/>
                    </a:lnTo>
                    <a:cubicBezTo>
                      <a:pt x="454" y="489"/>
                      <a:pt x="489" y="454"/>
                      <a:pt x="489" y="412"/>
                    </a:cubicBezTo>
                    <a:lnTo>
                      <a:pt x="489" y="79"/>
                    </a:lnTo>
                    <a:cubicBezTo>
                      <a:pt x="489" y="35"/>
                      <a:pt x="454"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0"/>
              <p:cNvSpPr/>
              <p:nvPr/>
            </p:nvSpPr>
            <p:spPr>
              <a:xfrm>
                <a:off x="1940498" y="2504775"/>
                <a:ext cx="30397" cy="30273"/>
              </a:xfrm>
              <a:custGeom>
                <a:avLst/>
                <a:gdLst/>
                <a:ahLst/>
                <a:cxnLst/>
                <a:rect l="l" t="t" r="r" b="b"/>
                <a:pathLst>
                  <a:path w="491" h="489" extrusionOk="0">
                    <a:moveTo>
                      <a:pt x="79" y="0"/>
                    </a:moveTo>
                    <a:cubicBezTo>
                      <a:pt x="36" y="0"/>
                      <a:pt x="1" y="35"/>
                      <a:pt x="1" y="79"/>
                    </a:cubicBezTo>
                    <a:lnTo>
                      <a:pt x="1" y="412"/>
                    </a:lnTo>
                    <a:cubicBezTo>
                      <a:pt x="1" y="454"/>
                      <a:pt x="36" y="489"/>
                      <a:pt x="79" y="489"/>
                    </a:cubicBezTo>
                    <a:lnTo>
                      <a:pt x="412" y="489"/>
                    </a:lnTo>
                    <a:cubicBezTo>
                      <a:pt x="456" y="489"/>
                      <a:pt x="491" y="454"/>
                      <a:pt x="491" y="412"/>
                    </a:cubicBezTo>
                    <a:lnTo>
                      <a:pt x="491" y="79"/>
                    </a:lnTo>
                    <a:cubicBezTo>
                      <a:pt x="491" y="35"/>
                      <a:pt x="456"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0"/>
              <p:cNvSpPr/>
              <p:nvPr/>
            </p:nvSpPr>
            <p:spPr>
              <a:xfrm>
                <a:off x="2004819" y="2504775"/>
                <a:ext cx="30273" cy="30273"/>
              </a:xfrm>
              <a:custGeom>
                <a:avLst/>
                <a:gdLst/>
                <a:ahLst/>
                <a:cxnLst/>
                <a:rect l="l" t="t" r="r" b="b"/>
                <a:pathLst>
                  <a:path w="489" h="489" extrusionOk="0">
                    <a:moveTo>
                      <a:pt x="79" y="0"/>
                    </a:moveTo>
                    <a:cubicBezTo>
                      <a:pt x="35" y="0"/>
                      <a:pt x="1" y="35"/>
                      <a:pt x="1" y="79"/>
                    </a:cubicBezTo>
                    <a:lnTo>
                      <a:pt x="1" y="412"/>
                    </a:lnTo>
                    <a:cubicBezTo>
                      <a:pt x="1" y="454"/>
                      <a:pt x="35" y="489"/>
                      <a:pt x="79" y="489"/>
                    </a:cubicBezTo>
                    <a:lnTo>
                      <a:pt x="412" y="489"/>
                    </a:lnTo>
                    <a:cubicBezTo>
                      <a:pt x="454" y="489"/>
                      <a:pt x="489" y="454"/>
                      <a:pt x="489" y="412"/>
                    </a:cubicBezTo>
                    <a:lnTo>
                      <a:pt x="489" y="79"/>
                    </a:lnTo>
                    <a:cubicBezTo>
                      <a:pt x="489" y="35"/>
                      <a:pt x="454"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0"/>
              <p:cNvSpPr/>
              <p:nvPr/>
            </p:nvSpPr>
            <p:spPr>
              <a:xfrm>
                <a:off x="1554821" y="2562100"/>
                <a:ext cx="30273" cy="30273"/>
              </a:xfrm>
              <a:custGeom>
                <a:avLst/>
                <a:gdLst/>
                <a:ahLst/>
                <a:cxnLst/>
                <a:rect l="l" t="t" r="r" b="b"/>
                <a:pathLst>
                  <a:path w="489" h="489" extrusionOk="0">
                    <a:moveTo>
                      <a:pt x="78" y="0"/>
                    </a:moveTo>
                    <a:cubicBezTo>
                      <a:pt x="35" y="0"/>
                      <a:pt x="0" y="35"/>
                      <a:pt x="0" y="77"/>
                    </a:cubicBezTo>
                    <a:lnTo>
                      <a:pt x="0" y="410"/>
                    </a:lnTo>
                    <a:cubicBezTo>
                      <a:pt x="0" y="454"/>
                      <a:pt x="35" y="488"/>
                      <a:pt x="78" y="488"/>
                    </a:cubicBezTo>
                    <a:lnTo>
                      <a:pt x="412" y="488"/>
                    </a:lnTo>
                    <a:cubicBezTo>
                      <a:pt x="454" y="488"/>
                      <a:pt x="488" y="454"/>
                      <a:pt x="488" y="410"/>
                    </a:cubicBezTo>
                    <a:lnTo>
                      <a:pt x="488" y="77"/>
                    </a:lnTo>
                    <a:cubicBezTo>
                      <a:pt x="488" y="35"/>
                      <a:pt x="454"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0"/>
              <p:cNvSpPr/>
              <p:nvPr/>
            </p:nvSpPr>
            <p:spPr>
              <a:xfrm>
                <a:off x="1619080" y="2562100"/>
                <a:ext cx="30335" cy="30273"/>
              </a:xfrm>
              <a:custGeom>
                <a:avLst/>
                <a:gdLst/>
                <a:ahLst/>
                <a:cxnLst/>
                <a:rect l="l" t="t" r="r" b="b"/>
                <a:pathLst>
                  <a:path w="490" h="489" extrusionOk="0">
                    <a:moveTo>
                      <a:pt x="78" y="0"/>
                    </a:moveTo>
                    <a:cubicBezTo>
                      <a:pt x="36" y="0"/>
                      <a:pt x="1" y="35"/>
                      <a:pt x="1" y="77"/>
                    </a:cubicBezTo>
                    <a:lnTo>
                      <a:pt x="1" y="410"/>
                    </a:lnTo>
                    <a:cubicBezTo>
                      <a:pt x="1" y="454"/>
                      <a:pt x="36" y="488"/>
                      <a:pt x="78" y="488"/>
                    </a:cubicBezTo>
                    <a:lnTo>
                      <a:pt x="412" y="488"/>
                    </a:lnTo>
                    <a:cubicBezTo>
                      <a:pt x="454" y="488"/>
                      <a:pt x="489" y="454"/>
                      <a:pt x="489" y="410"/>
                    </a:cubicBezTo>
                    <a:lnTo>
                      <a:pt x="489" y="77"/>
                    </a:lnTo>
                    <a:cubicBezTo>
                      <a:pt x="489" y="35"/>
                      <a:pt x="454"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0"/>
              <p:cNvSpPr/>
              <p:nvPr/>
            </p:nvSpPr>
            <p:spPr>
              <a:xfrm>
                <a:off x="1683400" y="2562100"/>
                <a:ext cx="30273" cy="30273"/>
              </a:xfrm>
              <a:custGeom>
                <a:avLst/>
                <a:gdLst/>
                <a:ahLst/>
                <a:cxnLst/>
                <a:rect l="l" t="t" r="r" b="b"/>
                <a:pathLst>
                  <a:path w="489" h="489" extrusionOk="0">
                    <a:moveTo>
                      <a:pt x="77" y="0"/>
                    </a:moveTo>
                    <a:cubicBezTo>
                      <a:pt x="35" y="0"/>
                      <a:pt x="1" y="35"/>
                      <a:pt x="1" y="77"/>
                    </a:cubicBezTo>
                    <a:lnTo>
                      <a:pt x="1" y="410"/>
                    </a:lnTo>
                    <a:cubicBezTo>
                      <a:pt x="1" y="454"/>
                      <a:pt x="35" y="488"/>
                      <a:pt x="77" y="488"/>
                    </a:cubicBezTo>
                    <a:lnTo>
                      <a:pt x="411" y="488"/>
                    </a:lnTo>
                    <a:cubicBezTo>
                      <a:pt x="454" y="488"/>
                      <a:pt x="489" y="454"/>
                      <a:pt x="489" y="410"/>
                    </a:cubicBezTo>
                    <a:lnTo>
                      <a:pt x="489" y="77"/>
                    </a:lnTo>
                    <a:cubicBezTo>
                      <a:pt x="489" y="35"/>
                      <a:pt x="454" y="0"/>
                      <a:pt x="411"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0"/>
              <p:cNvSpPr/>
              <p:nvPr/>
            </p:nvSpPr>
            <p:spPr>
              <a:xfrm>
                <a:off x="1747721" y="2562100"/>
                <a:ext cx="30273" cy="30273"/>
              </a:xfrm>
              <a:custGeom>
                <a:avLst/>
                <a:gdLst/>
                <a:ahLst/>
                <a:cxnLst/>
                <a:rect l="l" t="t" r="r" b="b"/>
                <a:pathLst>
                  <a:path w="489" h="489" extrusionOk="0">
                    <a:moveTo>
                      <a:pt x="77" y="0"/>
                    </a:moveTo>
                    <a:cubicBezTo>
                      <a:pt x="35" y="0"/>
                      <a:pt x="0" y="35"/>
                      <a:pt x="0" y="77"/>
                    </a:cubicBezTo>
                    <a:lnTo>
                      <a:pt x="0" y="410"/>
                    </a:lnTo>
                    <a:cubicBezTo>
                      <a:pt x="0" y="454"/>
                      <a:pt x="35" y="488"/>
                      <a:pt x="77" y="488"/>
                    </a:cubicBezTo>
                    <a:lnTo>
                      <a:pt x="410" y="488"/>
                    </a:lnTo>
                    <a:cubicBezTo>
                      <a:pt x="454" y="488"/>
                      <a:pt x="488" y="454"/>
                      <a:pt x="488" y="410"/>
                    </a:cubicBezTo>
                    <a:lnTo>
                      <a:pt x="488" y="77"/>
                    </a:lnTo>
                    <a:cubicBezTo>
                      <a:pt x="488" y="35"/>
                      <a:pt x="454" y="0"/>
                      <a:pt x="410"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0"/>
              <p:cNvSpPr/>
              <p:nvPr/>
            </p:nvSpPr>
            <p:spPr>
              <a:xfrm>
                <a:off x="1811980" y="2562100"/>
                <a:ext cx="30335" cy="30273"/>
              </a:xfrm>
              <a:custGeom>
                <a:avLst/>
                <a:gdLst/>
                <a:ahLst/>
                <a:cxnLst/>
                <a:rect l="l" t="t" r="r" b="b"/>
                <a:pathLst>
                  <a:path w="490" h="489" extrusionOk="0">
                    <a:moveTo>
                      <a:pt x="78" y="0"/>
                    </a:moveTo>
                    <a:cubicBezTo>
                      <a:pt x="36" y="0"/>
                      <a:pt x="1" y="35"/>
                      <a:pt x="1" y="77"/>
                    </a:cubicBezTo>
                    <a:lnTo>
                      <a:pt x="1" y="410"/>
                    </a:lnTo>
                    <a:cubicBezTo>
                      <a:pt x="1" y="454"/>
                      <a:pt x="36" y="488"/>
                      <a:pt x="78" y="488"/>
                    </a:cubicBezTo>
                    <a:lnTo>
                      <a:pt x="411" y="488"/>
                    </a:lnTo>
                    <a:cubicBezTo>
                      <a:pt x="454" y="488"/>
                      <a:pt x="489" y="454"/>
                      <a:pt x="489" y="410"/>
                    </a:cubicBezTo>
                    <a:lnTo>
                      <a:pt x="489" y="77"/>
                    </a:lnTo>
                    <a:cubicBezTo>
                      <a:pt x="489" y="35"/>
                      <a:pt x="454" y="0"/>
                      <a:pt x="411"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0"/>
              <p:cNvSpPr/>
              <p:nvPr/>
            </p:nvSpPr>
            <p:spPr>
              <a:xfrm>
                <a:off x="1876239" y="2562100"/>
                <a:ext cx="30335" cy="30273"/>
              </a:xfrm>
              <a:custGeom>
                <a:avLst/>
                <a:gdLst/>
                <a:ahLst/>
                <a:cxnLst/>
                <a:rect l="l" t="t" r="r" b="b"/>
                <a:pathLst>
                  <a:path w="490" h="489" extrusionOk="0">
                    <a:moveTo>
                      <a:pt x="78" y="0"/>
                    </a:moveTo>
                    <a:cubicBezTo>
                      <a:pt x="35" y="0"/>
                      <a:pt x="0" y="35"/>
                      <a:pt x="0" y="77"/>
                    </a:cubicBezTo>
                    <a:lnTo>
                      <a:pt x="0" y="410"/>
                    </a:lnTo>
                    <a:cubicBezTo>
                      <a:pt x="0" y="454"/>
                      <a:pt x="35" y="488"/>
                      <a:pt x="78" y="488"/>
                    </a:cubicBezTo>
                    <a:lnTo>
                      <a:pt x="412" y="488"/>
                    </a:lnTo>
                    <a:cubicBezTo>
                      <a:pt x="455" y="488"/>
                      <a:pt x="490" y="454"/>
                      <a:pt x="490" y="410"/>
                    </a:cubicBezTo>
                    <a:lnTo>
                      <a:pt x="490" y="77"/>
                    </a:lnTo>
                    <a:cubicBezTo>
                      <a:pt x="490" y="35"/>
                      <a:pt x="455"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0"/>
              <p:cNvSpPr/>
              <p:nvPr/>
            </p:nvSpPr>
            <p:spPr>
              <a:xfrm>
                <a:off x="1940498" y="2562100"/>
                <a:ext cx="30397" cy="30273"/>
              </a:xfrm>
              <a:custGeom>
                <a:avLst/>
                <a:gdLst/>
                <a:ahLst/>
                <a:cxnLst/>
                <a:rect l="l" t="t" r="r" b="b"/>
                <a:pathLst>
                  <a:path w="491" h="489" extrusionOk="0">
                    <a:moveTo>
                      <a:pt x="79" y="0"/>
                    </a:moveTo>
                    <a:cubicBezTo>
                      <a:pt x="36" y="0"/>
                      <a:pt x="1" y="35"/>
                      <a:pt x="1" y="77"/>
                    </a:cubicBezTo>
                    <a:lnTo>
                      <a:pt x="1" y="410"/>
                    </a:lnTo>
                    <a:cubicBezTo>
                      <a:pt x="1" y="454"/>
                      <a:pt x="36" y="488"/>
                      <a:pt x="79" y="488"/>
                    </a:cubicBezTo>
                    <a:lnTo>
                      <a:pt x="412" y="488"/>
                    </a:lnTo>
                    <a:cubicBezTo>
                      <a:pt x="456" y="488"/>
                      <a:pt x="491" y="454"/>
                      <a:pt x="491" y="410"/>
                    </a:cubicBezTo>
                    <a:lnTo>
                      <a:pt x="491" y="77"/>
                    </a:lnTo>
                    <a:cubicBezTo>
                      <a:pt x="491" y="35"/>
                      <a:pt x="456"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0"/>
              <p:cNvSpPr/>
              <p:nvPr/>
            </p:nvSpPr>
            <p:spPr>
              <a:xfrm>
                <a:off x="2004819" y="2562100"/>
                <a:ext cx="30273" cy="30273"/>
              </a:xfrm>
              <a:custGeom>
                <a:avLst/>
                <a:gdLst/>
                <a:ahLst/>
                <a:cxnLst/>
                <a:rect l="l" t="t" r="r" b="b"/>
                <a:pathLst>
                  <a:path w="489" h="489" extrusionOk="0">
                    <a:moveTo>
                      <a:pt x="79" y="0"/>
                    </a:moveTo>
                    <a:cubicBezTo>
                      <a:pt x="35" y="0"/>
                      <a:pt x="1" y="35"/>
                      <a:pt x="1" y="77"/>
                    </a:cubicBezTo>
                    <a:lnTo>
                      <a:pt x="1" y="410"/>
                    </a:lnTo>
                    <a:cubicBezTo>
                      <a:pt x="1" y="454"/>
                      <a:pt x="35" y="488"/>
                      <a:pt x="79" y="488"/>
                    </a:cubicBezTo>
                    <a:lnTo>
                      <a:pt x="412" y="488"/>
                    </a:lnTo>
                    <a:cubicBezTo>
                      <a:pt x="454" y="488"/>
                      <a:pt x="489" y="454"/>
                      <a:pt x="489" y="410"/>
                    </a:cubicBezTo>
                    <a:lnTo>
                      <a:pt x="489" y="77"/>
                    </a:lnTo>
                    <a:cubicBezTo>
                      <a:pt x="489" y="35"/>
                      <a:pt x="454"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0"/>
              <p:cNvSpPr/>
              <p:nvPr/>
            </p:nvSpPr>
            <p:spPr>
              <a:xfrm>
                <a:off x="1554821" y="2619302"/>
                <a:ext cx="30273" cy="30273"/>
              </a:xfrm>
              <a:custGeom>
                <a:avLst/>
                <a:gdLst/>
                <a:ahLst/>
                <a:cxnLst/>
                <a:rect l="l" t="t" r="r" b="b"/>
                <a:pathLst>
                  <a:path w="489" h="489" extrusionOk="0">
                    <a:moveTo>
                      <a:pt x="78" y="0"/>
                    </a:moveTo>
                    <a:cubicBezTo>
                      <a:pt x="35" y="0"/>
                      <a:pt x="0" y="35"/>
                      <a:pt x="0" y="79"/>
                    </a:cubicBezTo>
                    <a:lnTo>
                      <a:pt x="0" y="412"/>
                    </a:lnTo>
                    <a:cubicBezTo>
                      <a:pt x="0" y="454"/>
                      <a:pt x="35" y="489"/>
                      <a:pt x="78" y="489"/>
                    </a:cubicBezTo>
                    <a:lnTo>
                      <a:pt x="412" y="489"/>
                    </a:lnTo>
                    <a:cubicBezTo>
                      <a:pt x="454" y="489"/>
                      <a:pt x="488" y="454"/>
                      <a:pt x="488" y="412"/>
                    </a:cubicBezTo>
                    <a:lnTo>
                      <a:pt x="488" y="79"/>
                    </a:lnTo>
                    <a:cubicBezTo>
                      <a:pt x="488" y="35"/>
                      <a:pt x="454"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0"/>
              <p:cNvSpPr/>
              <p:nvPr/>
            </p:nvSpPr>
            <p:spPr>
              <a:xfrm>
                <a:off x="1619080" y="2619302"/>
                <a:ext cx="30335" cy="30273"/>
              </a:xfrm>
              <a:custGeom>
                <a:avLst/>
                <a:gdLst/>
                <a:ahLst/>
                <a:cxnLst/>
                <a:rect l="l" t="t" r="r" b="b"/>
                <a:pathLst>
                  <a:path w="490" h="489" extrusionOk="0">
                    <a:moveTo>
                      <a:pt x="78" y="0"/>
                    </a:moveTo>
                    <a:cubicBezTo>
                      <a:pt x="36" y="0"/>
                      <a:pt x="1" y="35"/>
                      <a:pt x="1" y="79"/>
                    </a:cubicBezTo>
                    <a:lnTo>
                      <a:pt x="1" y="412"/>
                    </a:lnTo>
                    <a:cubicBezTo>
                      <a:pt x="1" y="454"/>
                      <a:pt x="36" y="489"/>
                      <a:pt x="78" y="489"/>
                    </a:cubicBezTo>
                    <a:lnTo>
                      <a:pt x="412" y="489"/>
                    </a:lnTo>
                    <a:cubicBezTo>
                      <a:pt x="454" y="489"/>
                      <a:pt x="489" y="454"/>
                      <a:pt x="489" y="412"/>
                    </a:cubicBezTo>
                    <a:lnTo>
                      <a:pt x="489" y="79"/>
                    </a:lnTo>
                    <a:cubicBezTo>
                      <a:pt x="489" y="35"/>
                      <a:pt x="454"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0"/>
              <p:cNvSpPr/>
              <p:nvPr/>
            </p:nvSpPr>
            <p:spPr>
              <a:xfrm>
                <a:off x="1683400" y="2619302"/>
                <a:ext cx="30273" cy="30273"/>
              </a:xfrm>
              <a:custGeom>
                <a:avLst/>
                <a:gdLst/>
                <a:ahLst/>
                <a:cxnLst/>
                <a:rect l="l" t="t" r="r" b="b"/>
                <a:pathLst>
                  <a:path w="489" h="489" extrusionOk="0">
                    <a:moveTo>
                      <a:pt x="77" y="0"/>
                    </a:moveTo>
                    <a:cubicBezTo>
                      <a:pt x="35" y="0"/>
                      <a:pt x="1" y="35"/>
                      <a:pt x="1" y="79"/>
                    </a:cubicBezTo>
                    <a:lnTo>
                      <a:pt x="1" y="412"/>
                    </a:lnTo>
                    <a:cubicBezTo>
                      <a:pt x="1" y="454"/>
                      <a:pt x="35" y="489"/>
                      <a:pt x="77" y="489"/>
                    </a:cubicBezTo>
                    <a:lnTo>
                      <a:pt x="411" y="489"/>
                    </a:lnTo>
                    <a:cubicBezTo>
                      <a:pt x="454" y="489"/>
                      <a:pt x="489" y="454"/>
                      <a:pt x="489" y="412"/>
                    </a:cubicBezTo>
                    <a:lnTo>
                      <a:pt x="489" y="79"/>
                    </a:lnTo>
                    <a:cubicBezTo>
                      <a:pt x="489" y="35"/>
                      <a:pt x="454" y="0"/>
                      <a:pt x="411"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0"/>
              <p:cNvSpPr/>
              <p:nvPr/>
            </p:nvSpPr>
            <p:spPr>
              <a:xfrm>
                <a:off x="1747721" y="2619302"/>
                <a:ext cx="30273" cy="30273"/>
              </a:xfrm>
              <a:custGeom>
                <a:avLst/>
                <a:gdLst/>
                <a:ahLst/>
                <a:cxnLst/>
                <a:rect l="l" t="t" r="r" b="b"/>
                <a:pathLst>
                  <a:path w="489" h="489" extrusionOk="0">
                    <a:moveTo>
                      <a:pt x="77" y="0"/>
                    </a:moveTo>
                    <a:cubicBezTo>
                      <a:pt x="35" y="0"/>
                      <a:pt x="0" y="35"/>
                      <a:pt x="0" y="79"/>
                    </a:cubicBezTo>
                    <a:lnTo>
                      <a:pt x="0" y="412"/>
                    </a:lnTo>
                    <a:cubicBezTo>
                      <a:pt x="0" y="454"/>
                      <a:pt x="35" y="489"/>
                      <a:pt x="77" y="489"/>
                    </a:cubicBezTo>
                    <a:lnTo>
                      <a:pt x="410" y="489"/>
                    </a:lnTo>
                    <a:cubicBezTo>
                      <a:pt x="454" y="489"/>
                      <a:pt x="488" y="454"/>
                      <a:pt x="488" y="412"/>
                    </a:cubicBezTo>
                    <a:lnTo>
                      <a:pt x="488" y="79"/>
                    </a:lnTo>
                    <a:cubicBezTo>
                      <a:pt x="488" y="35"/>
                      <a:pt x="454" y="0"/>
                      <a:pt x="410"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0"/>
              <p:cNvSpPr/>
              <p:nvPr/>
            </p:nvSpPr>
            <p:spPr>
              <a:xfrm>
                <a:off x="1811980" y="2619302"/>
                <a:ext cx="30335" cy="30273"/>
              </a:xfrm>
              <a:custGeom>
                <a:avLst/>
                <a:gdLst/>
                <a:ahLst/>
                <a:cxnLst/>
                <a:rect l="l" t="t" r="r" b="b"/>
                <a:pathLst>
                  <a:path w="490" h="489" extrusionOk="0">
                    <a:moveTo>
                      <a:pt x="78" y="0"/>
                    </a:moveTo>
                    <a:cubicBezTo>
                      <a:pt x="36" y="0"/>
                      <a:pt x="1" y="35"/>
                      <a:pt x="1" y="79"/>
                    </a:cubicBezTo>
                    <a:lnTo>
                      <a:pt x="1" y="412"/>
                    </a:lnTo>
                    <a:cubicBezTo>
                      <a:pt x="1" y="454"/>
                      <a:pt x="36" y="489"/>
                      <a:pt x="78" y="489"/>
                    </a:cubicBezTo>
                    <a:lnTo>
                      <a:pt x="411" y="489"/>
                    </a:lnTo>
                    <a:cubicBezTo>
                      <a:pt x="454" y="489"/>
                      <a:pt x="489" y="454"/>
                      <a:pt x="489" y="412"/>
                    </a:cubicBezTo>
                    <a:lnTo>
                      <a:pt x="489" y="79"/>
                    </a:lnTo>
                    <a:cubicBezTo>
                      <a:pt x="489" y="35"/>
                      <a:pt x="454" y="0"/>
                      <a:pt x="411"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0"/>
              <p:cNvSpPr/>
              <p:nvPr/>
            </p:nvSpPr>
            <p:spPr>
              <a:xfrm>
                <a:off x="1876239" y="2619302"/>
                <a:ext cx="30335" cy="30273"/>
              </a:xfrm>
              <a:custGeom>
                <a:avLst/>
                <a:gdLst/>
                <a:ahLst/>
                <a:cxnLst/>
                <a:rect l="l" t="t" r="r" b="b"/>
                <a:pathLst>
                  <a:path w="490" h="489" extrusionOk="0">
                    <a:moveTo>
                      <a:pt x="78" y="0"/>
                    </a:moveTo>
                    <a:cubicBezTo>
                      <a:pt x="35" y="0"/>
                      <a:pt x="0" y="35"/>
                      <a:pt x="0" y="79"/>
                    </a:cubicBezTo>
                    <a:lnTo>
                      <a:pt x="0" y="412"/>
                    </a:lnTo>
                    <a:cubicBezTo>
                      <a:pt x="0" y="454"/>
                      <a:pt x="35" y="489"/>
                      <a:pt x="78" y="489"/>
                    </a:cubicBezTo>
                    <a:lnTo>
                      <a:pt x="412" y="489"/>
                    </a:lnTo>
                    <a:cubicBezTo>
                      <a:pt x="455" y="489"/>
                      <a:pt x="490" y="454"/>
                      <a:pt x="490" y="412"/>
                    </a:cubicBezTo>
                    <a:lnTo>
                      <a:pt x="490" y="79"/>
                    </a:lnTo>
                    <a:cubicBezTo>
                      <a:pt x="490" y="35"/>
                      <a:pt x="455"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0"/>
              <p:cNvSpPr/>
              <p:nvPr/>
            </p:nvSpPr>
            <p:spPr>
              <a:xfrm>
                <a:off x="1940498" y="2619302"/>
                <a:ext cx="30397" cy="30273"/>
              </a:xfrm>
              <a:custGeom>
                <a:avLst/>
                <a:gdLst/>
                <a:ahLst/>
                <a:cxnLst/>
                <a:rect l="l" t="t" r="r" b="b"/>
                <a:pathLst>
                  <a:path w="491" h="489" extrusionOk="0">
                    <a:moveTo>
                      <a:pt x="79" y="0"/>
                    </a:moveTo>
                    <a:cubicBezTo>
                      <a:pt x="36" y="0"/>
                      <a:pt x="1" y="35"/>
                      <a:pt x="1" y="79"/>
                    </a:cubicBezTo>
                    <a:lnTo>
                      <a:pt x="1" y="412"/>
                    </a:lnTo>
                    <a:cubicBezTo>
                      <a:pt x="1" y="454"/>
                      <a:pt x="36" y="489"/>
                      <a:pt x="79" y="489"/>
                    </a:cubicBezTo>
                    <a:lnTo>
                      <a:pt x="412" y="489"/>
                    </a:lnTo>
                    <a:cubicBezTo>
                      <a:pt x="456" y="489"/>
                      <a:pt x="491" y="454"/>
                      <a:pt x="491" y="412"/>
                    </a:cubicBezTo>
                    <a:lnTo>
                      <a:pt x="491" y="79"/>
                    </a:lnTo>
                    <a:cubicBezTo>
                      <a:pt x="491" y="35"/>
                      <a:pt x="456"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0"/>
              <p:cNvSpPr/>
              <p:nvPr/>
            </p:nvSpPr>
            <p:spPr>
              <a:xfrm>
                <a:off x="2004819" y="2619302"/>
                <a:ext cx="30273" cy="30273"/>
              </a:xfrm>
              <a:custGeom>
                <a:avLst/>
                <a:gdLst/>
                <a:ahLst/>
                <a:cxnLst/>
                <a:rect l="l" t="t" r="r" b="b"/>
                <a:pathLst>
                  <a:path w="489" h="489" extrusionOk="0">
                    <a:moveTo>
                      <a:pt x="79" y="0"/>
                    </a:moveTo>
                    <a:cubicBezTo>
                      <a:pt x="35" y="0"/>
                      <a:pt x="1" y="35"/>
                      <a:pt x="1" y="79"/>
                    </a:cubicBezTo>
                    <a:lnTo>
                      <a:pt x="1" y="412"/>
                    </a:lnTo>
                    <a:cubicBezTo>
                      <a:pt x="1" y="454"/>
                      <a:pt x="35" y="489"/>
                      <a:pt x="79" y="489"/>
                    </a:cubicBezTo>
                    <a:lnTo>
                      <a:pt x="412" y="489"/>
                    </a:lnTo>
                    <a:cubicBezTo>
                      <a:pt x="454" y="489"/>
                      <a:pt x="489" y="454"/>
                      <a:pt x="489" y="412"/>
                    </a:cubicBezTo>
                    <a:lnTo>
                      <a:pt x="489" y="79"/>
                    </a:lnTo>
                    <a:cubicBezTo>
                      <a:pt x="489" y="35"/>
                      <a:pt x="454"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0"/>
              <p:cNvSpPr/>
              <p:nvPr/>
            </p:nvSpPr>
            <p:spPr>
              <a:xfrm>
                <a:off x="1554821" y="2676627"/>
                <a:ext cx="30273" cy="30273"/>
              </a:xfrm>
              <a:custGeom>
                <a:avLst/>
                <a:gdLst/>
                <a:ahLst/>
                <a:cxnLst/>
                <a:rect l="l" t="t" r="r" b="b"/>
                <a:pathLst>
                  <a:path w="489" h="489" extrusionOk="0">
                    <a:moveTo>
                      <a:pt x="78" y="0"/>
                    </a:moveTo>
                    <a:cubicBezTo>
                      <a:pt x="35" y="0"/>
                      <a:pt x="0" y="35"/>
                      <a:pt x="0" y="77"/>
                    </a:cubicBezTo>
                    <a:lnTo>
                      <a:pt x="0" y="411"/>
                    </a:lnTo>
                    <a:cubicBezTo>
                      <a:pt x="0" y="453"/>
                      <a:pt x="35" y="488"/>
                      <a:pt x="78" y="488"/>
                    </a:cubicBezTo>
                    <a:lnTo>
                      <a:pt x="412" y="488"/>
                    </a:lnTo>
                    <a:cubicBezTo>
                      <a:pt x="454" y="488"/>
                      <a:pt x="488" y="453"/>
                      <a:pt x="488" y="411"/>
                    </a:cubicBezTo>
                    <a:lnTo>
                      <a:pt x="488" y="77"/>
                    </a:lnTo>
                    <a:cubicBezTo>
                      <a:pt x="488" y="35"/>
                      <a:pt x="454"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0"/>
              <p:cNvSpPr/>
              <p:nvPr/>
            </p:nvSpPr>
            <p:spPr>
              <a:xfrm>
                <a:off x="1619080" y="2676627"/>
                <a:ext cx="30335" cy="30273"/>
              </a:xfrm>
              <a:custGeom>
                <a:avLst/>
                <a:gdLst/>
                <a:ahLst/>
                <a:cxnLst/>
                <a:rect l="l" t="t" r="r" b="b"/>
                <a:pathLst>
                  <a:path w="490" h="489" extrusionOk="0">
                    <a:moveTo>
                      <a:pt x="78" y="0"/>
                    </a:moveTo>
                    <a:cubicBezTo>
                      <a:pt x="36" y="0"/>
                      <a:pt x="1" y="35"/>
                      <a:pt x="1" y="77"/>
                    </a:cubicBezTo>
                    <a:lnTo>
                      <a:pt x="1" y="411"/>
                    </a:lnTo>
                    <a:cubicBezTo>
                      <a:pt x="1" y="453"/>
                      <a:pt x="36" y="488"/>
                      <a:pt x="78" y="488"/>
                    </a:cubicBezTo>
                    <a:lnTo>
                      <a:pt x="412" y="488"/>
                    </a:lnTo>
                    <a:cubicBezTo>
                      <a:pt x="454" y="488"/>
                      <a:pt x="489" y="453"/>
                      <a:pt x="489" y="411"/>
                    </a:cubicBezTo>
                    <a:lnTo>
                      <a:pt x="489" y="77"/>
                    </a:lnTo>
                    <a:cubicBezTo>
                      <a:pt x="489" y="35"/>
                      <a:pt x="454"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0"/>
              <p:cNvSpPr/>
              <p:nvPr/>
            </p:nvSpPr>
            <p:spPr>
              <a:xfrm>
                <a:off x="1683400" y="2676627"/>
                <a:ext cx="30273" cy="30273"/>
              </a:xfrm>
              <a:custGeom>
                <a:avLst/>
                <a:gdLst/>
                <a:ahLst/>
                <a:cxnLst/>
                <a:rect l="l" t="t" r="r" b="b"/>
                <a:pathLst>
                  <a:path w="489" h="489" extrusionOk="0">
                    <a:moveTo>
                      <a:pt x="77" y="0"/>
                    </a:moveTo>
                    <a:cubicBezTo>
                      <a:pt x="35" y="0"/>
                      <a:pt x="1" y="35"/>
                      <a:pt x="1" y="77"/>
                    </a:cubicBezTo>
                    <a:lnTo>
                      <a:pt x="1" y="411"/>
                    </a:lnTo>
                    <a:cubicBezTo>
                      <a:pt x="1" y="453"/>
                      <a:pt x="35" y="488"/>
                      <a:pt x="77" y="488"/>
                    </a:cubicBezTo>
                    <a:lnTo>
                      <a:pt x="411" y="488"/>
                    </a:lnTo>
                    <a:cubicBezTo>
                      <a:pt x="454" y="488"/>
                      <a:pt x="489" y="453"/>
                      <a:pt x="489" y="411"/>
                    </a:cubicBezTo>
                    <a:lnTo>
                      <a:pt x="489" y="77"/>
                    </a:lnTo>
                    <a:cubicBezTo>
                      <a:pt x="489" y="35"/>
                      <a:pt x="454" y="0"/>
                      <a:pt x="411"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0"/>
              <p:cNvSpPr/>
              <p:nvPr/>
            </p:nvSpPr>
            <p:spPr>
              <a:xfrm>
                <a:off x="1747721" y="2676627"/>
                <a:ext cx="30273" cy="30273"/>
              </a:xfrm>
              <a:custGeom>
                <a:avLst/>
                <a:gdLst/>
                <a:ahLst/>
                <a:cxnLst/>
                <a:rect l="l" t="t" r="r" b="b"/>
                <a:pathLst>
                  <a:path w="489" h="489" extrusionOk="0">
                    <a:moveTo>
                      <a:pt x="77" y="0"/>
                    </a:moveTo>
                    <a:cubicBezTo>
                      <a:pt x="35" y="0"/>
                      <a:pt x="0" y="35"/>
                      <a:pt x="0" y="77"/>
                    </a:cubicBezTo>
                    <a:lnTo>
                      <a:pt x="0" y="411"/>
                    </a:lnTo>
                    <a:cubicBezTo>
                      <a:pt x="0" y="453"/>
                      <a:pt x="35" y="488"/>
                      <a:pt x="77" y="488"/>
                    </a:cubicBezTo>
                    <a:lnTo>
                      <a:pt x="410" y="488"/>
                    </a:lnTo>
                    <a:cubicBezTo>
                      <a:pt x="454" y="488"/>
                      <a:pt x="488" y="453"/>
                      <a:pt x="488" y="411"/>
                    </a:cubicBezTo>
                    <a:lnTo>
                      <a:pt x="488" y="77"/>
                    </a:lnTo>
                    <a:cubicBezTo>
                      <a:pt x="488" y="35"/>
                      <a:pt x="454" y="0"/>
                      <a:pt x="410"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0"/>
              <p:cNvSpPr/>
              <p:nvPr/>
            </p:nvSpPr>
            <p:spPr>
              <a:xfrm>
                <a:off x="1811980" y="2676627"/>
                <a:ext cx="30335" cy="30273"/>
              </a:xfrm>
              <a:custGeom>
                <a:avLst/>
                <a:gdLst/>
                <a:ahLst/>
                <a:cxnLst/>
                <a:rect l="l" t="t" r="r" b="b"/>
                <a:pathLst>
                  <a:path w="490" h="489" extrusionOk="0">
                    <a:moveTo>
                      <a:pt x="78" y="0"/>
                    </a:moveTo>
                    <a:cubicBezTo>
                      <a:pt x="36" y="0"/>
                      <a:pt x="1" y="35"/>
                      <a:pt x="1" y="77"/>
                    </a:cubicBezTo>
                    <a:lnTo>
                      <a:pt x="1" y="411"/>
                    </a:lnTo>
                    <a:cubicBezTo>
                      <a:pt x="1" y="453"/>
                      <a:pt x="36" y="488"/>
                      <a:pt x="78" y="488"/>
                    </a:cubicBezTo>
                    <a:lnTo>
                      <a:pt x="411" y="488"/>
                    </a:lnTo>
                    <a:cubicBezTo>
                      <a:pt x="454" y="488"/>
                      <a:pt x="489" y="453"/>
                      <a:pt x="489" y="411"/>
                    </a:cubicBezTo>
                    <a:lnTo>
                      <a:pt x="489" y="77"/>
                    </a:lnTo>
                    <a:cubicBezTo>
                      <a:pt x="489" y="35"/>
                      <a:pt x="454" y="0"/>
                      <a:pt x="411"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0"/>
              <p:cNvSpPr/>
              <p:nvPr/>
            </p:nvSpPr>
            <p:spPr>
              <a:xfrm>
                <a:off x="1876239" y="2676627"/>
                <a:ext cx="30335" cy="30273"/>
              </a:xfrm>
              <a:custGeom>
                <a:avLst/>
                <a:gdLst/>
                <a:ahLst/>
                <a:cxnLst/>
                <a:rect l="l" t="t" r="r" b="b"/>
                <a:pathLst>
                  <a:path w="490" h="489" extrusionOk="0">
                    <a:moveTo>
                      <a:pt x="78" y="0"/>
                    </a:moveTo>
                    <a:cubicBezTo>
                      <a:pt x="35" y="0"/>
                      <a:pt x="0" y="35"/>
                      <a:pt x="0" y="77"/>
                    </a:cubicBezTo>
                    <a:lnTo>
                      <a:pt x="0" y="411"/>
                    </a:lnTo>
                    <a:cubicBezTo>
                      <a:pt x="0" y="453"/>
                      <a:pt x="35" y="488"/>
                      <a:pt x="78" y="488"/>
                    </a:cubicBezTo>
                    <a:lnTo>
                      <a:pt x="412" y="488"/>
                    </a:lnTo>
                    <a:cubicBezTo>
                      <a:pt x="455" y="488"/>
                      <a:pt x="490" y="453"/>
                      <a:pt x="490" y="411"/>
                    </a:cubicBezTo>
                    <a:lnTo>
                      <a:pt x="490" y="77"/>
                    </a:lnTo>
                    <a:cubicBezTo>
                      <a:pt x="490" y="35"/>
                      <a:pt x="455"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0"/>
              <p:cNvSpPr/>
              <p:nvPr/>
            </p:nvSpPr>
            <p:spPr>
              <a:xfrm>
                <a:off x="1940498" y="2676627"/>
                <a:ext cx="30397" cy="30273"/>
              </a:xfrm>
              <a:custGeom>
                <a:avLst/>
                <a:gdLst/>
                <a:ahLst/>
                <a:cxnLst/>
                <a:rect l="l" t="t" r="r" b="b"/>
                <a:pathLst>
                  <a:path w="491" h="489" extrusionOk="0">
                    <a:moveTo>
                      <a:pt x="79" y="0"/>
                    </a:moveTo>
                    <a:cubicBezTo>
                      <a:pt x="36" y="0"/>
                      <a:pt x="1" y="35"/>
                      <a:pt x="1" y="77"/>
                    </a:cubicBezTo>
                    <a:lnTo>
                      <a:pt x="1" y="411"/>
                    </a:lnTo>
                    <a:cubicBezTo>
                      <a:pt x="1" y="453"/>
                      <a:pt x="36" y="488"/>
                      <a:pt x="79" y="488"/>
                    </a:cubicBezTo>
                    <a:lnTo>
                      <a:pt x="412" y="488"/>
                    </a:lnTo>
                    <a:cubicBezTo>
                      <a:pt x="456" y="488"/>
                      <a:pt x="491" y="453"/>
                      <a:pt x="491" y="411"/>
                    </a:cubicBezTo>
                    <a:lnTo>
                      <a:pt x="491" y="77"/>
                    </a:lnTo>
                    <a:cubicBezTo>
                      <a:pt x="491" y="35"/>
                      <a:pt x="456"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0"/>
              <p:cNvSpPr/>
              <p:nvPr/>
            </p:nvSpPr>
            <p:spPr>
              <a:xfrm>
                <a:off x="2004819" y="2676627"/>
                <a:ext cx="30273" cy="30273"/>
              </a:xfrm>
              <a:custGeom>
                <a:avLst/>
                <a:gdLst/>
                <a:ahLst/>
                <a:cxnLst/>
                <a:rect l="l" t="t" r="r" b="b"/>
                <a:pathLst>
                  <a:path w="489" h="489" extrusionOk="0">
                    <a:moveTo>
                      <a:pt x="79" y="0"/>
                    </a:moveTo>
                    <a:cubicBezTo>
                      <a:pt x="35" y="0"/>
                      <a:pt x="1" y="35"/>
                      <a:pt x="1" y="77"/>
                    </a:cubicBezTo>
                    <a:lnTo>
                      <a:pt x="1" y="411"/>
                    </a:lnTo>
                    <a:cubicBezTo>
                      <a:pt x="1" y="453"/>
                      <a:pt x="35" y="488"/>
                      <a:pt x="79" y="488"/>
                    </a:cubicBezTo>
                    <a:lnTo>
                      <a:pt x="412" y="488"/>
                    </a:lnTo>
                    <a:cubicBezTo>
                      <a:pt x="454" y="488"/>
                      <a:pt x="489" y="453"/>
                      <a:pt x="489" y="411"/>
                    </a:cubicBezTo>
                    <a:lnTo>
                      <a:pt x="489" y="77"/>
                    </a:lnTo>
                    <a:cubicBezTo>
                      <a:pt x="489" y="35"/>
                      <a:pt x="454" y="0"/>
                      <a:pt x="41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5" name="Google Shape;2135;p50"/>
            <p:cNvSpPr/>
            <p:nvPr/>
          </p:nvSpPr>
          <p:spPr>
            <a:xfrm>
              <a:off x="2594416" y="3531741"/>
              <a:ext cx="163374" cy="311952"/>
            </a:xfrm>
            <a:custGeom>
              <a:avLst/>
              <a:gdLst/>
              <a:ahLst/>
              <a:cxnLst/>
              <a:rect l="l" t="t" r="r" b="b"/>
              <a:pathLst>
                <a:path w="2639" h="5039" extrusionOk="0">
                  <a:moveTo>
                    <a:pt x="2189" y="0"/>
                  </a:moveTo>
                  <a:lnTo>
                    <a:pt x="254" y="319"/>
                  </a:lnTo>
                  <a:lnTo>
                    <a:pt x="0" y="4887"/>
                  </a:lnTo>
                  <a:cubicBezTo>
                    <a:pt x="0" y="4887"/>
                    <a:pt x="1128" y="5039"/>
                    <a:pt x="1916" y="5039"/>
                  </a:cubicBezTo>
                  <a:cubicBezTo>
                    <a:pt x="2050" y="5039"/>
                    <a:pt x="2175" y="5035"/>
                    <a:pt x="2282" y="5024"/>
                  </a:cubicBezTo>
                  <a:cubicBezTo>
                    <a:pt x="2282" y="4035"/>
                    <a:pt x="2638" y="554"/>
                    <a:pt x="2638" y="554"/>
                  </a:cubicBezTo>
                  <a:lnTo>
                    <a:pt x="218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0"/>
            <p:cNvSpPr/>
            <p:nvPr/>
          </p:nvSpPr>
          <p:spPr>
            <a:xfrm>
              <a:off x="3097097" y="2487503"/>
              <a:ext cx="249425" cy="1097930"/>
            </a:xfrm>
            <a:custGeom>
              <a:avLst/>
              <a:gdLst/>
              <a:ahLst/>
              <a:cxnLst/>
              <a:rect l="l" t="t" r="r" b="b"/>
              <a:pathLst>
                <a:path w="4029" h="17735" extrusionOk="0">
                  <a:moveTo>
                    <a:pt x="1517" y="0"/>
                  </a:moveTo>
                  <a:cubicBezTo>
                    <a:pt x="1138" y="0"/>
                    <a:pt x="789" y="251"/>
                    <a:pt x="681" y="636"/>
                  </a:cubicBezTo>
                  <a:cubicBezTo>
                    <a:pt x="659" y="715"/>
                    <a:pt x="133" y="2618"/>
                    <a:pt x="64" y="5612"/>
                  </a:cubicBezTo>
                  <a:cubicBezTo>
                    <a:pt x="0" y="8360"/>
                    <a:pt x="325" y="12602"/>
                    <a:pt x="2240" y="17198"/>
                  </a:cubicBezTo>
                  <a:cubicBezTo>
                    <a:pt x="2379" y="17533"/>
                    <a:pt x="2702" y="17735"/>
                    <a:pt x="3042" y="17735"/>
                  </a:cubicBezTo>
                  <a:cubicBezTo>
                    <a:pt x="3154" y="17735"/>
                    <a:pt x="3267" y="17713"/>
                    <a:pt x="3376" y="17668"/>
                  </a:cubicBezTo>
                  <a:cubicBezTo>
                    <a:pt x="3819" y="17482"/>
                    <a:pt x="4029" y="16974"/>
                    <a:pt x="3845" y="16531"/>
                  </a:cubicBezTo>
                  <a:cubicBezTo>
                    <a:pt x="3179" y="14933"/>
                    <a:pt x="2718" y="13380"/>
                    <a:pt x="2405" y="11928"/>
                  </a:cubicBezTo>
                  <a:lnTo>
                    <a:pt x="3468" y="11928"/>
                  </a:lnTo>
                  <a:lnTo>
                    <a:pt x="2879" y="3734"/>
                  </a:lnTo>
                  <a:lnTo>
                    <a:pt x="3276" y="33"/>
                  </a:lnTo>
                  <a:lnTo>
                    <a:pt x="1753" y="33"/>
                  </a:lnTo>
                  <a:cubicBezTo>
                    <a:pt x="1674" y="11"/>
                    <a:pt x="1595" y="0"/>
                    <a:pt x="15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0"/>
            <p:cNvSpPr/>
            <p:nvPr/>
          </p:nvSpPr>
          <p:spPr>
            <a:xfrm>
              <a:off x="2725348" y="2591444"/>
              <a:ext cx="372312" cy="369588"/>
            </a:xfrm>
            <a:custGeom>
              <a:avLst/>
              <a:gdLst/>
              <a:ahLst/>
              <a:cxnLst/>
              <a:rect l="l" t="t" r="r" b="b"/>
              <a:pathLst>
                <a:path w="6014" h="5970" extrusionOk="0">
                  <a:moveTo>
                    <a:pt x="4806" y="1"/>
                  </a:moveTo>
                  <a:cubicBezTo>
                    <a:pt x="4574" y="1"/>
                    <a:pt x="4333" y="84"/>
                    <a:pt x="4116" y="274"/>
                  </a:cubicBezTo>
                  <a:lnTo>
                    <a:pt x="4073" y="313"/>
                  </a:lnTo>
                  <a:cubicBezTo>
                    <a:pt x="2399" y="1928"/>
                    <a:pt x="0" y="4893"/>
                    <a:pt x="0" y="4893"/>
                  </a:cubicBezTo>
                  <a:lnTo>
                    <a:pt x="532" y="5664"/>
                  </a:lnTo>
                  <a:cubicBezTo>
                    <a:pt x="670" y="5864"/>
                    <a:pt x="891" y="5969"/>
                    <a:pt x="1114" y="5969"/>
                  </a:cubicBezTo>
                  <a:cubicBezTo>
                    <a:pt x="1282" y="5969"/>
                    <a:pt x="1452" y="5910"/>
                    <a:pt x="1588" y="5786"/>
                  </a:cubicBezTo>
                  <a:cubicBezTo>
                    <a:pt x="2685" y="4793"/>
                    <a:pt x="5179" y="2541"/>
                    <a:pt x="5579" y="1974"/>
                  </a:cubicBezTo>
                  <a:cubicBezTo>
                    <a:pt x="5707" y="1793"/>
                    <a:pt x="5786" y="1593"/>
                    <a:pt x="5833" y="1393"/>
                  </a:cubicBezTo>
                  <a:cubicBezTo>
                    <a:pt x="6013" y="625"/>
                    <a:pt x="5443" y="1"/>
                    <a:pt x="48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0"/>
            <p:cNvSpPr/>
            <p:nvPr/>
          </p:nvSpPr>
          <p:spPr>
            <a:xfrm>
              <a:off x="2704115" y="2583520"/>
              <a:ext cx="62527" cy="124806"/>
            </a:xfrm>
            <a:custGeom>
              <a:avLst/>
              <a:gdLst/>
              <a:ahLst/>
              <a:cxnLst/>
              <a:rect l="l" t="t" r="r" b="b"/>
              <a:pathLst>
                <a:path w="1010" h="2016" extrusionOk="0">
                  <a:moveTo>
                    <a:pt x="649" y="0"/>
                  </a:moveTo>
                  <a:lnTo>
                    <a:pt x="0" y="225"/>
                  </a:lnTo>
                  <a:cubicBezTo>
                    <a:pt x="0" y="225"/>
                    <a:pt x="70" y="1027"/>
                    <a:pt x="165" y="2015"/>
                  </a:cubicBezTo>
                  <a:cubicBezTo>
                    <a:pt x="500" y="1716"/>
                    <a:pt x="1010" y="1358"/>
                    <a:pt x="1010" y="1358"/>
                  </a:cubicBezTo>
                  <a:cubicBezTo>
                    <a:pt x="884" y="951"/>
                    <a:pt x="762" y="500"/>
                    <a:pt x="649" y="0"/>
                  </a:cubicBezTo>
                  <a:close/>
                </a:path>
              </a:pathLst>
            </a:custGeom>
            <a:solidFill>
              <a:srgbClr val="C88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0"/>
            <p:cNvSpPr/>
            <p:nvPr/>
          </p:nvSpPr>
          <p:spPr>
            <a:xfrm>
              <a:off x="2729125" y="2458407"/>
              <a:ext cx="28725" cy="100847"/>
            </a:xfrm>
            <a:custGeom>
              <a:avLst/>
              <a:gdLst/>
              <a:ahLst/>
              <a:cxnLst/>
              <a:rect l="l" t="t" r="r" b="b"/>
              <a:pathLst>
                <a:path w="464" h="1629" extrusionOk="0">
                  <a:moveTo>
                    <a:pt x="147" y="1"/>
                  </a:moveTo>
                  <a:cubicBezTo>
                    <a:pt x="143" y="1"/>
                    <a:pt x="139" y="1"/>
                    <a:pt x="135" y="2"/>
                  </a:cubicBezTo>
                  <a:lnTo>
                    <a:pt x="71" y="71"/>
                  </a:lnTo>
                  <a:lnTo>
                    <a:pt x="0" y="1071"/>
                  </a:lnTo>
                  <a:lnTo>
                    <a:pt x="277" y="1629"/>
                  </a:lnTo>
                  <a:cubicBezTo>
                    <a:pt x="277" y="1629"/>
                    <a:pt x="464" y="1332"/>
                    <a:pt x="442" y="990"/>
                  </a:cubicBezTo>
                  <a:cubicBezTo>
                    <a:pt x="432" y="813"/>
                    <a:pt x="271" y="248"/>
                    <a:pt x="219" y="57"/>
                  </a:cubicBezTo>
                  <a:cubicBezTo>
                    <a:pt x="211" y="23"/>
                    <a:pt x="181" y="1"/>
                    <a:pt x="147" y="1"/>
                  </a:cubicBezTo>
                  <a:close/>
                </a:path>
              </a:pathLst>
            </a:custGeom>
            <a:solidFill>
              <a:srgbClr val="FDB0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0"/>
            <p:cNvSpPr/>
            <p:nvPr/>
          </p:nvSpPr>
          <p:spPr>
            <a:xfrm>
              <a:off x="2679166" y="2430425"/>
              <a:ext cx="71503" cy="118800"/>
            </a:xfrm>
            <a:custGeom>
              <a:avLst/>
              <a:gdLst/>
              <a:ahLst/>
              <a:cxnLst/>
              <a:rect l="l" t="t" r="r" b="b"/>
              <a:pathLst>
                <a:path w="1155" h="1919" extrusionOk="0">
                  <a:moveTo>
                    <a:pt x="471" y="0"/>
                  </a:moveTo>
                  <a:cubicBezTo>
                    <a:pt x="433" y="5"/>
                    <a:pt x="407" y="38"/>
                    <a:pt x="412" y="76"/>
                  </a:cubicBezTo>
                  <a:lnTo>
                    <a:pt x="539" y="1175"/>
                  </a:lnTo>
                  <a:lnTo>
                    <a:pt x="328" y="168"/>
                  </a:lnTo>
                  <a:lnTo>
                    <a:pt x="257" y="121"/>
                  </a:lnTo>
                  <a:lnTo>
                    <a:pt x="207" y="189"/>
                  </a:lnTo>
                  <a:lnTo>
                    <a:pt x="328" y="1240"/>
                  </a:lnTo>
                  <a:lnTo>
                    <a:pt x="131" y="318"/>
                  </a:lnTo>
                  <a:lnTo>
                    <a:pt x="55" y="266"/>
                  </a:lnTo>
                  <a:lnTo>
                    <a:pt x="0" y="334"/>
                  </a:lnTo>
                  <a:lnTo>
                    <a:pt x="81" y="1894"/>
                  </a:lnTo>
                  <a:lnTo>
                    <a:pt x="678" y="1918"/>
                  </a:lnTo>
                  <a:lnTo>
                    <a:pt x="1155" y="1604"/>
                  </a:lnTo>
                  <a:lnTo>
                    <a:pt x="852" y="115"/>
                  </a:lnTo>
                  <a:cubicBezTo>
                    <a:pt x="845" y="84"/>
                    <a:pt x="818" y="62"/>
                    <a:pt x="788" y="62"/>
                  </a:cubicBezTo>
                  <a:cubicBezTo>
                    <a:pt x="783" y="62"/>
                    <a:pt x="778" y="63"/>
                    <a:pt x="772" y="64"/>
                  </a:cubicBezTo>
                  <a:lnTo>
                    <a:pt x="722" y="135"/>
                  </a:lnTo>
                  <a:lnTo>
                    <a:pt x="820" y="1135"/>
                  </a:lnTo>
                  <a:lnTo>
                    <a:pt x="544" y="51"/>
                  </a:lnTo>
                  <a:lnTo>
                    <a:pt x="47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0"/>
            <p:cNvSpPr/>
            <p:nvPr/>
          </p:nvSpPr>
          <p:spPr>
            <a:xfrm>
              <a:off x="2676814" y="2428197"/>
              <a:ext cx="76022" cy="123196"/>
            </a:xfrm>
            <a:custGeom>
              <a:avLst/>
              <a:gdLst/>
              <a:ahLst/>
              <a:cxnLst/>
              <a:rect l="l" t="t" r="r" b="b"/>
              <a:pathLst>
                <a:path w="1228" h="1990" extrusionOk="0">
                  <a:moveTo>
                    <a:pt x="512" y="71"/>
                  </a:moveTo>
                  <a:lnTo>
                    <a:pt x="548" y="96"/>
                  </a:lnTo>
                  <a:lnTo>
                    <a:pt x="826" y="1179"/>
                  </a:lnTo>
                  <a:lnTo>
                    <a:pt x="866" y="1205"/>
                  </a:lnTo>
                  <a:lnTo>
                    <a:pt x="894" y="1168"/>
                  </a:lnTo>
                  <a:lnTo>
                    <a:pt x="793" y="167"/>
                  </a:lnTo>
                  <a:lnTo>
                    <a:pt x="818" y="133"/>
                  </a:lnTo>
                  <a:lnTo>
                    <a:pt x="842" y="138"/>
                  </a:lnTo>
                  <a:lnTo>
                    <a:pt x="855" y="158"/>
                  </a:lnTo>
                  <a:lnTo>
                    <a:pt x="1154" y="1624"/>
                  </a:lnTo>
                  <a:lnTo>
                    <a:pt x="708" y="1920"/>
                  </a:lnTo>
                  <a:lnTo>
                    <a:pt x="151" y="1897"/>
                  </a:lnTo>
                  <a:lnTo>
                    <a:pt x="73" y="368"/>
                  </a:lnTo>
                  <a:lnTo>
                    <a:pt x="99" y="336"/>
                  </a:lnTo>
                  <a:lnTo>
                    <a:pt x="135" y="361"/>
                  </a:lnTo>
                  <a:lnTo>
                    <a:pt x="332" y="1282"/>
                  </a:lnTo>
                  <a:lnTo>
                    <a:pt x="372" y="1310"/>
                  </a:lnTo>
                  <a:lnTo>
                    <a:pt x="400" y="1272"/>
                  </a:lnTo>
                  <a:lnTo>
                    <a:pt x="280" y="220"/>
                  </a:lnTo>
                  <a:lnTo>
                    <a:pt x="301" y="191"/>
                  </a:lnTo>
                  <a:lnTo>
                    <a:pt x="332" y="212"/>
                  </a:lnTo>
                  <a:lnTo>
                    <a:pt x="544" y="1219"/>
                  </a:lnTo>
                  <a:lnTo>
                    <a:pt x="583" y="1246"/>
                  </a:lnTo>
                  <a:lnTo>
                    <a:pt x="612" y="1207"/>
                  </a:lnTo>
                  <a:lnTo>
                    <a:pt x="483" y="107"/>
                  </a:lnTo>
                  <a:lnTo>
                    <a:pt x="512" y="71"/>
                  </a:lnTo>
                  <a:close/>
                  <a:moveTo>
                    <a:pt x="515" y="1"/>
                  </a:moveTo>
                  <a:cubicBezTo>
                    <a:pt x="511" y="1"/>
                    <a:pt x="507" y="1"/>
                    <a:pt x="503" y="2"/>
                  </a:cubicBezTo>
                  <a:cubicBezTo>
                    <a:pt x="448" y="9"/>
                    <a:pt x="408" y="60"/>
                    <a:pt x="415" y="116"/>
                  </a:cubicBezTo>
                  <a:lnTo>
                    <a:pt x="454" y="458"/>
                  </a:lnTo>
                  <a:lnTo>
                    <a:pt x="400" y="197"/>
                  </a:lnTo>
                  <a:cubicBezTo>
                    <a:pt x="390" y="153"/>
                    <a:pt x="351" y="122"/>
                    <a:pt x="307" y="122"/>
                  </a:cubicBezTo>
                  <a:cubicBezTo>
                    <a:pt x="301" y="122"/>
                    <a:pt x="295" y="122"/>
                    <a:pt x="289" y="123"/>
                  </a:cubicBezTo>
                  <a:cubicBezTo>
                    <a:pt x="240" y="132"/>
                    <a:pt x="205" y="178"/>
                    <a:pt x="211" y="228"/>
                  </a:cubicBezTo>
                  <a:lnTo>
                    <a:pt x="248" y="561"/>
                  </a:lnTo>
                  <a:lnTo>
                    <a:pt x="202" y="346"/>
                  </a:lnTo>
                  <a:cubicBezTo>
                    <a:pt x="193" y="298"/>
                    <a:pt x="151" y="265"/>
                    <a:pt x="104" y="265"/>
                  </a:cubicBezTo>
                  <a:cubicBezTo>
                    <a:pt x="99" y="265"/>
                    <a:pt x="93" y="266"/>
                    <a:pt x="88" y="267"/>
                  </a:cubicBezTo>
                  <a:cubicBezTo>
                    <a:pt x="37" y="275"/>
                    <a:pt x="1" y="320"/>
                    <a:pt x="4" y="371"/>
                  </a:cubicBezTo>
                  <a:lnTo>
                    <a:pt x="85" y="1931"/>
                  </a:lnTo>
                  <a:lnTo>
                    <a:pt x="118" y="1963"/>
                  </a:lnTo>
                  <a:lnTo>
                    <a:pt x="718" y="1989"/>
                  </a:lnTo>
                  <a:lnTo>
                    <a:pt x="737" y="1983"/>
                  </a:lnTo>
                  <a:lnTo>
                    <a:pt x="1212" y="1669"/>
                  </a:lnTo>
                  <a:lnTo>
                    <a:pt x="1228" y="1633"/>
                  </a:lnTo>
                  <a:lnTo>
                    <a:pt x="923" y="144"/>
                  </a:lnTo>
                  <a:lnTo>
                    <a:pt x="880" y="78"/>
                  </a:lnTo>
                  <a:lnTo>
                    <a:pt x="802" y="65"/>
                  </a:lnTo>
                  <a:cubicBezTo>
                    <a:pt x="753" y="77"/>
                    <a:pt x="719" y="123"/>
                    <a:pt x="725" y="174"/>
                  </a:cubicBezTo>
                  <a:lnTo>
                    <a:pt x="779" y="719"/>
                  </a:lnTo>
                  <a:lnTo>
                    <a:pt x="779" y="719"/>
                  </a:lnTo>
                  <a:lnTo>
                    <a:pt x="615" y="78"/>
                  </a:lnTo>
                  <a:cubicBezTo>
                    <a:pt x="604" y="33"/>
                    <a:pt x="563" y="1"/>
                    <a:pt x="515"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0"/>
            <p:cNvSpPr/>
            <p:nvPr/>
          </p:nvSpPr>
          <p:spPr>
            <a:xfrm>
              <a:off x="2680590" y="2505766"/>
              <a:ext cx="72432" cy="91685"/>
            </a:xfrm>
            <a:custGeom>
              <a:avLst/>
              <a:gdLst/>
              <a:ahLst/>
              <a:cxnLst/>
              <a:rect l="l" t="t" r="r" b="b"/>
              <a:pathLst>
                <a:path w="1170" h="1481" extrusionOk="0">
                  <a:moveTo>
                    <a:pt x="643" y="1"/>
                  </a:moveTo>
                  <a:cubicBezTo>
                    <a:pt x="519" y="1"/>
                    <a:pt x="393" y="44"/>
                    <a:pt x="292" y="135"/>
                  </a:cubicBezTo>
                  <a:cubicBezTo>
                    <a:pt x="71" y="338"/>
                    <a:pt x="0" y="641"/>
                    <a:pt x="105" y="909"/>
                  </a:cubicBezTo>
                  <a:cubicBezTo>
                    <a:pt x="225" y="1222"/>
                    <a:pt x="380" y="1481"/>
                    <a:pt x="380" y="1481"/>
                  </a:cubicBezTo>
                  <a:lnTo>
                    <a:pt x="1029" y="1256"/>
                  </a:lnTo>
                  <a:cubicBezTo>
                    <a:pt x="1029" y="1256"/>
                    <a:pt x="1170" y="658"/>
                    <a:pt x="1129" y="355"/>
                  </a:cubicBezTo>
                  <a:lnTo>
                    <a:pt x="1116" y="318"/>
                  </a:lnTo>
                  <a:cubicBezTo>
                    <a:pt x="1036" y="113"/>
                    <a:pt x="842" y="1"/>
                    <a:pt x="643" y="1"/>
                  </a:cubicBezTo>
                  <a:close/>
                </a:path>
              </a:pathLst>
            </a:custGeom>
            <a:solidFill>
              <a:srgbClr val="C88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0"/>
            <p:cNvSpPr/>
            <p:nvPr/>
          </p:nvSpPr>
          <p:spPr>
            <a:xfrm>
              <a:off x="2699781" y="2668084"/>
              <a:ext cx="138611" cy="294123"/>
            </a:xfrm>
            <a:custGeom>
              <a:avLst/>
              <a:gdLst/>
              <a:ahLst/>
              <a:cxnLst/>
              <a:rect l="l" t="t" r="r" b="b"/>
              <a:pathLst>
                <a:path w="2239" h="4751" extrusionOk="0">
                  <a:moveTo>
                    <a:pt x="1082" y="0"/>
                  </a:moveTo>
                  <a:cubicBezTo>
                    <a:pt x="1068" y="0"/>
                    <a:pt x="566" y="353"/>
                    <a:pt x="235" y="649"/>
                  </a:cubicBezTo>
                  <a:cubicBezTo>
                    <a:pt x="137" y="738"/>
                    <a:pt x="53" y="820"/>
                    <a:pt x="1" y="888"/>
                  </a:cubicBezTo>
                  <a:cubicBezTo>
                    <a:pt x="8" y="1514"/>
                    <a:pt x="529" y="3522"/>
                    <a:pt x="548" y="3595"/>
                  </a:cubicBezTo>
                  <a:cubicBezTo>
                    <a:pt x="554" y="3634"/>
                    <a:pt x="558" y="3670"/>
                    <a:pt x="563" y="3705"/>
                  </a:cubicBezTo>
                  <a:cubicBezTo>
                    <a:pt x="621" y="4133"/>
                    <a:pt x="889" y="4504"/>
                    <a:pt x="1278" y="4693"/>
                  </a:cubicBezTo>
                  <a:cubicBezTo>
                    <a:pt x="1360" y="4732"/>
                    <a:pt x="1445" y="4750"/>
                    <a:pt x="1528" y="4750"/>
                  </a:cubicBezTo>
                  <a:cubicBezTo>
                    <a:pt x="1734" y="4750"/>
                    <a:pt x="1925" y="4636"/>
                    <a:pt x="2016" y="4442"/>
                  </a:cubicBezTo>
                  <a:cubicBezTo>
                    <a:pt x="2110" y="4241"/>
                    <a:pt x="2192" y="3976"/>
                    <a:pt x="2205" y="3654"/>
                  </a:cubicBezTo>
                  <a:cubicBezTo>
                    <a:pt x="2239" y="2772"/>
                    <a:pt x="1638" y="1807"/>
                    <a:pt x="1083" y="0"/>
                  </a:cubicBezTo>
                  <a:cubicBezTo>
                    <a:pt x="1083" y="0"/>
                    <a:pt x="1083"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0"/>
            <p:cNvSpPr/>
            <p:nvPr/>
          </p:nvSpPr>
          <p:spPr>
            <a:xfrm>
              <a:off x="2527867" y="2628774"/>
              <a:ext cx="215995" cy="56955"/>
            </a:xfrm>
            <a:custGeom>
              <a:avLst/>
              <a:gdLst/>
              <a:ahLst/>
              <a:cxnLst/>
              <a:rect l="l" t="t" r="r" b="b"/>
              <a:pathLst>
                <a:path w="3489" h="920" extrusionOk="0">
                  <a:moveTo>
                    <a:pt x="264" y="1"/>
                  </a:moveTo>
                  <a:cubicBezTo>
                    <a:pt x="118" y="1"/>
                    <a:pt x="0" y="120"/>
                    <a:pt x="0" y="265"/>
                  </a:cubicBezTo>
                  <a:lnTo>
                    <a:pt x="0" y="919"/>
                  </a:lnTo>
                  <a:lnTo>
                    <a:pt x="3489" y="919"/>
                  </a:lnTo>
                  <a:lnTo>
                    <a:pt x="3489" y="265"/>
                  </a:lnTo>
                  <a:cubicBezTo>
                    <a:pt x="3489" y="120"/>
                    <a:pt x="3370" y="1"/>
                    <a:pt x="322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0"/>
            <p:cNvSpPr/>
            <p:nvPr/>
          </p:nvSpPr>
          <p:spPr>
            <a:xfrm>
              <a:off x="2487566" y="2628774"/>
              <a:ext cx="207328" cy="56955"/>
            </a:xfrm>
            <a:custGeom>
              <a:avLst/>
              <a:gdLst/>
              <a:ahLst/>
              <a:cxnLst/>
              <a:rect l="l" t="t" r="r" b="b"/>
              <a:pathLst>
                <a:path w="3349" h="920" extrusionOk="0">
                  <a:moveTo>
                    <a:pt x="265" y="1"/>
                  </a:moveTo>
                  <a:cubicBezTo>
                    <a:pt x="120" y="1"/>
                    <a:pt x="1" y="120"/>
                    <a:pt x="1" y="265"/>
                  </a:cubicBezTo>
                  <a:lnTo>
                    <a:pt x="1" y="919"/>
                  </a:lnTo>
                  <a:lnTo>
                    <a:pt x="3349" y="919"/>
                  </a:lnTo>
                  <a:lnTo>
                    <a:pt x="3349" y="265"/>
                  </a:lnTo>
                  <a:cubicBezTo>
                    <a:pt x="3349" y="120"/>
                    <a:pt x="3230" y="1"/>
                    <a:pt x="308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0"/>
            <p:cNvSpPr/>
            <p:nvPr/>
          </p:nvSpPr>
          <p:spPr>
            <a:xfrm>
              <a:off x="2457665" y="2996560"/>
              <a:ext cx="308795" cy="45131"/>
            </a:xfrm>
            <a:custGeom>
              <a:avLst/>
              <a:gdLst/>
              <a:ahLst/>
              <a:cxnLst/>
              <a:rect l="l" t="t" r="r" b="b"/>
              <a:pathLst>
                <a:path w="4988" h="729" extrusionOk="0">
                  <a:moveTo>
                    <a:pt x="268" y="1"/>
                  </a:moveTo>
                  <a:cubicBezTo>
                    <a:pt x="120" y="1"/>
                    <a:pt x="0" y="121"/>
                    <a:pt x="0" y="269"/>
                  </a:cubicBezTo>
                  <a:lnTo>
                    <a:pt x="0" y="728"/>
                  </a:lnTo>
                  <a:lnTo>
                    <a:pt x="4988" y="728"/>
                  </a:lnTo>
                  <a:cubicBezTo>
                    <a:pt x="4988" y="327"/>
                    <a:pt x="4662" y="1"/>
                    <a:pt x="426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0"/>
            <p:cNvSpPr/>
            <p:nvPr/>
          </p:nvSpPr>
          <p:spPr>
            <a:xfrm>
              <a:off x="2413154" y="2573182"/>
              <a:ext cx="29654" cy="468516"/>
            </a:xfrm>
            <a:custGeom>
              <a:avLst/>
              <a:gdLst/>
              <a:ahLst/>
              <a:cxnLst/>
              <a:rect l="l" t="t" r="r" b="b"/>
              <a:pathLst>
                <a:path w="479" h="7568" extrusionOk="0">
                  <a:moveTo>
                    <a:pt x="135" y="1"/>
                  </a:moveTo>
                  <a:cubicBezTo>
                    <a:pt x="60" y="1"/>
                    <a:pt x="1" y="62"/>
                    <a:pt x="1" y="135"/>
                  </a:cubicBezTo>
                  <a:lnTo>
                    <a:pt x="1" y="7567"/>
                  </a:lnTo>
                  <a:lnTo>
                    <a:pt x="479" y="7567"/>
                  </a:lnTo>
                  <a:lnTo>
                    <a:pt x="479" y="135"/>
                  </a:lnTo>
                  <a:cubicBezTo>
                    <a:pt x="479" y="62"/>
                    <a:pt x="419" y="1"/>
                    <a:pt x="345"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0"/>
            <p:cNvSpPr/>
            <p:nvPr/>
          </p:nvSpPr>
          <p:spPr>
            <a:xfrm>
              <a:off x="2506509" y="2812078"/>
              <a:ext cx="132730" cy="59617"/>
            </a:xfrm>
            <a:custGeom>
              <a:avLst/>
              <a:gdLst/>
              <a:ahLst/>
              <a:cxnLst/>
              <a:rect l="l" t="t" r="r" b="b"/>
              <a:pathLst>
                <a:path w="2144" h="963" extrusionOk="0">
                  <a:moveTo>
                    <a:pt x="1" y="1"/>
                  </a:moveTo>
                  <a:lnTo>
                    <a:pt x="380" y="963"/>
                  </a:lnTo>
                  <a:lnTo>
                    <a:pt x="1764" y="963"/>
                  </a:lnTo>
                  <a:lnTo>
                    <a:pt x="214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0"/>
            <p:cNvSpPr/>
            <p:nvPr/>
          </p:nvSpPr>
          <p:spPr>
            <a:xfrm>
              <a:off x="2428569" y="2685666"/>
              <a:ext cx="388779" cy="126477"/>
            </a:xfrm>
            <a:custGeom>
              <a:avLst/>
              <a:gdLst/>
              <a:ahLst/>
              <a:cxnLst/>
              <a:rect l="l" t="t" r="r" b="b"/>
              <a:pathLst>
                <a:path w="6280" h="2043" extrusionOk="0">
                  <a:moveTo>
                    <a:pt x="787" y="0"/>
                  </a:moveTo>
                  <a:cubicBezTo>
                    <a:pt x="606" y="0"/>
                    <a:pt x="447" y="119"/>
                    <a:pt x="396" y="293"/>
                  </a:cubicBezTo>
                  <a:lnTo>
                    <a:pt x="79" y="1517"/>
                  </a:lnTo>
                  <a:cubicBezTo>
                    <a:pt x="1" y="1779"/>
                    <a:pt x="198" y="2043"/>
                    <a:pt x="472" y="2043"/>
                  </a:cubicBezTo>
                  <a:lnTo>
                    <a:pt x="5493" y="2043"/>
                  </a:lnTo>
                  <a:cubicBezTo>
                    <a:pt x="5675" y="2043"/>
                    <a:pt x="5835" y="1923"/>
                    <a:pt x="5885" y="1750"/>
                  </a:cubicBezTo>
                  <a:lnTo>
                    <a:pt x="6203" y="525"/>
                  </a:lnTo>
                  <a:cubicBezTo>
                    <a:pt x="6279" y="263"/>
                    <a:pt x="6084" y="0"/>
                    <a:pt x="581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0"/>
            <p:cNvSpPr/>
            <p:nvPr/>
          </p:nvSpPr>
          <p:spPr>
            <a:xfrm>
              <a:off x="2356757" y="2685666"/>
              <a:ext cx="388717" cy="126477"/>
            </a:xfrm>
            <a:custGeom>
              <a:avLst/>
              <a:gdLst/>
              <a:ahLst/>
              <a:cxnLst/>
              <a:rect l="l" t="t" r="r" b="b"/>
              <a:pathLst>
                <a:path w="6279" h="2043" extrusionOk="0">
                  <a:moveTo>
                    <a:pt x="787" y="0"/>
                  </a:moveTo>
                  <a:cubicBezTo>
                    <a:pt x="606" y="0"/>
                    <a:pt x="446" y="119"/>
                    <a:pt x="396" y="293"/>
                  </a:cubicBezTo>
                  <a:lnTo>
                    <a:pt x="79" y="1517"/>
                  </a:lnTo>
                  <a:cubicBezTo>
                    <a:pt x="0" y="1779"/>
                    <a:pt x="197" y="2043"/>
                    <a:pt x="470" y="2043"/>
                  </a:cubicBezTo>
                  <a:lnTo>
                    <a:pt x="5492" y="2043"/>
                  </a:lnTo>
                  <a:cubicBezTo>
                    <a:pt x="5673" y="2043"/>
                    <a:pt x="5834" y="1923"/>
                    <a:pt x="5885" y="1750"/>
                  </a:cubicBezTo>
                  <a:lnTo>
                    <a:pt x="6202" y="525"/>
                  </a:lnTo>
                  <a:cubicBezTo>
                    <a:pt x="6279" y="263"/>
                    <a:pt x="6083" y="0"/>
                    <a:pt x="5810"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0"/>
            <p:cNvSpPr/>
            <p:nvPr/>
          </p:nvSpPr>
          <p:spPr>
            <a:xfrm>
              <a:off x="1802694" y="3112634"/>
              <a:ext cx="67851" cy="1162561"/>
            </a:xfrm>
            <a:custGeom>
              <a:avLst/>
              <a:gdLst/>
              <a:ahLst/>
              <a:cxnLst/>
              <a:rect l="l" t="t" r="r" b="b"/>
              <a:pathLst>
                <a:path w="1096" h="18779" extrusionOk="0">
                  <a:moveTo>
                    <a:pt x="0" y="1"/>
                  </a:moveTo>
                  <a:lnTo>
                    <a:pt x="0" y="18778"/>
                  </a:lnTo>
                  <a:lnTo>
                    <a:pt x="1096" y="18778"/>
                  </a:lnTo>
                  <a:lnTo>
                    <a:pt x="109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0"/>
            <p:cNvSpPr/>
            <p:nvPr/>
          </p:nvSpPr>
          <p:spPr>
            <a:xfrm>
              <a:off x="2592064" y="3112634"/>
              <a:ext cx="67789" cy="1162561"/>
            </a:xfrm>
            <a:custGeom>
              <a:avLst/>
              <a:gdLst/>
              <a:ahLst/>
              <a:cxnLst/>
              <a:rect l="l" t="t" r="r" b="b"/>
              <a:pathLst>
                <a:path w="1095" h="18779" extrusionOk="0">
                  <a:moveTo>
                    <a:pt x="1" y="1"/>
                  </a:moveTo>
                  <a:lnTo>
                    <a:pt x="1" y="18778"/>
                  </a:lnTo>
                  <a:lnTo>
                    <a:pt x="1094" y="18778"/>
                  </a:lnTo>
                  <a:lnTo>
                    <a:pt x="10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0"/>
            <p:cNvSpPr/>
            <p:nvPr/>
          </p:nvSpPr>
          <p:spPr>
            <a:xfrm>
              <a:off x="3035933" y="3618286"/>
              <a:ext cx="54912" cy="589731"/>
            </a:xfrm>
            <a:custGeom>
              <a:avLst/>
              <a:gdLst/>
              <a:ahLst/>
              <a:cxnLst/>
              <a:rect l="l" t="t" r="r" b="b"/>
              <a:pathLst>
                <a:path w="887" h="9526" extrusionOk="0">
                  <a:moveTo>
                    <a:pt x="887" y="0"/>
                  </a:moveTo>
                  <a:lnTo>
                    <a:pt x="0" y="36"/>
                  </a:lnTo>
                  <a:lnTo>
                    <a:pt x="0" y="9525"/>
                  </a:lnTo>
                  <a:lnTo>
                    <a:pt x="887" y="9525"/>
                  </a:lnTo>
                  <a:lnTo>
                    <a:pt x="88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0"/>
            <p:cNvSpPr/>
            <p:nvPr/>
          </p:nvSpPr>
          <p:spPr>
            <a:xfrm>
              <a:off x="3020828" y="3618286"/>
              <a:ext cx="84999" cy="72617"/>
            </a:xfrm>
            <a:custGeom>
              <a:avLst/>
              <a:gdLst/>
              <a:ahLst/>
              <a:cxnLst/>
              <a:rect l="l" t="t" r="r" b="b"/>
              <a:pathLst>
                <a:path w="1373" h="1173" extrusionOk="0">
                  <a:moveTo>
                    <a:pt x="1" y="0"/>
                  </a:moveTo>
                  <a:lnTo>
                    <a:pt x="1" y="1045"/>
                  </a:lnTo>
                  <a:cubicBezTo>
                    <a:pt x="1" y="1114"/>
                    <a:pt x="59" y="1172"/>
                    <a:pt x="130" y="1172"/>
                  </a:cubicBezTo>
                  <a:lnTo>
                    <a:pt x="1245" y="1172"/>
                  </a:lnTo>
                  <a:cubicBezTo>
                    <a:pt x="1316" y="1172"/>
                    <a:pt x="1373" y="1114"/>
                    <a:pt x="1373" y="1045"/>
                  </a:cubicBezTo>
                  <a:lnTo>
                    <a:pt x="1373"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0"/>
            <p:cNvSpPr/>
            <p:nvPr/>
          </p:nvSpPr>
          <p:spPr>
            <a:xfrm>
              <a:off x="3205247" y="4215187"/>
              <a:ext cx="27673" cy="58750"/>
            </a:xfrm>
            <a:custGeom>
              <a:avLst/>
              <a:gdLst/>
              <a:ahLst/>
              <a:cxnLst/>
              <a:rect l="l" t="t" r="r" b="b"/>
              <a:pathLst>
                <a:path w="447" h="949" extrusionOk="0">
                  <a:moveTo>
                    <a:pt x="209" y="1"/>
                  </a:moveTo>
                  <a:cubicBezTo>
                    <a:pt x="93" y="1"/>
                    <a:pt x="0" y="212"/>
                    <a:pt x="0" y="474"/>
                  </a:cubicBezTo>
                  <a:cubicBezTo>
                    <a:pt x="0" y="737"/>
                    <a:pt x="93" y="948"/>
                    <a:pt x="209" y="948"/>
                  </a:cubicBezTo>
                  <a:lnTo>
                    <a:pt x="446" y="948"/>
                  </a:lnTo>
                  <a:lnTo>
                    <a:pt x="416" y="784"/>
                  </a:lnTo>
                  <a:lnTo>
                    <a:pt x="383" y="729"/>
                  </a:lnTo>
                  <a:cubicBezTo>
                    <a:pt x="404" y="655"/>
                    <a:pt x="416" y="568"/>
                    <a:pt x="416" y="474"/>
                  </a:cubicBezTo>
                  <a:cubicBezTo>
                    <a:pt x="416" y="212"/>
                    <a:pt x="323" y="1"/>
                    <a:pt x="2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0"/>
            <p:cNvSpPr/>
            <p:nvPr/>
          </p:nvSpPr>
          <p:spPr>
            <a:xfrm>
              <a:off x="3220043" y="4215187"/>
              <a:ext cx="25815" cy="58750"/>
            </a:xfrm>
            <a:custGeom>
              <a:avLst/>
              <a:gdLst/>
              <a:ahLst/>
              <a:cxnLst/>
              <a:rect l="l" t="t" r="r" b="b"/>
              <a:pathLst>
                <a:path w="417" h="949" extrusionOk="0">
                  <a:moveTo>
                    <a:pt x="207" y="1"/>
                  </a:moveTo>
                  <a:cubicBezTo>
                    <a:pt x="93" y="1"/>
                    <a:pt x="0" y="212"/>
                    <a:pt x="0" y="474"/>
                  </a:cubicBezTo>
                  <a:cubicBezTo>
                    <a:pt x="0" y="737"/>
                    <a:pt x="93" y="948"/>
                    <a:pt x="207" y="948"/>
                  </a:cubicBezTo>
                  <a:cubicBezTo>
                    <a:pt x="323" y="948"/>
                    <a:pt x="416" y="737"/>
                    <a:pt x="416" y="474"/>
                  </a:cubicBezTo>
                  <a:cubicBezTo>
                    <a:pt x="416" y="212"/>
                    <a:pt x="323" y="1"/>
                    <a:pt x="20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0"/>
            <p:cNvSpPr/>
            <p:nvPr/>
          </p:nvSpPr>
          <p:spPr>
            <a:xfrm>
              <a:off x="3090782" y="4150805"/>
              <a:ext cx="160464" cy="94409"/>
            </a:xfrm>
            <a:custGeom>
              <a:avLst/>
              <a:gdLst/>
              <a:ahLst/>
              <a:cxnLst/>
              <a:rect l="l" t="t" r="r" b="b"/>
              <a:pathLst>
                <a:path w="2592" h="1525" extrusionOk="0">
                  <a:moveTo>
                    <a:pt x="1" y="0"/>
                  </a:moveTo>
                  <a:lnTo>
                    <a:pt x="1" y="922"/>
                  </a:lnTo>
                  <a:cubicBezTo>
                    <a:pt x="1" y="922"/>
                    <a:pt x="1606" y="1007"/>
                    <a:pt x="2462" y="1516"/>
                  </a:cubicBezTo>
                  <a:cubicBezTo>
                    <a:pt x="2473" y="1522"/>
                    <a:pt x="2483" y="1524"/>
                    <a:pt x="2493" y="1524"/>
                  </a:cubicBezTo>
                  <a:cubicBezTo>
                    <a:pt x="2545" y="1524"/>
                    <a:pt x="2591" y="1452"/>
                    <a:pt x="2591" y="1356"/>
                  </a:cubicBezTo>
                  <a:cubicBezTo>
                    <a:pt x="2591" y="1136"/>
                    <a:pt x="2513" y="938"/>
                    <a:pt x="2395" y="855"/>
                  </a:cubicBezTo>
                  <a:cubicBezTo>
                    <a:pt x="1999" y="577"/>
                    <a:pt x="1051" y="0"/>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0"/>
            <p:cNvSpPr/>
            <p:nvPr/>
          </p:nvSpPr>
          <p:spPr>
            <a:xfrm>
              <a:off x="2880734" y="4215187"/>
              <a:ext cx="27735" cy="58750"/>
            </a:xfrm>
            <a:custGeom>
              <a:avLst/>
              <a:gdLst/>
              <a:ahLst/>
              <a:cxnLst/>
              <a:rect l="l" t="t" r="r" b="b"/>
              <a:pathLst>
                <a:path w="448" h="949" extrusionOk="0">
                  <a:moveTo>
                    <a:pt x="208" y="1"/>
                  </a:moveTo>
                  <a:cubicBezTo>
                    <a:pt x="94" y="1"/>
                    <a:pt x="1" y="212"/>
                    <a:pt x="1" y="474"/>
                  </a:cubicBezTo>
                  <a:cubicBezTo>
                    <a:pt x="1" y="737"/>
                    <a:pt x="94" y="948"/>
                    <a:pt x="208" y="948"/>
                  </a:cubicBezTo>
                  <a:lnTo>
                    <a:pt x="447" y="948"/>
                  </a:lnTo>
                  <a:lnTo>
                    <a:pt x="417" y="784"/>
                  </a:lnTo>
                  <a:lnTo>
                    <a:pt x="383" y="729"/>
                  </a:lnTo>
                  <a:cubicBezTo>
                    <a:pt x="404" y="655"/>
                    <a:pt x="417" y="568"/>
                    <a:pt x="417" y="474"/>
                  </a:cubicBezTo>
                  <a:cubicBezTo>
                    <a:pt x="417" y="212"/>
                    <a:pt x="323" y="1"/>
                    <a:pt x="2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0"/>
            <p:cNvSpPr/>
            <p:nvPr/>
          </p:nvSpPr>
          <p:spPr>
            <a:xfrm>
              <a:off x="2895467" y="4215187"/>
              <a:ext cx="25815" cy="58750"/>
            </a:xfrm>
            <a:custGeom>
              <a:avLst/>
              <a:gdLst/>
              <a:ahLst/>
              <a:cxnLst/>
              <a:rect l="l" t="t" r="r" b="b"/>
              <a:pathLst>
                <a:path w="417" h="949" extrusionOk="0">
                  <a:moveTo>
                    <a:pt x="209" y="1"/>
                  </a:moveTo>
                  <a:cubicBezTo>
                    <a:pt x="93" y="1"/>
                    <a:pt x="1" y="212"/>
                    <a:pt x="1" y="474"/>
                  </a:cubicBezTo>
                  <a:cubicBezTo>
                    <a:pt x="1" y="737"/>
                    <a:pt x="93" y="948"/>
                    <a:pt x="209" y="948"/>
                  </a:cubicBezTo>
                  <a:cubicBezTo>
                    <a:pt x="324" y="948"/>
                    <a:pt x="416" y="737"/>
                    <a:pt x="416" y="474"/>
                  </a:cubicBezTo>
                  <a:cubicBezTo>
                    <a:pt x="416" y="212"/>
                    <a:pt x="324" y="1"/>
                    <a:pt x="20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0"/>
            <p:cNvSpPr/>
            <p:nvPr/>
          </p:nvSpPr>
          <p:spPr>
            <a:xfrm>
              <a:off x="2875410" y="4150805"/>
              <a:ext cx="160279" cy="94409"/>
            </a:xfrm>
            <a:custGeom>
              <a:avLst/>
              <a:gdLst/>
              <a:ahLst/>
              <a:cxnLst/>
              <a:rect l="l" t="t" r="r" b="b"/>
              <a:pathLst>
                <a:path w="2589" h="1525" extrusionOk="0">
                  <a:moveTo>
                    <a:pt x="2589" y="0"/>
                  </a:moveTo>
                  <a:cubicBezTo>
                    <a:pt x="1539" y="0"/>
                    <a:pt x="591" y="577"/>
                    <a:pt x="196" y="855"/>
                  </a:cubicBezTo>
                  <a:cubicBezTo>
                    <a:pt x="77" y="938"/>
                    <a:pt x="0" y="1136"/>
                    <a:pt x="0" y="1356"/>
                  </a:cubicBezTo>
                  <a:cubicBezTo>
                    <a:pt x="0" y="1452"/>
                    <a:pt x="46" y="1524"/>
                    <a:pt x="97" y="1524"/>
                  </a:cubicBezTo>
                  <a:cubicBezTo>
                    <a:pt x="107" y="1524"/>
                    <a:pt x="117" y="1522"/>
                    <a:pt x="128" y="1516"/>
                  </a:cubicBezTo>
                  <a:cubicBezTo>
                    <a:pt x="984" y="1007"/>
                    <a:pt x="2589" y="922"/>
                    <a:pt x="2589" y="922"/>
                  </a:cubicBezTo>
                  <a:lnTo>
                    <a:pt x="258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0"/>
            <p:cNvSpPr/>
            <p:nvPr/>
          </p:nvSpPr>
          <p:spPr>
            <a:xfrm>
              <a:off x="3302750" y="4215187"/>
              <a:ext cx="44450" cy="58750"/>
            </a:xfrm>
            <a:custGeom>
              <a:avLst/>
              <a:gdLst/>
              <a:ahLst/>
              <a:cxnLst/>
              <a:rect l="l" t="t" r="r" b="b"/>
              <a:pathLst>
                <a:path w="718" h="949" extrusionOk="0">
                  <a:moveTo>
                    <a:pt x="358" y="1"/>
                  </a:moveTo>
                  <a:cubicBezTo>
                    <a:pt x="161" y="1"/>
                    <a:pt x="0" y="212"/>
                    <a:pt x="0" y="474"/>
                  </a:cubicBezTo>
                  <a:cubicBezTo>
                    <a:pt x="0" y="737"/>
                    <a:pt x="161" y="948"/>
                    <a:pt x="358" y="948"/>
                  </a:cubicBezTo>
                  <a:cubicBezTo>
                    <a:pt x="556" y="948"/>
                    <a:pt x="717" y="737"/>
                    <a:pt x="717" y="474"/>
                  </a:cubicBezTo>
                  <a:cubicBezTo>
                    <a:pt x="717" y="212"/>
                    <a:pt x="556" y="1"/>
                    <a:pt x="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0"/>
            <p:cNvSpPr/>
            <p:nvPr/>
          </p:nvSpPr>
          <p:spPr>
            <a:xfrm>
              <a:off x="3313646" y="4215187"/>
              <a:ext cx="44450" cy="58750"/>
            </a:xfrm>
            <a:custGeom>
              <a:avLst/>
              <a:gdLst/>
              <a:ahLst/>
              <a:cxnLst/>
              <a:rect l="l" t="t" r="r" b="b"/>
              <a:pathLst>
                <a:path w="718" h="949" extrusionOk="0">
                  <a:moveTo>
                    <a:pt x="359" y="1"/>
                  </a:moveTo>
                  <a:cubicBezTo>
                    <a:pt x="160" y="1"/>
                    <a:pt x="1" y="212"/>
                    <a:pt x="1" y="474"/>
                  </a:cubicBezTo>
                  <a:cubicBezTo>
                    <a:pt x="1" y="737"/>
                    <a:pt x="160" y="948"/>
                    <a:pt x="359" y="948"/>
                  </a:cubicBezTo>
                  <a:cubicBezTo>
                    <a:pt x="557" y="948"/>
                    <a:pt x="718" y="737"/>
                    <a:pt x="718" y="474"/>
                  </a:cubicBezTo>
                  <a:cubicBezTo>
                    <a:pt x="718" y="212"/>
                    <a:pt x="557" y="1"/>
                    <a:pt x="35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0"/>
            <p:cNvSpPr/>
            <p:nvPr/>
          </p:nvSpPr>
          <p:spPr>
            <a:xfrm>
              <a:off x="3090782" y="4150805"/>
              <a:ext cx="276603" cy="94409"/>
            </a:xfrm>
            <a:custGeom>
              <a:avLst/>
              <a:gdLst/>
              <a:ahLst/>
              <a:cxnLst/>
              <a:rect l="l" t="t" r="r" b="b"/>
              <a:pathLst>
                <a:path w="4468" h="1525" extrusionOk="0">
                  <a:moveTo>
                    <a:pt x="1" y="0"/>
                  </a:moveTo>
                  <a:lnTo>
                    <a:pt x="1" y="922"/>
                  </a:lnTo>
                  <a:cubicBezTo>
                    <a:pt x="1" y="922"/>
                    <a:pt x="2769" y="1007"/>
                    <a:pt x="4247" y="1516"/>
                  </a:cubicBezTo>
                  <a:cubicBezTo>
                    <a:pt x="4264" y="1522"/>
                    <a:pt x="4282" y="1524"/>
                    <a:pt x="4300" y="1524"/>
                  </a:cubicBezTo>
                  <a:cubicBezTo>
                    <a:pt x="4388" y="1524"/>
                    <a:pt x="4467" y="1452"/>
                    <a:pt x="4467" y="1356"/>
                  </a:cubicBezTo>
                  <a:cubicBezTo>
                    <a:pt x="4467" y="1136"/>
                    <a:pt x="4334" y="938"/>
                    <a:pt x="4130" y="855"/>
                  </a:cubicBezTo>
                  <a:cubicBezTo>
                    <a:pt x="3447" y="577"/>
                    <a:pt x="1813" y="0"/>
                    <a:pt x="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0"/>
            <p:cNvSpPr/>
            <p:nvPr/>
          </p:nvSpPr>
          <p:spPr>
            <a:xfrm>
              <a:off x="2768559" y="4215187"/>
              <a:ext cx="44573" cy="58750"/>
            </a:xfrm>
            <a:custGeom>
              <a:avLst/>
              <a:gdLst/>
              <a:ahLst/>
              <a:cxnLst/>
              <a:rect l="l" t="t" r="r" b="b"/>
              <a:pathLst>
                <a:path w="720" h="949" extrusionOk="0">
                  <a:moveTo>
                    <a:pt x="360" y="1"/>
                  </a:moveTo>
                  <a:cubicBezTo>
                    <a:pt x="161" y="1"/>
                    <a:pt x="1" y="212"/>
                    <a:pt x="1" y="474"/>
                  </a:cubicBezTo>
                  <a:cubicBezTo>
                    <a:pt x="1" y="737"/>
                    <a:pt x="161" y="948"/>
                    <a:pt x="360" y="948"/>
                  </a:cubicBezTo>
                  <a:cubicBezTo>
                    <a:pt x="558" y="948"/>
                    <a:pt x="719" y="737"/>
                    <a:pt x="719" y="474"/>
                  </a:cubicBezTo>
                  <a:cubicBezTo>
                    <a:pt x="719" y="212"/>
                    <a:pt x="558" y="1"/>
                    <a:pt x="360" y="1"/>
                  </a:cubicBezTo>
                  <a:close/>
                </a:path>
              </a:pathLst>
            </a:custGeom>
            <a:solidFill>
              <a:srgbClr val="6B55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0"/>
            <p:cNvSpPr/>
            <p:nvPr/>
          </p:nvSpPr>
          <p:spPr>
            <a:xfrm>
              <a:off x="2757726" y="4215187"/>
              <a:ext cx="44450" cy="58750"/>
            </a:xfrm>
            <a:custGeom>
              <a:avLst/>
              <a:gdLst/>
              <a:ahLst/>
              <a:cxnLst/>
              <a:rect l="l" t="t" r="r" b="b"/>
              <a:pathLst>
                <a:path w="718" h="949" extrusionOk="0">
                  <a:moveTo>
                    <a:pt x="358" y="1"/>
                  </a:moveTo>
                  <a:cubicBezTo>
                    <a:pt x="161" y="1"/>
                    <a:pt x="0" y="212"/>
                    <a:pt x="0" y="474"/>
                  </a:cubicBezTo>
                  <a:cubicBezTo>
                    <a:pt x="0" y="737"/>
                    <a:pt x="161" y="948"/>
                    <a:pt x="358" y="948"/>
                  </a:cubicBezTo>
                  <a:cubicBezTo>
                    <a:pt x="557" y="948"/>
                    <a:pt x="717" y="737"/>
                    <a:pt x="717" y="474"/>
                  </a:cubicBezTo>
                  <a:cubicBezTo>
                    <a:pt x="717" y="212"/>
                    <a:pt x="557" y="1"/>
                    <a:pt x="358" y="1"/>
                  </a:cubicBezTo>
                  <a:close/>
                </a:path>
              </a:pathLst>
            </a:custGeom>
            <a:solidFill>
              <a:srgbClr val="8F718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0"/>
            <p:cNvSpPr/>
            <p:nvPr/>
          </p:nvSpPr>
          <p:spPr>
            <a:xfrm>
              <a:off x="2748378" y="4150805"/>
              <a:ext cx="276541" cy="94409"/>
            </a:xfrm>
            <a:custGeom>
              <a:avLst/>
              <a:gdLst/>
              <a:ahLst/>
              <a:cxnLst/>
              <a:rect l="l" t="t" r="r" b="b"/>
              <a:pathLst>
                <a:path w="4467" h="1525" extrusionOk="0">
                  <a:moveTo>
                    <a:pt x="4467" y="0"/>
                  </a:moveTo>
                  <a:cubicBezTo>
                    <a:pt x="2656" y="0"/>
                    <a:pt x="1022" y="577"/>
                    <a:pt x="338" y="855"/>
                  </a:cubicBezTo>
                  <a:cubicBezTo>
                    <a:pt x="134" y="938"/>
                    <a:pt x="1" y="1136"/>
                    <a:pt x="1" y="1356"/>
                  </a:cubicBezTo>
                  <a:cubicBezTo>
                    <a:pt x="1" y="1452"/>
                    <a:pt x="80" y="1524"/>
                    <a:pt x="169" y="1524"/>
                  </a:cubicBezTo>
                  <a:cubicBezTo>
                    <a:pt x="187" y="1524"/>
                    <a:pt x="205" y="1522"/>
                    <a:pt x="222" y="1516"/>
                  </a:cubicBezTo>
                  <a:cubicBezTo>
                    <a:pt x="1699" y="1007"/>
                    <a:pt x="4467" y="922"/>
                    <a:pt x="4467" y="922"/>
                  </a:cubicBezTo>
                  <a:lnTo>
                    <a:pt x="4467"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0"/>
            <p:cNvSpPr/>
            <p:nvPr/>
          </p:nvSpPr>
          <p:spPr>
            <a:xfrm>
              <a:off x="3018042" y="4150805"/>
              <a:ext cx="90385" cy="57079"/>
            </a:xfrm>
            <a:custGeom>
              <a:avLst/>
              <a:gdLst/>
              <a:ahLst/>
              <a:cxnLst/>
              <a:rect l="l" t="t" r="r" b="b"/>
              <a:pathLst>
                <a:path w="1460" h="922" extrusionOk="0">
                  <a:moveTo>
                    <a:pt x="152" y="0"/>
                  </a:moveTo>
                  <a:cubicBezTo>
                    <a:pt x="68" y="0"/>
                    <a:pt x="1" y="67"/>
                    <a:pt x="1" y="150"/>
                  </a:cubicBezTo>
                  <a:lnTo>
                    <a:pt x="1" y="773"/>
                  </a:lnTo>
                  <a:cubicBezTo>
                    <a:pt x="1" y="855"/>
                    <a:pt x="68" y="922"/>
                    <a:pt x="152" y="922"/>
                  </a:cubicBezTo>
                  <a:lnTo>
                    <a:pt x="1311" y="922"/>
                  </a:lnTo>
                  <a:cubicBezTo>
                    <a:pt x="1393" y="922"/>
                    <a:pt x="1460" y="855"/>
                    <a:pt x="1460" y="773"/>
                  </a:cubicBezTo>
                  <a:lnTo>
                    <a:pt x="1460" y="150"/>
                  </a:lnTo>
                  <a:cubicBezTo>
                    <a:pt x="1460" y="67"/>
                    <a:pt x="1393" y="0"/>
                    <a:pt x="131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0"/>
            <p:cNvSpPr/>
            <p:nvPr/>
          </p:nvSpPr>
          <p:spPr>
            <a:xfrm>
              <a:off x="3030176" y="4108894"/>
              <a:ext cx="66179" cy="41973"/>
            </a:xfrm>
            <a:custGeom>
              <a:avLst/>
              <a:gdLst/>
              <a:ahLst/>
              <a:cxnLst/>
              <a:rect l="l" t="t" r="r" b="b"/>
              <a:pathLst>
                <a:path w="1069" h="678" extrusionOk="0">
                  <a:moveTo>
                    <a:pt x="111" y="1"/>
                  </a:moveTo>
                  <a:cubicBezTo>
                    <a:pt x="50" y="1"/>
                    <a:pt x="0" y="50"/>
                    <a:pt x="0" y="111"/>
                  </a:cubicBezTo>
                  <a:lnTo>
                    <a:pt x="0" y="677"/>
                  </a:lnTo>
                  <a:lnTo>
                    <a:pt x="1068" y="677"/>
                  </a:lnTo>
                  <a:lnTo>
                    <a:pt x="1068" y="111"/>
                  </a:lnTo>
                  <a:cubicBezTo>
                    <a:pt x="1068" y="50"/>
                    <a:pt x="1019" y="1"/>
                    <a:pt x="95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0"/>
            <p:cNvSpPr/>
            <p:nvPr/>
          </p:nvSpPr>
          <p:spPr>
            <a:xfrm>
              <a:off x="3035933" y="3690840"/>
              <a:ext cx="54912" cy="418123"/>
            </a:xfrm>
            <a:custGeom>
              <a:avLst/>
              <a:gdLst/>
              <a:ahLst/>
              <a:cxnLst/>
              <a:rect l="l" t="t" r="r" b="b"/>
              <a:pathLst>
                <a:path w="887" h="6754" extrusionOk="0">
                  <a:moveTo>
                    <a:pt x="0" y="0"/>
                  </a:moveTo>
                  <a:lnTo>
                    <a:pt x="0" y="160"/>
                  </a:lnTo>
                  <a:lnTo>
                    <a:pt x="187" y="160"/>
                  </a:lnTo>
                  <a:cubicBezTo>
                    <a:pt x="491" y="160"/>
                    <a:pt x="739" y="404"/>
                    <a:pt x="743" y="707"/>
                  </a:cubicBezTo>
                  <a:lnTo>
                    <a:pt x="814" y="6754"/>
                  </a:lnTo>
                  <a:lnTo>
                    <a:pt x="887" y="6754"/>
                  </a:lnTo>
                  <a:lnTo>
                    <a:pt x="887" y="0"/>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0"/>
            <p:cNvSpPr/>
            <p:nvPr/>
          </p:nvSpPr>
          <p:spPr>
            <a:xfrm>
              <a:off x="2400216" y="4107594"/>
              <a:ext cx="255926" cy="167584"/>
            </a:xfrm>
            <a:custGeom>
              <a:avLst/>
              <a:gdLst/>
              <a:ahLst/>
              <a:cxnLst/>
              <a:rect l="l" t="t" r="r" b="b"/>
              <a:pathLst>
                <a:path w="4134" h="2707" extrusionOk="0">
                  <a:moveTo>
                    <a:pt x="3423" y="0"/>
                  </a:moveTo>
                  <a:lnTo>
                    <a:pt x="1852" y="493"/>
                  </a:lnTo>
                  <a:cubicBezTo>
                    <a:pt x="1399" y="1337"/>
                    <a:pt x="864" y="1726"/>
                    <a:pt x="475" y="1904"/>
                  </a:cubicBezTo>
                  <a:cubicBezTo>
                    <a:pt x="172" y="2041"/>
                    <a:pt x="1" y="2369"/>
                    <a:pt x="69" y="2695"/>
                  </a:cubicBezTo>
                  <a:lnTo>
                    <a:pt x="1518" y="2706"/>
                  </a:lnTo>
                  <a:lnTo>
                    <a:pt x="4134" y="1336"/>
                  </a:lnTo>
                  <a:cubicBezTo>
                    <a:pt x="4088" y="700"/>
                    <a:pt x="3934" y="423"/>
                    <a:pt x="3443" y="18"/>
                  </a:cubicBezTo>
                  <a:lnTo>
                    <a:pt x="3423"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0"/>
            <p:cNvSpPr/>
            <p:nvPr/>
          </p:nvSpPr>
          <p:spPr>
            <a:xfrm>
              <a:off x="2328342" y="3289872"/>
              <a:ext cx="296104" cy="848257"/>
            </a:xfrm>
            <a:custGeom>
              <a:avLst/>
              <a:gdLst/>
              <a:ahLst/>
              <a:cxnLst/>
              <a:rect l="l" t="t" r="r" b="b"/>
              <a:pathLst>
                <a:path w="4783" h="13702" extrusionOk="0">
                  <a:moveTo>
                    <a:pt x="859" y="0"/>
                  </a:moveTo>
                  <a:cubicBezTo>
                    <a:pt x="199" y="949"/>
                    <a:pt x="0" y="2144"/>
                    <a:pt x="320" y="3254"/>
                  </a:cubicBezTo>
                  <a:cubicBezTo>
                    <a:pt x="1098" y="5954"/>
                    <a:pt x="2871" y="11985"/>
                    <a:pt x="3013" y="13702"/>
                  </a:cubicBezTo>
                  <a:cubicBezTo>
                    <a:pt x="3013" y="13702"/>
                    <a:pt x="4617" y="13538"/>
                    <a:pt x="4700" y="13279"/>
                  </a:cubicBezTo>
                  <a:cubicBezTo>
                    <a:pt x="4782" y="13021"/>
                    <a:pt x="4565" y="12892"/>
                    <a:pt x="4558" y="12731"/>
                  </a:cubicBezTo>
                  <a:cubicBezTo>
                    <a:pt x="4374" y="8782"/>
                    <a:pt x="4681" y="4679"/>
                    <a:pt x="3820" y="2719"/>
                  </a:cubicBezTo>
                  <a:cubicBezTo>
                    <a:pt x="3138" y="1163"/>
                    <a:pt x="859" y="0"/>
                    <a:pt x="85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0"/>
            <p:cNvSpPr/>
            <p:nvPr/>
          </p:nvSpPr>
          <p:spPr>
            <a:xfrm>
              <a:off x="2381520" y="3225923"/>
              <a:ext cx="868253" cy="325633"/>
            </a:xfrm>
            <a:custGeom>
              <a:avLst/>
              <a:gdLst/>
              <a:ahLst/>
              <a:cxnLst/>
              <a:rect l="l" t="t" r="r" b="b"/>
              <a:pathLst>
                <a:path w="14025" h="5260" extrusionOk="0">
                  <a:moveTo>
                    <a:pt x="7930" y="0"/>
                  </a:moveTo>
                  <a:cubicBezTo>
                    <a:pt x="5072" y="0"/>
                    <a:pt x="0" y="1033"/>
                    <a:pt x="0" y="1033"/>
                  </a:cubicBezTo>
                  <a:lnTo>
                    <a:pt x="748" y="4304"/>
                  </a:lnTo>
                  <a:cubicBezTo>
                    <a:pt x="748" y="4304"/>
                    <a:pt x="8037" y="5260"/>
                    <a:pt x="12124" y="5260"/>
                  </a:cubicBezTo>
                  <a:cubicBezTo>
                    <a:pt x="12272" y="5260"/>
                    <a:pt x="12415" y="5259"/>
                    <a:pt x="12553" y="5256"/>
                  </a:cubicBezTo>
                  <a:cubicBezTo>
                    <a:pt x="12789" y="5250"/>
                    <a:pt x="13021" y="5097"/>
                    <a:pt x="13230" y="4887"/>
                  </a:cubicBezTo>
                  <a:cubicBezTo>
                    <a:pt x="13800" y="4310"/>
                    <a:pt x="14025" y="3473"/>
                    <a:pt x="13851" y="2680"/>
                  </a:cubicBezTo>
                  <a:lnTo>
                    <a:pt x="13650" y="1759"/>
                  </a:lnTo>
                  <a:cubicBezTo>
                    <a:pt x="13396" y="593"/>
                    <a:pt x="12330" y="0"/>
                    <a:pt x="7930" y="0"/>
                  </a:cubicBezTo>
                  <a:close/>
                </a:path>
              </a:pathLst>
            </a:custGeom>
            <a:solidFill>
              <a:srgbClr val="6D4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0"/>
            <p:cNvSpPr/>
            <p:nvPr/>
          </p:nvSpPr>
          <p:spPr>
            <a:xfrm>
              <a:off x="2944374" y="2384429"/>
              <a:ext cx="182565" cy="215933"/>
            </a:xfrm>
            <a:custGeom>
              <a:avLst/>
              <a:gdLst/>
              <a:ahLst/>
              <a:cxnLst/>
              <a:rect l="l" t="t" r="r" b="b"/>
              <a:pathLst>
                <a:path w="2949" h="3488" extrusionOk="0">
                  <a:moveTo>
                    <a:pt x="1718" y="0"/>
                  </a:moveTo>
                  <a:lnTo>
                    <a:pt x="0" y="364"/>
                  </a:lnTo>
                  <a:cubicBezTo>
                    <a:pt x="0" y="364"/>
                    <a:pt x="958" y="2170"/>
                    <a:pt x="727" y="3487"/>
                  </a:cubicBezTo>
                  <a:lnTo>
                    <a:pt x="2948" y="2811"/>
                  </a:lnTo>
                  <a:cubicBezTo>
                    <a:pt x="1947" y="1301"/>
                    <a:pt x="1718" y="0"/>
                    <a:pt x="1718" y="0"/>
                  </a:cubicBezTo>
                  <a:close/>
                </a:path>
              </a:pathLst>
            </a:custGeom>
            <a:solidFill>
              <a:srgbClr val="C88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0"/>
            <p:cNvSpPr/>
            <p:nvPr/>
          </p:nvSpPr>
          <p:spPr>
            <a:xfrm>
              <a:off x="2414206" y="3260529"/>
              <a:ext cx="866334" cy="324891"/>
            </a:xfrm>
            <a:custGeom>
              <a:avLst/>
              <a:gdLst/>
              <a:ahLst/>
              <a:cxnLst/>
              <a:rect l="l" t="t" r="r" b="b"/>
              <a:pathLst>
                <a:path w="13994" h="5248" extrusionOk="0">
                  <a:moveTo>
                    <a:pt x="9278" y="1"/>
                  </a:moveTo>
                  <a:cubicBezTo>
                    <a:pt x="8980" y="1"/>
                    <a:pt x="8664" y="11"/>
                    <a:pt x="8331" y="32"/>
                  </a:cubicBezTo>
                  <a:cubicBezTo>
                    <a:pt x="8019" y="51"/>
                    <a:pt x="7680" y="73"/>
                    <a:pt x="7320" y="96"/>
                  </a:cubicBezTo>
                  <a:cubicBezTo>
                    <a:pt x="4327" y="279"/>
                    <a:pt x="1" y="526"/>
                    <a:pt x="1" y="526"/>
                  </a:cubicBezTo>
                  <a:lnTo>
                    <a:pt x="562" y="3821"/>
                  </a:lnTo>
                  <a:cubicBezTo>
                    <a:pt x="562" y="3821"/>
                    <a:pt x="1000" y="3905"/>
                    <a:pt x="1725" y="4031"/>
                  </a:cubicBezTo>
                  <a:cubicBezTo>
                    <a:pt x="2342" y="4139"/>
                    <a:pt x="3166" y="4280"/>
                    <a:pt x="4102" y="4426"/>
                  </a:cubicBezTo>
                  <a:cubicBezTo>
                    <a:pt x="6590" y="4814"/>
                    <a:pt x="9858" y="5248"/>
                    <a:pt x="12087" y="5248"/>
                  </a:cubicBezTo>
                  <a:cubicBezTo>
                    <a:pt x="12772" y="5248"/>
                    <a:pt x="13469" y="4599"/>
                    <a:pt x="13787" y="3755"/>
                  </a:cubicBezTo>
                  <a:cubicBezTo>
                    <a:pt x="13927" y="3387"/>
                    <a:pt x="13994" y="2980"/>
                    <a:pt x="13956" y="2576"/>
                  </a:cubicBezTo>
                  <a:cubicBezTo>
                    <a:pt x="13832" y="1282"/>
                    <a:pt x="12631" y="1"/>
                    <a:pt x="9278" y="1"/>
                  </a:cubicBezTo>
                  <a:close/>
                </a:path>
              </a:pathLst>
            </a:custGeom>
            <a:solidFill>
              <a:srgbClr val="9644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0"/>
            <p:cNvSpPr/>
            <p:nvPr/>
          </p:nvSpPr>
          <p:spPr>
            <a:xfrm>
              <a:off x="2021596" y="4162938"/>
              <a:ext cx="287313" cy="112238"/>
            </a:xfrm>
            <a:custGeom>
              <a:avLst/>
              <a:gdLst/>
              <a:ahLst/>
              <a:cxnLst/>
              <a:rect l="l" t="t" r="r" b="b"/>
              <a:pathLst>
                <a:path w="4641" h="1813" extrusionOk="0">
                  <a:moveTo>
                    <a:pt x="2556" y="0"/>
                  </a:moveTo>
                  <a:cubicBezTo>
                    <a:pt x="2129" y="500"/>
                    <a:pt x="1217" y="832"/>
                    <a:pt x="608" y="1008"/>
                  </a:cubicBezTo>
                  <a:cubicBezTo>
                    <a:pt x="248" y="1111"/>
                    <a:pt x="1" y="1439"/>
                    <a:pt x="1" y="1812"/>
                  </a:cubicBezTo>
                  <a:lnTo>
                    <a:pt x="4583" y="1812"/>
                  </a:lnTo>
                  <a:lnTo>
                    <a:pt x="4596" y="1656"/>
                  </a:lnTo>
                  <a:cubicBezTo>
                    <a:pt x="4641" y="1078"/>
                    <a:pt x="4507" y="500"/>
                    <a:pt x="421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0"/>
            <p:cNvSpPr/>
            <p:nvPr/>
          </p:nvSpPr>
          <p:spPr>
            <a:xfrm>
              <a:off x="2179829" y="3292968"/>
              <a:ext cx="343463" cy="884596"/>
            </a:xfrm>
            <a:custGeom>
              <a:avLst/>
              <a:gdLst/>
              <a:ahLst/>
              <a:cxnLst/>
              <a:rect l="l" t="t" r="r" b="b"/>
              <a:pathLst>
                <a:path w="5548" h="14289" extrusionOk="0">
                  <a:moveTo>
                    <a:pt x="3787" y="1"/>
                  </a:moveTo>
                  <a:cubicBezTo>
                    <a:pt x="2721" y="656"/>
                    <a:pt x="2008" y="1755"/>
                    <a:pt x="1846" y="2994"/>
                  </a:cubicBezTo>
                  <a:cubicBezTo>
                    <a:pt x="1449" y="6008"/>
                    <a:pt x="601" y="12289"/>
                    <a:pt x="0" y="14053"/>
                  </a:cubicBezTo>
                  <a:cubicBezTo>
                    <a:pt x="0" y="14053"/>
                    <a:pt x="494" y="14288"/>
                    <a:pt x="1026" y="14288"/>
                  </a:cubicBezTo>
                  <a:cubicBezTo>
                    <a:pt x="1292" y="14288"/>
                    <a:pt x="1568" y="14229"/>
                    <a:pt x="1796" y="14053"/>
                  </a:cubicBezTo>
                  <a:cubicBezTo>
                    <a:pt x="2073" y="13839"/>
                    <a:pt x="5434" y="6637"/>
                    <a:pt x="5544" y="4106"/>
                  </a:cubicBezTo>
                  <a:cubicBezTo>
                    <a:pt x="5547" y="4063"/>
                    <a:pt x="5547" y="4021"/>
                    <a:pt x="5547" y="3979"/>
                  </a:cubicBezTo>
                  <a:cubicBezTo>
                    <a:pt x="5544" y="2898"/>
                    <a:pt x="4936" y="1712"/>
                    <a:pt x="4433" y="916"/>
                  </a:cubicBezTo>
                  <a:cubicBezTo>
                    <a:pt x="4082" y="363"/>
                    <a:pt x="3787" y="1"/>
                    <a:pt x="378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0"/>
            <p:cNvSpPr/>
            <p:nvPr/>
          </p:nvSpPr>
          <p:spPr>
            <a:xfrm>
              <a:off x="2244087" y="3221589"/>
              <a:ext cx="1023641" cy="644209"/>
            </a:xfrm>
            <a:custGeom>
              <a:avLst/>
              <a:gdLst/>
              <a:ahLst/>
              <a:cxnLst/>
              <a:rect l="l" t="t" r="r" b="b"/>
              <a:pathLst>
                <a:path w="16535" h="10406" extrusionOk="0">
                  <a:moveTo>
                    <a:pt x="10442" y="0"/>
                  </a:moveTo>
                  <a:cubicBezTo>
                    <a:pt x="10428" y="0"/>
                    <a:pt x="10414" y="0"/>
                    <a:pt x="10401" y="1"/>
                  </a:cubicBezTo>
                  <a:cubicBezTo>
                    <a:pt x="8247" y="28"/>
                    <a:pt x="3779" y="706"/>
                    <a:pt x="2665" y="880"/>
                  </a:cubicBezTo>
                  <a:cubicBezTo>
                    <a:pt x="2414" y="919"/>
                    <a:pt x="2180" y="1028"/>
                    <a:pt x="1988" y="1193"/>
                  </a:cubicBezTo>
                  <a:cubicBezTo>
                    <a:pt x="1297" y="1791"/>
                    <a:pt x="1" y="3611"/>
                    <a:pt x="1" y="8833"/>
                  </a:cubicBezTo>
                  <a:cubicBezTo>
                    <a:pt x="1" y="8833"/>
                    <a:pt x="4527" y="10405"/>
                    <a:pt x="6712" y="10405"/>
                  </a:cubicBezTo>
                  <a:cubicBezTo>
                    <a:pt x="6713" y="10405"/>
                    <a:pt x="6714" y="10405"/>
                    <a:pt x="6715" y="10405"/>
                  </a:cubicBezTo>
                  <a:cubicBezTo>
                    <a:pt x="6705" y="6760"/>
                    <a:pt x="7295" y="5123"/>
                    <a:pt x="7295" y="5123"/>
                  </a:cubicBezTo>
                  <a:cubicBezTo>
                    <a:pt x="7295" y="5123"/>
                    <a:pt x="12333" y="5070"/>
                    <a:pt x="16535" y="4386"/>
                  </a:cubicBezTo>
                  <a:cubicBezTo>
                    <a:pt x="14497" y="2978"/>
                    <a:pt x="12892" y="0"/>
                    <a:pt x="1044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0"/>
            <p:cNvSpPr/>
            <p:nvPr/>
          </p:nvSpPr>
          <p:spPr>
            <a:xfrm>
              <a:off x="2695633" y="3492987"/>
              <a:ext cx="727785" cy="92428"/>
            </a:xfrm>
            <a:custGeom>
              <a:avLst/>
              <a:gdLst/>
              <a:ahLst/>
              <a:cxnLst/>
              <a:rect l="l" t="t" r="r" b="b"/>
              <a:pathLst>
                <a:path w="11756" h="1493" extrusionOk="0">
                  <a:moveTo>
                    <a:pt x="1006" y="0"/>
                  </a:moveTo>
                  <a:cubicBezTo>
                    <a:pt x="451" y="0"/>
                    <a:pt x="1" y="451"/>
                    <a:pt x="1" y="1006"/>
                  </a:cubicBezTo>
                  <a:cubicBezTo>
                    <a:pt x="1" y="1275"/>
                    <a:pt x="220" y="1493"/>
                    <a:pt x="488" y="1493"/>
                  </a:cubicBezTo>
                  <a:lnTo>
                    <a:pt x="11176" y="1493"/>
                  </a:lnTo>
                  <a:lnTo>
                    <a:pt x="1175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0"/>
            <p:cNvSpPr/>
            <p:nvPr/>
          </p:nvSpPr>
          <p:spPr>
            <a:xfrm>
              <a:off x="3202028" y="2487503"/>
              <a:ext cx="249425" cy="1097930"/>
            </a:xfrm>
            <a:custGeom>
              <a:avLst/>
              <a:gdLst/>
              <a:ahLst/>
              <a:cxnLst/>
              <a:rect l="l" t="t" r="r" b="b"/>
              <a:pathLst>
                <a:path w="4029" h="17735" extrusionOk="0">
                  <a:moveTo>
                    <a:pt x="1518" y="0"/>
                  </a:moveTo>
                  <a:cubicBezTo>
                    <a:pt x="1138" y="0"/>
                    <a:pt x="789" y="251"/>
                    <a:pt x="682" y="636"/>
                  </a:cubicBezTo>
                  <a:cubicBezTo>
                    <a:pt x="659" y="715"/>
                    <a:pt x="135" y="2618"/>
                    <a:pt x="65" y="5612"/>
                  </a:cubicBezTo>
                  <a:cubicBezTo>
                    <a:pt x="0" y="8360"/>
                    <a:pt x="326" y="12602"/>
                    <a:pt x="2240" y="17198"/>
                  </a:cubicBezTo>
                  <a:cubicBezTo>
                    <a:pt x="2379" y="17533"/>
                    <a:pt x="2702" y="17735"/>
                    <a:pt x="3042" y="17735"/>
                  </a:cubicBezTo>
                  <a:cubicBezTo>
                    <a:pt x="3154" y="17735"/>
                    <a:pt x="3267" y="17713"/>
                    <a:pt x="3377" y="17668"/>
                  </a:cubicBezTo>
                  <a:cubicBezTo>
                    <a:pt x="3819" y="17482"/>
                    <a:pt x="4029" y="16974"/>
                    <a:pt x="3845" y="16531"/>
                  </a:cubicBezTo>
                  <a:cubicBezTo>
                    <a:pt x="2059" y="12240"/>
                    <a:pt x="1747" y="8280"/>
                    <a:pt x="1801" y="5713"/>
                  </a:cubicBezTo>
                  <a:cubicBezTo>
                    <a:pt x="1860" y="2920"/>
                    <a:pt x="2351" y="1122"/>
                    <a:pt x="2356" y="1104"/>
                  </a:cubicBezTo>
                  <a:cubicBezTo>
                    <a:pt x="2485" y="642"/>
                    <a:pt x="2215" y="162"/>
                    <a:pt x="1754" y="33"/>
                  </a:cubicBezTo>
                  <a:cubicBezTo>
                    <a:pt x="1675" y="11"/>
                    <a:pt x="1596"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0"/>
            <p:cNvSpPr/>
            <p:nvPr/>
          </p:nvSpPr>
          <p:spPr>
            <a:xfrm>
              <a:off x="2927473" y="3585352"/>
              <a:ext cx="260816" cy="32997"/>
            </a:xfrm>
            <a:custGeom>
              <a:avLst/>
              <a:gdLst/>
              <a:ahLst/>
              <a:cxnLst/>
              <a:rect l="l" t="t" r="r" b="b"/>
              <a:pathLst>
                <a:path w="4213" h="533" extrusionOk="0">
                  <a:moveTo>
                    <a:pt x="1" y="1"/>
                  </a:moveTo>
                  <a:lnTo>
                    <a:pt x="1" y="240"/>
                  </a:lnTo>
                  <a:cubicBezTo>
                    <a:pt x="1" y="402"/>
                    <a:pt x="133" y="532"/>
                    <a:pt x="295" y="532"/>
                  </a:cubicBezTo>
                  <a:lnTo>
                    <a:pt x="3919" y="532"/>
                  </a:lnTo>
                  <a:cubicBezTo>
                    <a:pt x="4082" y="532"/>
                    <a:pt x="4212" y="402"/>
                    <a:pt x="4212" y="240"/>
                  </a:cubicBezTo>
                  <a:lnTo>
                    <a:pt x="421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0"/>
            <p:cNvSpPr/>
            <p:nvPr/>
          </p:nvSpPr>
          <p:spPr>
            <a:xfrm>
              <a:off x="2749121" y="2297946"/>
              <a:ext cx="102890" cy="123320"/>
            </a:xfrm>
            <a:custGeom>
              <a:avLst/>
              <a:gdLst/>
              <a:ahLst/>
              <a:cxnLst/>
              <a:rect l="l" t="t" r="r" b="b"/>
              <a:pathLst>
                <a:path w="1662" h="1992" extrusionOk="0">
                  <a:moveTo>
                    <a:pt x="475" y="1"/>
                  </a:moveTo>
                  <a:lnTo>
                    <a:pt x="475" y="1"/>
                  </a:lnTo>
                  <a:cubicBezTo>
                    <a:pt x="475" y="1"/>
                    <a:pt x="632" y="971"/>
                    <a:pt x="0" y="1954"/>
                  </a:cubicBezTo>
                  <a:cubicBezTo>
                    <a:pt x="397" y="1852"/>
                    <a:pt x="820" y="1090"/>
                    <a:pt x="820" y="1090"/>
                  </a:cubicBezTo>
                  <a:lnTo>
                    <a:pt x="820" y="1090"/>
                  </a:lnTo>
                  <a:cubicBezTo>
                    <a:pt x="820" y="1090"/>
                    <a:pt x="907" y="1419"/>
                    <a:pt x="420" y="1991"/>
                  </a:cubicBezTo>
                  <a:cubicBezTo>
                    <a:pt x="613" y="1875"/>
                    <a:pt x="1087" y="1580"/>
                    <a:pt x="1375" y="1251"/>
                  </a:cubicBezTo>
                  <a:cubicBezTo>
                    <a:pt x="1662" y="922"/>
                    <a:pt x="1281" y="99"/>
                    <a:pt x="1281" y="99"/>
                  </a:cubicBezTo>
                  <a:lnTo>
                    <a:pt x="475" y="1"/>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0"/>
            <p:cNvSpPr/>
            <p:nvPr/>
          </p:nvSpPr>
          <p:spPr>
            <a:xfrm>
              <a:off x="3021014" y="2310884"/>
              <a:ext cx="182070" cy="186589"/>
            </a:xfrm>
            <a:custGeom>
              <a:avLst/>
              <a:gdLst/>
              <a:ahLst/>
              <a:cxnLst/>
              <a:rect l="l" t="t" r="r" b="b"/>
              <a:pathLst>
                <a:path w="2941" h="3014" extrusionOk="0">
                  <a:moveTo>
                    <a:pt x="1421" y="0"/>
                  </a:moveTo>
                  <a:cubicBezTo>
                    <a:pt x="1004" y="0"/>
                    <a:pt x="666" y="64"/>
                    <a:pt x="666" y="64"/>
                  </a:cubicBezTo>
                  <a:cubicBezTo>
                    <a:pt x="666" y="64"/>
                    <a:pt x="1" y="642"/>
                    <a:pt x="159" y="1421"/>
                  </a:cubicBezTo>
                  <a:cubicBezTo>
                    <a:pt x="317" y="2199"/>
                    <a:pt x="808" y="2980"/>
                    <a:pt x="808" y="2980"/>
                  </a:cubicBezTo>
                  <a:cubicBezTo>
                    <a:pt x="808" y="2980"/>
                    <a:pt x="942" y="3013"/>
                    <a:pt x="1151" y="3013"/>
                  </a:cubicBezTo>
                  <a:cubicBezTo>
                    <a:pt x="1482" y="3013"/>
                    <a:pt x="2000" y="2931"/>
                    <a:pt x="2476" y="2507"/>
                  </a:cubicBezTo>
                  <a:cubicBezTo>
                    <a:pt x="2940" y="1627"/>
                    <a:pt x="2760" y="1023"/>
                    <a:pt x="2342" y="145"/>
                  </a:cubicBezTo>
                  <a:cubicBezTo>
                    <a:pt x="2058" y="33"/>
                    <a:pt x="1720" y="0"/>
                    <a:pt x="1421"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0"/>
            <p:cNvSpPr/>
            <p:nvPr/>
          </p:nvSpPr>
          <p:spPr>
            <a:xfrm>
              <a:off x="2784964" y="2167509"/>
              <a:ext cx="305823" cy="417690"/>
            </a:xfrm>
            <a:custGeom>
              <a:avLst/>
              <a:gdLst/>
              <a:ahLst/>
              <a:cxnLst/>
              <a:rect l="l" t="t" r="r" b="b"/>
              <a:pathLst>
                <a:path w="4940" h="6747" extrusionOk="0">
                  <a:moveTo>
                    <a:pt x="2120" y="1"/>
                  </a:moveTo>
                  <a:cubicBezTo>
                    <a:pt x="1822" y="1"/>
                    <a:pt x="1503" y="47"/>
                    <a:pt x="1166" y="156"/>
                  </a:cubicBezTo>
                  <a:cubicBezTo>
                    <a:pt x="643" y="324"/>
                    <a:pt x="237" y="756"/>
                    <a:pt x="104" y="1291"/>
                  </a:cubicBezTo>
                  <a:cubicBezTo>
                    <a:pt x="22" y="1617"/>
                    <a:pt x="1" y="1935"/>
                    <a:pt x="1" y="2271"/>
                  </a:cubicBezTo>
                  <a:cubicBezTo>
                    <a:pt x="89" y="2751"/>
                    <a:pt x="319" y="3201"/>
                    <a:pt x="398" y="3455"/>
                  </a:cubicBezTo>
                  <a:lnTo>
                    <a:pt x="424" y="3536"/>
                  </a:lnTo>
                  <a:cubicBezTo>
                    <a:pt x="451" y="3624"/>
                    <a:pt x="469" y="3674"/>
                    <a:pt x="469" y="3674"/>
                  </a:cubicBezTo>
                  <a:cubicBezTo>
                    <a:pt x="469" y="3674"/>
                    <a:pt x="464" y="3751"/>
                    <a:pt x="460" y="3872"/>
                  </a:cubicBezTo>
                  <a:lnTo>
                    <a:pt x="457" y="3971"/>
                  </a:lnTo>
                  <a:cubicBezTo>
                    <a:pt x="456" y="4003"/>
                    <a:pt x="457" y="4037"/>
                    <a:pt x="457" y="4074"/>
                  </a:cubicBezTo>
                  <a:cubicBezTo>
                    <a:pt x="459" y="4116"/>
                    <a:pt x="460" y="4158"/>
                    <a:pt x="463" y="4202"/>
                  </a:cubicBezTo>
                  <a:cubicBezTo>
                    <a:pt x="476" y="4413"/>
                    <a:pt x="508" y="4653"/>
                    <a:pt x="541" y="4878"/>
                  </a:cubicBezTo>
                  <a:cubicBezTo>
                    <a:pt x="548" y="4925"/>
                    <a:pt x="559" y="4972"/>
                    <a:pt x="573" y="5018"/>
                  </a:cubicBezTo>
                  <a:lnTo>
                    <a:pt x="611" y="5120"/>
                  </a:lnTo>
                  <a:lnTo>
                    <a:pt x="628" y="5159"/>
                  </a:lnTo>
                  <a:cubicBezTo>
                    <a:pt x="866" y="5647"/>
                    <a:pt x="1274" y="6376"/>
                    <a:pt x="1633" y="6671"/>
                  </a:cubicBezTo>
                  <a:cubicBezTo>
                    <a:pt x="1693" y="6719"/>
                    <a:pt x="1767" y="6746"/>
                    <a:pt x="1843" y="6746"/>
                  </a:cubicBezTo>
                  <a:cubicBezTo>
                    <a:pt x="1869" y="6746"/>
                    <a:pt x="1896" y="6743"/>
                    <a:pt x="1922" y="6736"/>
                  </a:cubicBezTo>
                  <a:cubicBezTo>
                    <a:pt x="2608" y="6561"/>
                    <a:pt x="3659" y="5953"/>
                    <a:pt x="4190" y="5050"/>
                  </a:cubicBezTo>
                  <a:cubicBezTo>
                    <a:pt x="4264" y="4595"/>
                    <a:pt x="4296" y="4255"/>
                    <a:pt x="4296" y="4255"/>
                  </a:cubicBezTo>
                  <a:cubicBezTo>
                    <a:pt x="4296" y="4255"/>
                    <a:pt x="4842" y="3261"/>
                    <a:pt x="4868" y="2851"/>
                  </a:cubicBezTo>
                  <a:cubicBezTo>
                    <a:pt x="4939" y="1743"/>
                    <a:pt x="4329" y="718"/>
                    <a:pt x="3333" y="268"/>
                  </a:cubicBezTo>
                  <a:cubicBezTo>
                    <a:pt x="2980" y="109"/>
                    <a:pt x="2574" y="1"/>
                    <a:pt x="2120" y="1"/>
                  </a:cubicBezTo>
                  <a:close/>
                </a:path>
              </a:pathLst>
            </a:custGeom>
            <a:solidFill>
              <a:srgbClr val="C88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0"/>
            <p:cNvSpPr/>
            <p:nvPr/>
          </p:nvSpPr>
          <p:spPr>
            <a:xfrm>
              <a:off x="2873429" y="2410615"/>
              <a:ext cx="87475" cy="59926"/>
            </a:xfrm>
            <a:custGeom>
              <a:avLst/>
              <a:gdLst/>
              <a:ahLst/>
              <a:cxnLst/>
              <a:rect l="l" t="t" r="r" b="b"/>
              <a:pathLst>
                <a:path w="1413" h="968" extrusionOk="0">
                  <a:moveTo>
                    <a:pt x="788" y="0"/>
                  </a:moveTo>
                  <a:cubicBezTo>
                    <a:pt x="733" y="0"/>
                    <a:pt x="678" y="6"/>
                    <a:pt x="620" y="16"/>
                  </a:cubicBezTo>
                  <a:cubicBezTo>
                    <a:pt x="257" y="83"/>
                    <a:pt x="0" y="346"/>
                    <a:pt x="48" y="606"/>
                  </a:cubicBezTo>
                  <a:cubicBezTo>
                    <a:pt x="89" y="823"/>
                    <a:pt x="332" y="968"/>
                    <a:pt x="625" y="968"/>
                  </a:cubicBezTo>
                  <a:cubicBezTo>
                    <a:pt x="680" y="968"/>
                    <a:pt x="735" y="964"/>
                    <a:pt x="793" y="952"/>
                  </a:cubicBezTo>
                  <a:cubicBezTo>
                    <a:pt x="1156" y="885"/>
                    <a:pt x="1413" y="622"/>
                    <a:pt x="1365" y="362"/>
                  </a:cubicBezTo>
                  <a:cubicBezTo>
                    <a:pt x="1324" y="145"/>
                    <a:pt x="1081" y="0"/>
                    <a:pt x="788" y="0"/>
                  </a:cubicBezTo>
                  <a:close/>
                </a:path>
              </a:pathLst>
            </a:custGeom>
            <a:solidFill>
              <a:srgbClr val="C88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0"/>
            <p:cNvSpPr/>
            <p:nvPr/>
          </p:nvSpPr>
          <p:spPr>
            <a:xfrm>
              <a:off x="2848295" y="2486079"/>
              <a:ext cx="32440" cy="15044"/>
            </a:xfrm>
            <a:custGeom>
              <a:avLst/>
              <a:gdLst/>
              <a:ahLst/>
              <a:cxnLst/>
              <a:rect l="l" t="t" r="r" b="b"/>
              <a:pathLst>
                <a:path w="524" h="243" extrusionOk="0">
                  <a:moveTo>
                    <a:pt x="95" y="1"/>
                  </a:moveTo>
                  <a:cubicBezTo>
                    <a:pt x="65" y="1"/>
                    <a:pt x="34" y="2"/>
                    <a:pt x="1" y="5"/>
                  </a:cubicBezTo>
                  <a:cubicBezTo>
                    <a:pt x="1" y="5"/>
                    <a:pt x="58" y="185"/>
                    <a:pt x="198" y="243"/>
                  </a:cubicBezTo>
                  <a:lnTo>
                    <a:pt x="524" y="137"/>
                  </a:lnTo>
                  <a:cubicBezTo>
                    <a:pt x="524" y="137"/>
                    <a:pt x="381" y="1"/>
                    <a:pt x="95" y="1"/>
                  </a:cubicBezTo>
                  <a:close/>
                </a:path>
              </a:pathLst>
            </a:custGeom>
            <a:solidFill>
              <a:srgbClr val="FDB0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0"/>
            <p:cNvSpPr/>
            <p:nvPr/>
          </p:nvSpPr>
          <p:spPr>
            <a:xfrm>
              <a:off x="2849657" y="2330756"/>
              <a:ext cx="108214" cy="33368"/>
            </a:xfrm>
            <a:custGeom>
              <a:avLst/>
              <a:gdLst/>
              <a:ahLst/>
              <a:cxnLst/>
              <a:rect l="l" t="t" r="r" b="b"/>
              <a:pathLst>
                <a:path w="1748" h="539" extrusionOk="0">
                  <a:moveTo>
                    <a:pt x="725" y="0"/>
                  </a:moveTo>
                  <a:cubicBezTo>
                    <a:pt x="698" y="0"/>
                    <a:pt x="670" y="1"/>
                    <a:pt x="642" y="2"/>
                  </a:cubicBezTo>
                  <a:cubicBezTo>
                    <a:pt x="586" y="17"/>
                    <a:pt x="552" y="30"/>
                    <a:pt x="519" y="44"/>
                  </a:cubicBezTo>
                  <a:lnTo>
                    <a:pt x="423" y="94"/>
                  </a:lnTo>
                  <a:cubicBezTo>
                    <a:pt x="362" y="128"/>
                    <a:pt x="306" y="170"/>
                    <a:pt x="254" y="215"/>
                  </a:cubicBezTo>
                  <a:cubicBezTo>
                    <a:pt x="202" y="262"/>
                    <a:pt x="154" y="312"/>
                    <a:pt x="110" y="366"/>
                  </a:cubicBezTo>
                  <a:cubicBezTo>
                    <a:pt x="68" y="420"/>
                    <a:pt x="29" y="476"/>
                    <a:pt x="0" y="538"/>
                  </a:cubicBezTo>
                  <a:cubicBezTo>
                    <a:pt x="58" y="501"/>
                    <a:pt x="113" y="463"/>
                    <a:pt x="168" y="428"/>
                  </a:cubicBezTo>
                  <a:cubicBezTo>
                    <a:pt x="223" y="394"/>
                    <a:pt x="278" y="360"/>
                    <a:pt x="333" y="328"/>
                  </a:cubicBezTo>
                  <a:cubicBezTo>
                    <a:pt x="390" y="298"/>
                    <a:pt x="445" y="269"/>
                    <a:pt x="502" y="244"/>
                  </a:cubicBezTo>
                  <a:lnTo>
                    <a:pt x="587" y="208"/>
                  </a:lnTo>
                  <a:lnTo>
                    <a:pt x="629" y="194"/>
                  </a:lnTo>
                  <a:lnTo>
                    <a:pt x="663" y="183"/>
                  </a:lnTo>
                  <a:lnTo>
                    <a:pt x="663" y="183"/>
                  </a:lnTo>
                  <a:cubicBezTo>
                    <a:pt x="682" y="183"/>
                    <a:pt x="701" y="183"/>
                    <a:pt x="721" y="183"/>
                  </a:cubicBezTo>
                  <a:cubicBezTo>
                    <a:pt x="785" y="183"/>
                    <a:pt x="852" y="184"/>
                    <a:pt x="917" y="186"/>
                  </a:cubicBezTo>
                  <a:lnTo>
                    <a:pt x="1191" y="195"/>
                  </a:lnTo>
                  <a:cubicBezTo>
                    <a:pt x="1282" y="199"/>
                    <a:pt x="1375" y="201"/>
                    <a:pt x="1468" y="201"/>
                  </a:cubicBezTo>
                  <a:cubicBezTo>
                    <a:pt x="1560" y="201"/>
                    <a:pt x="1653" y="199"/>
                    <a:pt x="1747" y="194"/>
                  </a:cubicBezTo>
                  <a:cubicBezTo>
                    <a:pt x="1704" y="176"/>
                    <a:pt x="1659" y="160"/>
                    <a:pt x="1614" y="147"/>
                  </a:cubicBezTo>
                  <a:cubicBezTo>
                    <a:pt x="1569" y="133"/>
                    <a:pt x="1524" y="120"/>
                    <a:pt x="1479" y="108"/>
                  </a:cubicBezTo>
                  <a:cubicBezTo>
                    <a:pt x="1390" y="83"/>
                    <a:pt x="1298" y="65"/>
                    <a:pt x="1206" y="49"/>
                  </a:cubicBezTo>
                  <a:cubicBezTo>
                    <a:pt x="1161" y="39"/>
                    <a:pt x="1114" y="33"/>
                    <a:pt x="1068" y="26"/>
                  </a:cubicBezTo>
                  <a:cubicBezTo>
                    <a:pt x="1022" y="20"/>
                    <a:pt x="975" y="14"/>
                    <a:pt x="927" y="10"/>
                  </a:cubicBezTo>
                  <a:cubicBezTo>
                    <a:pt x="861" y="4"/>
                    <a:pt x="794" y="0"/>
                    <a:pt x="72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0"/>
            <p:cNvSpPr/>
            <p:nvPr/>
          </p:nvSpPr>
          <p:spPr>
            <a:xfrm>
              <a:off x="2765278" y="2240806"/>
              <a:ext cx="39435" cy="79984"/>
            </a:xfrm>
            <a:custGeom>
              <a:avLst/>
              <a:gdLst/>
              <a:ahLst/>
              <a:cxnLst/>
              <a:rect l="l" t="t" r="r" b="b"/>
              <a:pathLst>
                <a:path w="637" h="1292" extrusionOk="0">
                  <a:moveTo>
                    <a:pt x="522" y="0"/>
                  </a:moveTo>
                  <a:cubicBezTo>
                    <a:pt x="257" y="0"/>
                    <a:pt x="36" y="202"/>
                    <a:pt x="20" y="467"/>
                  </a:cubicBezTo>
                  <a:cubicBezTo>
                    <a:pt x="0" y="815"/>
                    <a:pt x="132" y="1206"/>
                    <a:pt x="365" y="1292"/>
                  </a:cubicBezTo>
                  <a:cubicBezTo>
                    <a:pt x="378" y="899"/>
                    <a:pt x="633" y="743"/>
                    <a:pt x="633" y="743"/>
                  </a:cubicBezTo>
                  <a:lnTo>
                    <a:pt x="636" y="12"/>
                  </a:lnTo>
                  <a:cubicBezTo>
                    <a:pt x="597" y="4"/>
                    <a:pt x="559" y="0"/>
                    <a:pt x="52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0"/>
            <p:cNvSpPr/>
            <p:nvPr/>
          </p:nvSpPr>
          <p:spPr>
            <a:xfrm>
              <a:off x="2767692" y="2124236"/>
              <a:ext cx="347053" cy="292080"/>
            </a:xfrm>
            <a:custGeom>
              <a:avLst/>
              <a:gdLst/>
              <a:ahLst/>
              <a:cxnLst/>
              <a:rect l="l" t="t" r="r" b="b"/>
              <a:pathLst>
                <a:path w="5606" h="4718" extrusionOk="0">
                  <a:moveTo>
                    <a:pt x="2476" y="1"/>
                  </a:moveTo>
                  <a:cubicBezTo>
                    <a:pt x="2323" y="1"/>
                    <a:pt x="2163" y="20"/>
                    <a:pt x="1998" y="64"/>
                  </a:cubicBezTo>
                  <a:cubicBezTo>
                    <a:pt x="642" y="428"/>
                    <a:pt x="0" y="1556"/>
                    <a:pt x="594" y="2626"/>
                  </a:cubicBezTo>
                  <a:cubicBezTo>
                    <a:pt x="594" y="2626"/>
                    <a:pt x="868" y="2294"/>
                    <a:pt x="1546" y="2294"/>
                  </a:cubicBezTo>
                  <a:cubicBezTo>
                    <a:pt x="1593" y="2294"/>
                    <a:pt x="1643" y="2296"/>
                    <a:pt x="1695" y="2300"/>
                  </a:cubicBezTo>
                  <a:cubicBezTo>
                    <a:pt x="2312" y="4038"/>
                    <a:pt x="3806" y="3391"/>
                    <a:pt x="3942" y="4664"/>
                  </a:cubicBezTo>
                  <a:cubicBezTo>
                    <a:pt x="4024" y="4707"/>
                    <a:pt x="4091" y="4717"/>
                    <a:pt x="4136" y="4717"/>
                  </a:cubicBezTo>
                  <a:cubicBezTo>
                    <a:pt x="4177" y="4717"/>
                    <a:pt x="4200" y="4709"/>
                    <a:pt x="4200" y="4709"/>
                  </a:cubicBezTo>
                  <a:cubicBezTo>
                    <a:pt x="4200" y="4709"/>
                    <a:pt x="4923" y="4584"/>
                    <a:pt x="5356" y="3879"/>
                  </a:cubicBezTo>
                  <a:cubicBezTo>
                    <a:pt x="5605" y="2905"/>
                    <a:pt x="5588" y="2242"/>
                    <a:pt x="5131" y="1510"/>
                  </a:cubicBezTo>
                  <a:cubicBezTo>
                    <a:pt x="4703" y="1067"/>
                    <a:pt x="4313" y="1003"/>
                    <a:pt x="4313" y="1003"/>
                  </a:cubicBezTo>
                  <a:cubicBezTo>
                    <a:pt x="4313" y="1003"/>
                    <a:pt x="3573" y="1"/>
                    <a:pt x="2476"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0"/>
            <p:cNvSpPr/>
            <p:nvPr/>
          </p:nvSpPr>
          <p:spPr>
            <a:xfrm>
              <a:off x="2927225" y="2388762"/>
              <a:ext cx="143130" cy="146040"/>
            </a:xfrm>
            <a:custGeom>
              <a:avLst/>
              <a:gdLst/>
              <a:ahLst/>
              <a:cxnLst/>
              <a:rect l="l" t="t" r="r" b="b"/>
              <a:pathLst>
                <a:path w="2312" h="2359" extrusionOk="0">
                  <a:moveTo>
                    <a:pt x="1504" y="0"/>
                  </a:moveTo>
                  <a:cubicBezTo>
                    <a:pt x="1349" y="0"/>
                    <a:pt x="1198" y="49"/>
                    <a:pt x="1071" y="145"/>
                  </a:cubicBezTo>
                  <a:lnTo>
                    <a:pt x="0" y="941"/>
                  </a:lnTo>
                  <a:lnTo>
                    <a:pt x="19" y="967"/>
                  </a:lnTo>
                  <a:lnTo>
                    <a:pt x="1090" y="171"/>
                  </a:lnTo>
                  <a:cubicBezTo>
                    <a:pt x="1211" y="79"/>
                    <a:pt x="1353" y="32"/>
                    <a:pt x="1501" y="32"/>
                  </a:cubicBezTo>
                  <a:cubicBezTo>
                    <a:pt x="1543" y="32"/>
                    <a:pt x="1585" y="36"/>
                    <a:pt x="1627" y="43"/>
                  </a:cubicBezTo>
                  <a:cubicBezTo>
                    <a:pt x="1818" y="78"/>
                    <a:pt x="1982" y="185"/>
                    <a:pt x="2088" y="349"/>
                  </a:cubicBezTo>
                  <a:cubicBezTo>
                    <a:pt x="2276" y="639"/>
                    <a:pt x="2220" y="1028"/>
                    <a:pt x="1956" y="1254"/>
                  </a:cubicBezTo>
                  <a:lnTo>
                    <a:pt x="693" y="2334"/>
                  </a:lnTo>
                  <a:lnTo>
                    <a:pt x="713" y="2358"/>
                  </a:lnTo>
                  <a:lnTo>
                    <a:pt x="1976" y="1279"/>
                  </a:lnTo>
                  <a:cubicBezTo>
                    <a:pt x="2252" y="1043"/>
                    <a:pt x="2311" y="636"/>
                    <a:pt x="2114" y="332"/>
                  </a:cubicBezTo>
                  <a:cubicBezTo>
                    <a:pt x="2002" y="161"/>
                    <a:pt x="1832" y="48"/>
                    <a:pt x="1633" y="11"/>
                  </a:cubicBezTo>
                  <a:cubicBezTo>
                    <a:pt x="1590" y="4"/>
                    <a:pt x="1547" y="0"/>
                    <a:pt x="150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0"/>
            <p:cNvSpPr/>
            <p:nvPr/>
          </p:nvSpPr>
          <p:spPr>
            <a:xfrm>
              <a:off x="3021942" y="2352114"/>
              <a:ext cx="89394" cy="88837"/>
            </a:xfrm>
            <a:custGeom>
              <a:avLst/>
              <a:gdLst/>
              <a:ahLst/>
              <a:cxnLst/>
              <a:rect l="l" t="t" r="r" b="b"/>
              <a:pathLst>
                <a:path w="1444" h="1435" extrusionOk="0">
                  <a:moveTo>
                    <a:pt x="987" y="1"/>
                  </a:moveTo>
                  <a:cubicBezTo>
                    <a:pt x="526" y="46"/>
                    <a:pt x="245" y="205"/>
                    <a:pt x="122" y="622"/>
                  </a:cubicBezTo>
                  <a:cubicBezTo>
                    <a:pt x="0" y="1039"/>
                    <a:pt x="168" y="1319"/>
                    <a:pt x="361" y="1406"/>
                  </a:cubicBezTo>
                  <a:cubicBezTo>
                    <a:pt x="401" y="1425"/>
                    <a:pt x="450" y="1435"/>
                    <a:pt x="505" y="1435"/>
                  </a:cubicBezTo>
                  <a:cubicBezTo>
                    <a:pt x="714" y="1435"/>
                    <a:pt x="1017" y="1289"/>
                    <a:pt x="1321" y="890"/>
                  </a:cubicBezTo>
                  <a:cubicBezTo>
                    <a:pt x="1443" y="472"/>
                    <a:pt x="1287" y="88"/>
                    <a:pt x="987" y="1"/>
                  </a:cubicBezTo>
                  <a:close/>
                </a:path>
              </a:pathLst>
            </a:custGeom>
            <a:solidFill>
              <a:srgbClr val="C88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0"/>
            <p:cNvSpPr/>
            <p:nvPr/>
          </p:nvSpPr>
          <p:spPr>
            <a:xfrm>
              <a:off x="3031228" y="2359852"/>
              <a:ext cx="63331" cy="66860"/>
            </a:xfrm>
            <a:custGeom>
              <a:avLst/>
              <a:gdLst/>
              <a:ahLst/>
              <a:cxnLst/>
              <a:rect l="l" t="t" r="r" b="b"/>
              <a:pathLst>
                <a:path w="1023" h="1080" extrusionOk="0">
                  <a:moveTo>
                    <a:pt x="754" y="0"/>
                  </a:moveTo>
                  <a:cubicBezTo>
                    <a:pt x="659" y="19"/>
                    <a:pt x="576" y="57"/>
                    <a:pt x="496" y="103"/>
                  </a:cubicBezTo>
                  <a:cubicBezTo>
                    <a:pt x="417" y="151"/>
                    <a:pt x="344" y="209"/>
                    <a:pt x="280" y="274"/>
                  </a:cubicBezTo>
                  <a:cubicBezTo>
                    <a:pt x="217" y="341"/>
                    <a:pt x="160" y="415"/>
                    <a:pt x="115" y="493"/>
                  </a:cubicBezTo>
                  <a:cubicBezTo>
                    <a:pt x="89" y="531"/>
                    <a:pt x="73" y="574"/>
                    <a:pt x="52" y="613"/>
                  </a:cubicBezTo>
                  <a:cubicBezTo>
                    <a:pt x="33" y="655"/>
                    <a:pt x="17" y="697"/>
                    <a:pt x="1" y="754"/>
                  </a:cubicBezTo>
                  <a:lnTo>
                    <a:pt x="57" y="833"/>
                  </a:lnTo>
                  <a:lnTo>
                    <a:pt x="109" y="909"/>
                  </a:lnTo>
                  <a:lnTo>
                    <a:pt x="117" y="994"/>
                  </a:lnTo>
                  <a:lnTo>
                    <a:pt x="81" y="1080"/>
                  </a:lnTo>
                  <a:lnTo>
                    <a:pt x="128" y="998"/>
                  </a:lnTo>
                  <a:lnTo>
                    <a:pt x="130" y="900"/>
                  </a:lnTo>
                  <a:lnTo>
                    <a:pt x="82" y="814"/>
                  </a:lnTo>
                  <a:lnTo>
                    <a:pt x="36" y="754"/>
                  </a:lnTo>
                  <a:cubicBezTo>
                    <a:pt x="54" y="713"/>
                    <a:pt x="73" y="674"/>
                    <a:pt x="94" y="635"/>
                  </a:cubicBezTo>
                  <a:cubicBezTo>
                    <a:pt x="117" y="597"/>
                    <a:pt x="136" y="558"/>
                    <a:pt x="162" y="522"/>
                  </a:cubicBezTo>
                  <a:cubicBezTo>
                    <a:pt x="208" y="448"/>
                    <a:pt x="266" y="381"/>
                    <a:pt x="325" y="319"/>
                  </a:cubicBezTo>
                  <a:cubicBezTo>
                    <a:pt x="388" y="258"/>
                    <a:pt x="456" y="205"/>
                    <a:pt x="530" y="158"/>
                  </a:cubicBezTo>
                  <a:cubicBezTo>
                    <a:pt x="599" y="117"/>
                    <a:pt x="675" y="81"/>
                    <a:pt x="753" y="60"/>
                  </a:cubicBezTo>
                  <a:lnTo>
                    <a:pt x="753" y="60"/>
                  </a:lnTo>
                  <a:cubicBezTo>
                    <a:pt x="798" y="91"/>
                    <a:pt x="842" y="135"/>
                    <a:pt x="876" y="184"/>
                  </a:cubicBezTo>
                  <a:cubicBezTo>
                    <a:pt x="912" y="235"/>
                    <a:pt x="941" y="293"/>
                    <a:pt x="961" y="355"/>
                  </a:cubicBezTo>
                  <a:cubicBezTo>
                    <a:pt x="980" y="416"/>
                    <a:pt x="993" y="480"/>
                    <a:pt x="999" y="545"/>
                  </a:cubicBezTo>
                  <a:lnTo>
                    <a:pt x="1002" y="644"/>
                  </a:lnTo>
                  <a:lnTo>
                    <a:pt x="998" y="742"/>
                  </a:lnTo>
                  <a:lnTo>
                    <a:pt x="1015" y="645"/>
                  </a:lnTo>
                  <a:lnTo>
                    <a:pt x="1021" y="545"/>
                  </a:lnTo>
                  <a:cubicBezTo>
                    <a:pt x="1022" y="477"/>
                    <a:pt x="1015" y="410"/>
                    <a:pt x="998" y="344"/>
                  </a:cubicBezTo>
                  <a:cubicBezTo>
                    <a:pt x="980" y="278"/>
                    <a:pt x="953" y="215"/>
                    <a:pt x="916" y="157"/>
                  </a:cubicBezTo>
                  <a:cubicBezTo>
                    <a:pt x="879" y="97"/>
                    <a:pt x="835" y="45"/>
                    <a:pt x="773" y="3"/>
                  </a:cubicBezTo>
                  <a:lnTo>
                    <a:pt x="75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0"/>
            <p:cNvSpPr/>
            <p:nvPr/>
          </p:nvSpPr>
          <p:spPr>
            <a:xfrm>
              <a:off x="2874234" y="2365424"/>
              <a:ext cx="61722" cy="35659"/>
            </a:xfrm>
            <a:custGeom>
              <a:avLst/>
              <a:gdLst/>
              <a:ahLst/>
              <a:cxnLst/>
              <a:rect l="l" t="t" r="r" b="b"/>
              <a:pathLst>
                <a:path w="997" h="576" extrusionOk="0">
                  <a:moveTo>
                    <a:pt x="943" y="0"/>
                  </a:moveTo>
                  <a:lnTo>
                    <a:pt x="943" y="0"/>
                  </a:lnTo>
                  <a:cubicBezTo>
                    <a:pt x="798" y="11"/>
                    <a:pt x="590" y="22"/>
                    <a:pt x="366" y="22"/>
                  </a:cubicBezTo>
                  <a:cubicBezTo>
                    <a:pt x="290" y="22"/>
                    <a:pt x="212" y="20"/>
                    <a:pt x="133" y="17"/>
                  </a:cubicBezTo>
                  <a:cubicBezTo>
                    <a:pt x="26" y="139"/>
                    <a:pt x="2" y="306"/>
                    <a:pt x="0" y="313"/>
                  </a:cubicBezTo>
                  <a:cubicBezTo>
                    <a:pt x="15" y="362"/>
                    <a:pt x="34" y="409"/>
                    <a:pt x="58" y="456"/>
                  </a:cubicBezTo>
                  <a:cubicBezTo>
                    <a:pt x="78" y="496"/>
                    <a:pt x="105" y="536"/>
                    <a:pt x="135" y="575"/>
                  </a:cubicBezTo>
                  <a:cubicBezTo>
                    <a:pt x="281" y="554"/>
                    <a:pt x="509" y="525"/>
                    <a:pt x="629" y="497"/>
                  </a:cubicBezTo>
                  <a:lnTo>
                    <a:pt x="667" y="488"/>
                  </a:lnTo>
                  <a:lnTo>
                    <a:pt x="691" y="481"/>
                  </a:lnTo>
                  <a:cubicBezTo>
                    <a:pt x="885" y="412"/>
                    <a:pt x="997" y="203"/>
                    <a:pt x="94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0"/>
            <p:cNvSpPr/>
            <p:nvPr/>
          </p:nvSpPr>
          <p:spPr>
            <a:xfrm>
              <a:off x="2874234" y="2364309"/>
              <a:ext cx="71441" cy="20553"/>
            </a:xfrm>
            <a:custGeom>
              <a:avLst/>
              <a:gdLst/>
              <a:ahLst/>
              <a:cxnLst/>
              <a:rect l="l" t="t" r="r" b="b"/>
              <a:pathLst>
                <a:path w="1154" h="332" extrusionOk="0">
                  <a:moveTo>
                    <a:pt x="1068" y="0"/>
                  </a:moveTo>
                  <a:cubicBezTo>
                    <a:pt x="1011" y="0"/>
                    <a:pt x="954" y="1"/>
                    <a:pt x="897" y="1"/>
                  </a:cubicBezTo>
                  <a:lnTo>
                    <a:pt x="643" y="5"/>
                  </a:lnTo>
                  <a:cubicBezTo>
                    <a:pt x="600" y="7"/>
                    <a:pt x="558" y="7"/>
                    <a:pt x="516" y="7"/>
                  </a:cubicBezTo>
                  <a:cubicBezTo>
                    <a:pt x="474" y="8"/>
                    <a:pt x="430" y="9"/>
                    <a:pt x="388" y="9"/>
                  </a:cubicBezTo>
                  <a:lnTo>
                    <a:pt x="135" y="14"/>
                  </a:lnTo>
                  <a:lnTo>
                    <a:pt x="71" y="92"/>
                  </a:lnTo>
                  <a:lnTo>
                    <a:pt x="36" y="169"/>
                  </a:lnTo>
                  <a:lnTo>
                    <a:pt x="13" y="248"/>
                  </a:lnTo>
                  <a:lnTo>
                    <a:pt x="0" y="331"/>
                  </a:lnTo>
                  <a:cubicBezTo>
                    <a:pt x="15" y="277"/>
                    <a:pt x="35" y="227"/>
                    <a:pt x="60" y="179"/>
                  </a:cubicBezTo>
                  <a:lnTo>
                    <a:pt x="100" y="111"/>
                  </a:lnTo>
                  <a:lnTo>
                    <a:pt x="149" y="49"/>
                  </a:lnTo>
                  <a:cubicBezTo>
                    <a:pt x="218" y="63"/>
                    <a:pt x="303" y="69"/>
                    <a:pt x="388" y="69"/>
                  </a:cubicBezTo>
                  <a:lnTo>
                    <a:pt x="516" y="69"/>
                  </a:lnTo>
                  <a:cubicBezTo>
                    <a:pt x="559" y="67"/>
                    <a:pt x="603" y="66"/>
                    <a:pt x="645" y="64"/>
                  </a:cubicBezTo>
                  <a:cubicBezTo>
                    <a:pt x="687" y="62"/>
                    <a:pt x="730" y="57"/>
                    <a:pt x="772" y="54"/>
                  </a:cubicBezTo>
                  <a:cubicBezTo>
                    <a:pt x="814" y="51"/>
                    <a:pt x="858" y="47"/>
                    <a:pt x="900" y="43"/>
                  </a:cubicBezTo>
                  <a:cubicBezTo>
                    <a:pt x="985" y="31"/>
                    <a:pt x="1069" y="20"/>
                    <a:pt x="1153" y="1"/>
                  </a:cubicBezTo>
                  <a:cubicBezTo>
                    <a:pt x="1125" y="0"/>
                    <a:pt x="1096" y="0"/>
                    <a:pt x="1068"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0"/>
            <p:cNvSpPr/>
            <p:nvPr/>
          </p:nvSpPr>
          <p:spPr>
            <a:xfrm>
              <a:off x="2803908" y="2359047"/>
              <a:ext cx="35411" cy="10462"/>
            </a:xfrm>
            <a:custGeom>
              <a:avLst/>
              <a:gdLst/>
              <a:ahLst/>
              <a:cxnLst/>
              <a:rect l="l" t="t" r="r" b="b"/>
              <a:pathLst>
                <a:path w="572" h="169" extrusionOk="0">
                  <a:moveTo>
                    <a:pt x="205" y="0"/>
                  </a:moveTo>
                  <a:cubicBezTo>
                    <a:pt x="161" y="0"/>
                    <a:pt x="119" y="2"/>
                    <a:pt x="74" y="10"/>
                  </a:cubicBezTo>
                  <a:lnTo>
                    <a:pt x="24" y="45"/>
                  </a:lnTo>
                  <a:lnTo>
                    <a:pt x="2" y="86"/>
                  </a:lnTo>
                  <a:lnTo>
                    <a:pt x="0" y="168"/>
                  </a:lnTo>
                  <a:lnTo>
                    <a:pt x="47" y="115"/>
                  </a:lnTo>
                  <a:lnTo>
                    <a:pt x="96" y="92"/>
                  </a:lnTo>
                  <a:cubicBezTo>
                    <a:pt x="119" y="99"/>
                    <a:pt x="158" y="103"/>
                    <a:pt x="199" y="106"/>
                  </a:cubicBezTo>
                  <a:cubicBezTo>
                    <a:pt x="238" y="110"/>
                    <a:pt x="279" y="112"/>
                    <a:pt x="319" y="113"/>
                  </a:cubicBezTo>
                  <a:cubicBezTo>
                    <a:pt x="339" y="114"/>
                    <a:pt x="360" y="114"/>
                    <a:pt x="381" y="114"/>
                  </a:cubicBezTo>
                  <a:cubicBezTo>
                    <a:pt x="402" y="114"/>
                    <a:pt x="423" y="114"/>
                    <a:pt x="444" y="113"/>
                  </a:cubicBezTo>
                  <a:cubicBezTo>
                    <a:pt x="486" y="110"/>
                    <a:pt x="526" y="106"/>
                    <a:pt x="571" y="97"/>
                  </a:cubicBezTo>
                  <a:cubicBezTo>
                    <a:pt x="532" y="74"/>
                    <a:pt x="493" y="58"/>
                    <a:pt x="452" y="45"/>
                  </a:cubicBezTo>
                  <a:cubicBezTo>
                    <a:pt x="412" y="31"/>
                    <a:pt x="371" y="21"/>
                    <a:pt x="331" y="13"/>
                  </a:cubicBezTo>
                  <a:cubicBezTo>
                    <a:pt x="289" y="6"/>
                    <a:pt x="247" y="2"/>
                    <a:pt x="205"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0"/>
            <p:cNvSpPr/>
            <p:nvPr/>
          </p:nvSpPr>
          <p:spPr>
            <a:xfrm>
              <a:off x="2875534" y="2369386"/>
              <a:ext cx="37640" cy="31697"/>
            </a:xfrm>
            <a:custGeom>
              <a:avLst/>
              <a:gdLst/>
              <a:ahLst/>
              <a:cxnLst/>
              <a:rect l="l" t="t" r="r" b="b"/>
              <a:pathLst>
                <a:path w="608" h="512" extrusionOk="0">
                  <a:moveTo>
                    <a:pt x="262" y="1"/>
                  </a:moveTo>
                  <a:cubicBezTo>
                    <a:pt x="238" y="1"/>
                    <a:pt x="214" y="5"/>
                    <a:pt x="191" y="13"/>
                  </a:cubicBezTo>
                  <a:cubicBezTo>
                    <a:pt x="63" y="58"/>
                    <a:pt x="1" y="220"/>
                    <a:pt x="37" y="392"/>
                  </a:cubicBezTo>
                  <a:cubicBezTo>
                    <a:pt x="57" y="432"/>
                    <a:pt x="84" y="472"/>
                    <a:pt x="114" y="511"/>
                  </a:cubicBezTo>
                  <a:cubicBezTo>
                    <a:pt x="260" y="490"/>
                    <a:pt x="488" y="461"/>
                    <a:pt x="608" y="433"/>
                  </a:cubicBezTo>
                  <a:cubicBezTo>
                    <a:pt x="608" y="382"/>
                    <a:pt x="598" y="330"/>
                    <a:pt x="579" y="278"/>
                  </a:cubicBezTo>
                  <a:cubicBezTo>
                    <a:pt x="520" y="111"/>
                    <a:pt x="388" y="1"/>
                    <a:pt x="262"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0"/>
            <p:cNvSpPr/>
            <p:nvPr/>
          </p:nvSpPr>
          <p:spPr>
            <a:xfrm>
              <a:off x="2896087" y="2370438"/>
              <a:ext cx="18201" cy="16034"/>
            </a:xfrm>
            <a:custGeom>
              <a:avLst/>
              <a:gdLst/>
              <a:ahLst/>
              <a:cxnLst/>
              <a:rect l="l" t="t" r="r" b="b"/>
              <a:pathLst>
                <a:path w="294" h="259" extrusionOk="0">
                  <a:moveTo>
                    <a:pt x="147" y="0"/>
                  </a:moveTo>
                  <a:cubicBezTo>
                    <a:pt x="132" y="0"/>
                    <a:pt x="118" y="3"/>
                    <a:pt x="104" y="7"/>
                  </a:cubicBezTo>
                  <a:cubicBezTo>
                    <a:pt x="37" y="32"/>
                    <a:pt x="1" y="106"/>
                    <a:pt x="25" y="173"/>
                  </a:cubicBezTo>
                  <a:cubicBezTo>
                    <a:pt x="43" y="226"/>
                    <a:pt x="93" y="259"/>
                    <a:pt x="146" y="259"/>
                  </a:cubicBezTo>
                  <a:cubicBezTo>
                    <a:pt x="161" y="259"/>
                    <a:pt x="176" y="256"/>
                    <a:pt x="190" y="251"/>
                  </a:cubicBezTo>
                  <a:cubicBezTo>
                    <a:pt x="259" y="228"/>
                    <a:pt x="293" y="154"/>
                    <a:pt x="269" y="86"/>
                  </a:cubicBezTo>
                  <a:cubicBezTo>
                    <a:pt x="250" y="33"/>
                    <a:pt x="200" y="0"/>
                    <a:pt x="1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0"/>
            <p:cNvSpPr/>
            <p:nvPr/>
          </p:nvSpPr>
          <p:spPr>
            <a:xfrm>
              <a:off x="2809541" y="2375143"/>
              <a:ext cx="41230" cy="32501"/>
            </a:xfrm>
            <a:custGeom>
              <a:avLst/>
              <a:gdLst/>
              <a:ahLst/>
              <a:cxnLst/>
              <a:rect l="l" t="t" r="r" b="b"/>
              <a:pathLst>
                <a:path w="666" h="525" extrusionOk="0">
                  <a:moveTo>
                    <a:pt x="258" y="0"/>
                  </a:moveTo>
                  <a:cubicBezTo>
                    <a:pt x="246" y="0"/>
                    <a:pt x="234" y="1"/>
                    <a:pt x="224" y="1"/>
                  </a:cubicBezTo>
                  <a:cubicBezTo>
                    <a:pt x="64" y="63"/>
                    <a:pt x="96" y="50"/>
                    <a:pt x="1" y="101"/>
                  </a:cubicBezTo>
                  <a:lnTo>
                    <a:pt x="27" y="182"/>
                  </a:lnTo>
                  <a:lnTo>
                    <a:pt x="41" y="230"/>
                  </a:lnTo>
                  <a:cubicBezTo>
                    <a:pt x="60" y="288"/>
                    <a:pt x="72" y="320"/>
                    <a:pt x="72" y="320"/>
                  </a:cubicBezTo>
                  <a:cubicBezTo>
                    <a:pt x="72" y="320"/>
                    <a:pt x="67" y="397"/>
                    <a:pt x="63" y="518"/>
                  </a:cubicBezTo>
                  <a:cubicBezTo>
                    <a:pt x="103" y="523"/>
                    <a:pt x="142" y="525"/>
                    <a:pt x="180" y="525"/>
                  </a:cubicBezTo>
                  <a:cubicBezTo>
                    <a:pt x="290" y="525"/>
                    <a:pt x="392" y="506"/>
                    <a:pt x="490" y="472"/>
                  </a:cubicBezTo>
                  <a:lnTo>
                    <a:pt x="524" y="460"/>
                  </a:lnTo>
                  <a:lnTo>
                    <a:pt x="666" y="404"/>
                  </a:lnTo>
                  <a:cubicBezTo>
                    <a:pt x="634" y="265"/>
                    <a:pt x="595" y="134"/>
                    <a:pt x="556" y="18"/>
                  </a:cubicBezTo>
                  <a:cubicBezTo>
                    <a:pt x="546" y="18"/>
                    <a:pt x="377" y="0"/>
                    <a:pt x="2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0"/>
            <p:cNvSpPr/>
            <p:nvPr/>
          </p:nvSpPr>
          <p:spPr>
            <a:xfrm>
              <a:off x="2840680" y="2367281"/>
              <a:ext cx="40054" cy="134835"/>
            </a:xfrm>
            <a:custGeom>
              <a:avLst/>
              <a:gdLst/>
              <a:ahLst/>
              <a:cxnLst/>
              <a:rect l="l" t="t" r="r" b="b"/>
              <a:pathLst>
                <a:path w="647" h="2178" extrusionOk="0">
                  <a:moveTo>
                    <a:pt x="0" y="1"/>
                  </a:moveTo>
                  <a:cubicBezTo>
                    <a:pt x="50" y="158"/>
                    <a:pt x="92" y="316"/>
                    <a:pt x="128" y="476"/>
                  </a:cubicBezTo>
                  <a:cubicBezTo>
                    <a:pt x="161" y="635"/>
                    <a:pt x="189" y="796"/>
                    <a:pt x="202" y="958"/>
                  </a:cubicBezTo>
                  <a:cubicBezTo>
                    <a:pt x="215" y="1120"/>
                    <a:pt x="215" y="1281"/>
                    <a:pt x="200" y="1445"/>
                  </a:cubicBezTo>
                  <a:cubicBezTo>
                    <a:pt x="189" y="1604"/>
                    <a:pt x="157" y="1766"/>
                    <a:pt x="100" y="1933"/>
                  </a:cubicBezTo>
                  <a:cubicBezTo>
                    <a:pt x="121" y="1987"/>
                    <a:pt x="148" y="2033"/>
                    <a:pt x="183" y="2076"/>
                  </a:cubicBezTo>
                  <a:cubicBezTo>
                    <a:pt x="218" y="2119"/>
                    <a:pt x="263" y="2156"/>
                    <a:pt x="326" y="2178"/>
                  </a:cubicBezTo>
                  <a:cubicBezTo>
                    <a:pt x="432" y="2137"/>
                    <a:pt x="539" y="2100"/>
                    <a:pt x="647" y="2056"/>
                  </a:cubicBezTo>
                  <a:lnTo>
                    <a:pt x="647" y="2056"/>
                  </a:lnTo>
                  <a:cubicBezTo>
                    <a:pt x="535" y="2085"/>
                    <a:pt x="426" y="2117"/>
                    <a:pt x="328" y="2146"/>
                  </a:cubicBezTo>
                  <a:cubicBezTo>
                    <a:pt x="283" y="2126"/>
                    <a:pt x="245" y="2091"/>
                    <a:pt x="216" y="2050"/>
                  </a:cubicBezTo>
                  <a:cubicBezTo>
                    <a:pt x="186" y="2011"/>
                    <a:pt x="163" y="1963"/>
                    <a:pt x="147" y="1936"/>
                  </a:cubicBezTo>
                  <a:cubicBezTo>
                    <a:pt x="183" y="1858"/>
                    <a:pt x="206" y="1778"/>
                    <a:pt x="225" y="1697"/>
                  </a:cubicBezTo>
                  <a:cubicBezTo>
                    <a:pt x="245" y="1616"/>
                    <a:pt x="258" y="1532"/>
                    <a:pt x="264" y="1449"/>
                  </a:cubicBezTo>
                  <a:cubicBezTo>
                    <a:pt x="283" y="1286"/>
                    <a:pt x="280" y="1116"/>
                    <a:pt x="263" y="952"/>
                  </a:cubicBezTo>
                  <a:cubicBezTo>
                    <a:pt x="247" y="787"/>
                    <a:pt x="212" y="625"/>
                    <a:pt x="167" y="466"/>
                  </a:cubicBezTo>
                  <a:cubicBezTo>
                    <a:pt x="124" y="306"/>
                    <a:pt x="67" y="151"/>
                    <a:pt x="0" y="1"/>
                  </a:cubicBezTo>
                  <a:close/>
                </a:path>
              </a:pathLst>
            </a:custGeom>
            <a:solidFill>
              <a:srgbClr val="FDB0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0"/>
            <p:cNvSpPr/>
            <p:nvPr/>
          </p:nvSpPr>
          <p:spPr>
            <a:xfrm>
              <a:off x="2804713" y="2373657"/>
              <a:ext cx="39249" cy="10648"/>
            </a:xfrm>
            <a:custGeom>
              <a:avLst/>
              <a:gdLst/>
              <a:ahLst/>
              <a:cxnLst/>
              <a:rect l="l" t="t" r="r" b="b"/>
              <a:pathLst>
                <a:path w="634" h="172" extrusionOk="0">
                  <a:moveTo>
                    <a:pt x="386" y="0"/>
                  </a:moveTo>
                  <a:lnTo>
                    <a:pt x="300" y="2"/>
                  </a:lnTo>
                  <a:lnTo>
                    <a:pt x="215" y="35"/>
                  </a:lnTo>
                  <a:lnTo>
                    <a:pt x="140" y="74"/>
                  </a:lnTo>
                  <a:lnTo>
                    <a:pt x="69" y="121"/>
                  </a:lnTo>
                  <a:lnTo>
                    <a:pt x="0" y="171"/>
                  </a:lnTo>
                  <a:lnTo>
                    <a:pt x="77" y="138"/>
                  </a:lnTo>
                  <a:lnTo>
                    <a:pt x="154" y="105"/>
                  </a:lnTo>
                  <a:lnTo>
                    <a:pt x="231" y="73"/>
                  </a:lnTo>
                  <a:lnTo>
                    <a:pt x="308" y="47"/>
                  </a:lnTo>
                  <a:lnTo>
                    <a:pt x="384" y="45"/>
                  </a:lnTo>
                  <a:lnTo>
                    <a:pt x="467" y="45"/>
                  </a:lnTo>
                  <a:cubicBezTo>
                    <a:pt x="489" y="45"/>
                    <a:pt x="511" y="46"/>
                    <a:pt x="533" y="46"/>
                  </a:cubicBezTo>
                  <a:cubicBezTo>
                    <a:pt x="566" y="46"/>
                    <a:pt x="600" y="45"/>
                    <a:pt x="634" y="42"/>
                  </a:cubicBezTo>
                  <a:lnTo>
                    <a:pt x="552" y="22"/>
                  </a:lnTo>
                  <a:lnTo>
                    <a:pt x="470" y="9"/>
                  </a:lnTo>
                  <a:lnTo>
                    <a:pt x="386"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0"/>
            <p:cNvSpPr/>
            <p:nvPr/>
          </p:nvSpPr>
          <p:spPr>
            <a:xfrm>
              <a:off x="2807433" y="2379149"/>
              <a:ext cx="27858" cy="23958"/>
            </a:xfrm>
            <a:custGeom>
              <a:avLst/>
              <a:gdLst/>
              <a:ahLst/>
              <a:cxnLst/>
              <a:rect l="l" t="t" r="r" b="b"/>
              <a:pathLst>
                <a:path w="450" h="387" extrusionOk="0">
                  <a:moveTo>
                    <a:pt x="172" y="1"/>
                  </a:moveTo>
                  <a:cubicBezTo>
                    <a:pt x="154" y="1"/>
                    <a:pt x="135" y="3"/>
                    <a:pt x="118" y="8"/>
                  </a:cubicBezTo>
                  <a:cubicBezTo>
                    <a:pt x="70" y="21"/>
                    <a:pt x="29" y="50"/>
                    <a:pt x="0" y="92"/>
                  </a:cubicBezTo>
                  <a:cubicBezTo>
                    <a:pt x="19" y="150"/>
                    <a:pt x="31" y="182"/>
                    <a:pt x="31" y="182"/>
                  </a:cubicBezTo>
                  <a:cubicBezTo>
                    <a:pt x="31" y="182"/>
                    <a:pt x="26" y="259"/>
                    <a:pt x="22" y="380"/>
                  </a:cubicBezTo>
                  <a:cubicBezTo>
                    <a:pt x="62" y="385"/>
                    <a:pt x="101" y="387"/>
                    <a:pt x="139" y="387"/>
                  </a:cubicBezTo>
                  <a:cubicBezTo>
                    <a:pt x="249" y="387"/>
                    <a:pt x="351" y="368"/>
                    <a:pt x="449" y="334"/>
                  </a:cubicBezTo>
                  <a:lnTo>
                    <a:pt x="435" y="235"/>
                  </a:lnTo>
                  <a:cubicBezTo>
                    <a:pt x="397" y="95"/>
                    <a:pt x="285" y="1"/>
                    <a:pt x="172"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0"/>
            <p:cNvSpPr/>
            <p:nvPr/>
          </p:nvSpPr>
          <p:spPr>
            <a:xfrm>
              <a:off x="2813565" y="2427578"/>
              <a:ext cx="36959" cy="56893"/>
            </a:xfrm>
            <a:custGeom>
              <a:avLst/>
              <a:gdLst/>
              <a:ahLst/>
              <a:cxnLst/>
              <a:rect l="l" t="t" r="r" b="b"/>
              <a:pathLst>
                <a:path w="597" h="919" extrusionOk="0">
                  <a:moveTo>
                    <a:pt x="52" y="0"/>
                  </a:moveTo>
                  <a:cubicBezTo>
                    <a:pt x="36" y="0"/>
                    <a:pt x="18" y="0"/>
                    <a:pt x="1" y="1"/>
                  </a:cubicBezTo>
                  <a:cubicBezTo>
                    <a:pt x="14" y="212"/>
                    <a:pt x="46" y="453"/>
                    <a:pt x="79" y="677"/>
                  </a:cubicBezTo>
                  <a:cubicBezTo>
                    <a:pt x="86" y="724"/>
                    <a:pt x="97" y="771"/>
                    <a:pt x="111" y="817"/>
                  </a:cubicBezTo>
                  <a:lnTo>
                    <a:pt x="149" y="919"/>
                  </a:lnTo>
                  <a:cubicBezTo>
                    <a:pt x="446" y="749"/>
                    <a:pt x="596" y="449"/>
                    <a:pt x="488" y="226"/>
                  </a:cubicBezTo>
                  <a:cubicBezTo>
                    <a:pt x="417" y="78"/>
                    <a:pt x="249" y="0"/>
                    <a:pt x="52" y="0"/>
                  </a:cubicBezTo>
                  <a:close/>
                </a:path>
              </a:pathLst>
            </a:custGeom>
            <a:solidFill>
              <a:srgbClr val="FDC4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0"/>
            <p:cNvSpPr/>
            <p:nvPr/>
          </p:nvSpPr>
          <p:spPr>
            <a:xfrm>
              <a:off x="2872624" y="2266559"/>
              <a:ext cx="186342" cy="242306"/>
            </a:xfrm>
            <a:custGeom>
              <a:avLst/>
              <a:gdLst/>
              <a:ahLst/>
              <a:cxnLst/>
              <a:rect l="l" t="t" r="r" b="b"/>
              <a:pathLst>
                <a:path w="3010" h="3914" extrusionOk="0">
                  <a:moveTo>
                    <a:pt x="0" y="1"/>
                  </a:moveTo>
                  <a:cubicBezTo>
                    <a:pt x="0" y="1"/>
                    <a:pt x="29" y="1186"/>
                    <a:pt x="1130" y="1351"/>
                  </a:cubicBezTo>
                  <a:cubicBezTo>
                    <a:pt x="2125" y="1500"/>
                    <a:pt x="2550" y="3065"/>
                    <a:pt x="2360" y="3914"/>
                  </a:cubicBezTo>
                  <a:cubicBezTo>
                    <a:pt x="3009" y="2715"/>
                    <a:pt x="2014" y="1065"/>
                    <a:pt x="1252" y="986"/>
                  </a:cubicBezTo>
                  <a:cubicBezTo>
                    <a:pt x="267" y="883"/>
                    <a:pt x="0" y="1"/>
                    <a:pt x="0"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0"/>
            <p:cNvSpPr/>
            <p:nvPr/>
          </p:nvSpPr>
          <p:spPr>
            <a:xfrm>
              <a:off x="2897448" y="2527742"/>
              <a:ext cx="20491" cy="12753"/>
            </a:xfrm>
            <a:custGeom>
              <a:avLst/>
              <a:gdLst/>
              <a:ahLst/>
              <a:cxnLst/>
              <a:rect l="l" t="t" r="r" b="b"/>
              <a:pathLst>
                <a:path w="331" h="206" extrusionOk="0">
                  <a:moveTo>
                    <a:pt x="290" y="0"/>
                  </a:moveTo>
                  <a:lnTo>
                    <a:pt x="12" y="149"/>
                  </a:lnTo>
                  <a:lnTo>
                    <a:pt x="0" y="191"/>
                  </a:lnTo>
                  <a:lnTo>
                    <a:pt x="31" y="206"/>
                  </a:lnTo>
                  <a:lnTo>
                    <a:pt x="41" y="202"/>
                  </a:lnTo>
                  <a:lnTo>
                    <a:pt x="319" y="52"/>
                  </a:lnTo>
                  <a:lnTo>
                    <a:pt x="331" y="12"/>
                  </a:lnTo>
                  <a:lnTo>
                    <a:pt x="290" y="0"/>
                  </a:lnTo>
                  <a:close/>
                </a:path>
              </a:pathLst>
            </a:custGeom>
            <a:solidFill>
              <a:srgbClr val="FDB0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0"/>
            <p:cNvSpPr/>
            <p:nvPr/>
          </p:nvSpPr>
          <p:spPr>
            <a:xfrm>
              <a:off x="2821304" y="2444045"/>
              <a:ext cx="157555" cy="143130"/>
            </a:xfrm>
            <a:custGeom>
              <a:avLst/>
              <a:gdLst/>
              <a:ahLst/>
              <a:cxnLst/>
              <a:rect l="l" t="t" r="r" b="b"/>
              <a:pathLst>
                <a:path w="2545" h="2312" extrusionOk="0">
                  <a:moveTo>
                    <a:pt x="1710" y="1"/>
                  </a:moveTo>
                  <a:cubicBezTo>
                    <a:pt x="416" y="25"/>
                    <a:pt x="0" y="680"/>
                    <a:pt x="0" y="680"/>
                  </a:cubicBezTo>
                  <a:cubicBezTo>
                    <a:pt x="516" y="1646"/>
                    <a:pt x="906" y="2081"/>
                    <a:pt x="1086" y="2249"/>
                  </a:cubicBezTo>
                  <a:cubicBezTo>
                    <a:pt x="1128" y="2289"/>
                    <a:pt x="1183" y="2311"/>
                    <a:pt x="1240" y="2311"/>
                  </a:cubicBezTo>
                  <a:cubicBezTo>
                    <a:pt x="1266" y="2311"/>
                    <a:pt x="1293" y="2306"/>
                    <a:pt x="1319" y="2297"/>
                  </a:cubicBezTo>
                  <a:cubicBezTo>
                    <a:pt x="1542" y="2216"/>
                    <a:pt x="2032" y="2024"/>
                    <a:pt x="2475" y="1756"/>
                  </a:cubicBezTo>
                  <a:cubicBezTo>
                    <a:pt x="2544" y="1480"/>
                    <a:pt x="2318" y="522"/>
                    <a:pt x="17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0"/>
            <p:cNvSpPr/>
            <p:nvPr/>
          </p:nvSpPr>
          <p:spPr>
            <a:xfrm>
              <a:off x="1587198" y="3041627"/>
              <a:ext cx="1288295" cy="71070"/>
            </a:xfrm>
            <a:custGeom>
              <a:avLst/>
              <a:gdLst/>
              <a:ahLst/>
              <a:cxnLst/>
              <a:rect l="l" t="t" r="r" b="b"/>
              <a:pathLst>
                <a:path w="20810" h="1148" extrusionOk="0">
                  <a:moveTo>
                    <a:pt x="235" y="0"/>
                  </a:moveTo>
                  <a:cubicBezTo>
                    <a:pt x="104" y="0"/>
                    <a:pt x="0" y="104"/>
                    <a:pt x="0" y="235"/>
                  </a:cubicBezTo>
                  <a:lnTo>
                    <a:pt x="0" y="911"/>
                  </a:lnTo>
                  <a:cubicBezTo>
                    <a:pt x="0" y="1042"/>
                    <a:pt x="104" y="1148"/>
                    <a:pt x="235" y="1148"/>
                  </a:cubicBezTo>
                  <a:lnTo>
                    <a:pt x="20573" y="1148"/>
                  </a:lnTo>
                  <a:cubicBezTo>
                    <a:pt x="20703" y="1148"/>
                    <a:pt x="20809" y="1042"/>
                    <a:pt x="20809" y="911"/>
                  </a:cubicBezTo>
                  <a:lnTo>
                    <a:pt x="20809" y="235"/>
                  </a:lnTo>
                  <a:cubicBezTo>
                    <a:pt x="20809" y="104"/>
                    <a:pt x="20703" y="0"/>
                    <a:pt x="2057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0"/>
            <p:cNvSpPr/>
            <p:nvPr/>
          </p:nvSpPr>
          <p:spPr>
            <a:xfrm>
              <a:off x="2540929" y="2692475"/>
              <a:ext cx="98309" cy="98185"/>
            </a:xfrm>
            <a:custGeom>
              <a:avLst/>
              <a:gdLst/>
              <a:ahLst/>
              <a:cxnLst/>
              <a:rect l="l" t="t" r="r" b="b"/>
              <a:pathLst>
                <a:path w="1588" h="1586" extrusionOk="0">
                  <a:moveTo>
                    <a:pt x="795" y="0"/>
                  </a:moveTo>
                  <a:cubicBezTo>
                    <a:pt x="356" y="0"/>
                    <a:pt x="1" y="354"/>
                    <a:pt x="1" y="793"/>
                  </a:cubicBezTo>
                  <a:cubicBezTo>
                    <a:pt x="1" y="1230"/>
                    <a:pt x="356" y="1585"/>
                    <a:pt x="795" y="1585"/>
                  </a:cubicBezTo>
                  <a:cubicBezTo>
                    <a:pt x="1232" y="1585"/>
                    <a:pt x="1587" y="1230"/>
                    <a:pt x="1587" y="793"/>
                  </a:cubicBezTo>
                  <a:cubicBezTo>
                    <a:pt x="1587" y="354"/>
                    <a:pt x="1232" y="0"/>
                    <a:pt x="7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0"/>
            <p:cNvSpPr/>
            <p:nvPr/>
          </p:nvSpPr>
          <p:spPr>
            <a:xfrm>
              <a:off x="2512266" y="2692475"/>
              <a:ext cx="98247" cy="98185"/>
            </a:xfrm>
            <a:custGeom>
              <a:avLst/>
              <a:gdLst/>
              <a:ahLst/>
              <a:cxnLst/>
              <a:rect l="l" t="t" r="r" b="b"/>
              <a:pathLst>
                <a:path w="1587" h="1586" extrusionOk="0">
                  <a:moveTo>
                    <a:pt x="793" y="0"/>
                  </a:moveTo>
                  <a:cubicBezTo>
                    <a:pt x="355" y="0"/>
                    <a:pt x="0" y="354"/>
                    <a:pt x="0" y="793"/>
                  </a:cubicBezTo>
                  <a:cubicBezTo>
                    <a:pt x="0" y="1230"/>
                    <a:pt x="355" y="1585"/>
                    <a:pt x="793" y="1585"/>
                  </a:cubicBezTo>
                  <a:cubicBezTo>
                    <a:pt x="1230" y="1585"/>
                    <a:pt x="1587" y="1230"/>
                    <a:pt x="1587" y="793"/>
                  </a:cubicBezTo>
                  <a:cubicBezTo>
                    <a:pt x="1587" y="354"/>
                    <a:pt x="1230" y="0"/>
                    <a:pt x="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0"/>
            <p:cNvSpPr/>
            <p:nvPr/>
          </p:nvSpPr>
          <p:spPr>
            <a:xfrm>
              <a:off x="2426959" y="2718662"/>
              <a:ext cx="45688" cy="45688"/>
            </a:xfrm>
            <a:custGeom>
              <a:avLst/>
              <a:gdLst/>
              <a:ahLst/>
              <a:cxnLst/>
              <a:rect l="l" t="t" r="r" b="b"/>
              <a:pathLst>
                <a:path w="738" h="738" extrusionOk="0">
                  <a:moveTo>
                    <a:pt x="154" y="0"/>
                  </a:moveTo>
                  <a:lnTo>
                    <a:pt x="154" y="71"/>
                  </a:lnTo>
                  <a:cubicBezTo>
                    <a:pt x="61" y="140"/>
                    <a:pt x="1" y="247"/>
                    <a:pt x="1" y="370"/>
                  </a:cubicBezTo>
                  <a:cubicBezTo>
                    <a:pt x="1" y="493"/>
                    <a:pt x="61" y="600"/>
                    <a:pt x="154" y="668"/>
                  </a:cubicBezTo>
                  <a:lnTo>
                    <a:pt x="154" y="738"/>
                  </a:lnTo>
                  <a:lnTo>
                    <a:pt x="370" y="738"/>
                  </a:lnTo>
                  <a:cubicBezTo>
                    <a:pt x="573" y="738"/>
                    <a:pt x="738" y="573"/>
                    <a:pt x="738" y="370"/>
                  </a:cubicBezTo>
                  <a:cubicBezTo>
                    <a:pt x="738" y="166"/>
                    <a:pt x="573" y="0"/>
                    <a:pt x="37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0"/>
            <p:cNvSpPr/>
            <p:nvPr/>
          </p:nvSpPr>
          <p:spPr>
            <a:xfrm>
              <a:off x="2413711" y="2718662"/>
              <a:ext cx="45626" cy="45688"/>
            </a:xfrm>
            <a:custGeom>
              <a:avLst/>
              <a:gdLst/>
              <a:ahLst/>
              <a:cxnLst/>
              <a:rect l="l" t="t" r="r" b="b"/>
              <a:pathLst>
                <a:path w="737" h="738" extrusionOk="0">
                  <a:moveTo>
                    <a:pt x="368" y="0"/>
                  </a:moveTo>
                  <a:cubicBezTo>
                    <a:pt x="164" y="0"/>
                    <a:pt x="0" y="166"/>
                    <a:pt x="0" y="370"/>
                  </a:cubicBezTo>
                  <a:cubicBezTo>
                    <a:pt x="0" y="573"/>
                    <a:pt x="164" y="738"/>
                    <a:pt x="368" y="738"/>
                  </a:cubicBezTo>
                  <a:cubicBezTo>
                    <a:pt x="571" y="738"/>
                    <a:pt x="736" y="573"/>
                    <a:pt x="736" y="370"/>
                  </a:cubicBezTo>
                  <a:cubicBezTo>
                    <a:pt x="736" y="166"/>
                    <a:pt x="571" y="0"/>
                    <a:pt x="3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0"/>
            <p:cNvSpPr/>
            <p:nvPr/>
          </p:nvSpPr>
          <p:spPr>
            <a:xfrm>
              <a:off x="2860676" y="2557519"/>
              <a:ext cx="419857" cy="935546"/>
            </a:xfrm>
            <a:custGeom>
              <a:avLst/>
              <a:gdLst/>
              <a:ahLst/>
              <a:cxnLst/>
              <a:rect l="l" t="t" r="r" b="b"/>
              <a:pathLst>
                <a:path w="6782" h="15112" extrusionOk="0">
                  <a:moveTo>
                    <a:pt x="4249" y="0"/>
                  </a:moveTo>
                  <a:cubicBezTo>
                    <a:pt x="2815" y="5"/>
                    <a:pt x="1972" y="170"/>
                    <a:pt x="526" y="3113"/>
                  </a:cubicBezTo>
                  <a:cubicBezTo>
                    <a:pt x="0" y="4184"/>
                    <a:pt x="658" y="5922"/>
                    <a:pt x="658" y="5922"/>
                  </a:cubicBezTo>
                  <a:cubicBezTo>
                    <a:pt x="658" y="5922"/>
                    <a:pt x="797" y="6810"/>
                    <a:pt x="804" y="7932"/>
                  </a:cubicBezTo>
                  <a:cubicBezTo>
                    <a:pt x="807" y="8407"/>
                    <a:pt x="789" y="8923"/>
                    <a:pt x="725" y="9433"/>
                  </a:cubicBezTo>
                  <a:cubicBezTo>
                    <a:pt x="634" y="10174"/>
                    <a:pt x="448" y="10899"/>
                    <a:pt x="108" y="11452"/>
                  </a:cubicBezTo>
                  <a:cubicBezTo>
                    <a:pt x="158" y="11461"/>
                    <a:pt x="1758" y="11788"/>
                    <a:pt x="2415" y="13225"/>
                  </a:cubicBezTo>
                  <a:cubicBezTo>
                    <a:pt x="3085" y="14685"/>
                    <a:pt x="3571" y="15111"/>
                    <a:pt x="4452" y="15111"/>
                  </a:cubicBezTo>
                  <a:lnTo>
                    <a:pt x="6575" y="15111"/>
                  </a:lnTo>
                  <a:cubicBezTo>
                    <a:pt x="6715" y="14742"/>
                    <a:pt x="6782" y="14335"/>
                    <a:pt x="6744" y="13931"/>
                  </a:cubicBezTo>
                  <a:cubicBezTo>
                    <a:pt x="6744" y="13889"/>
                    <a:pt x="6740" y="13844"/>
                    <a:pt x="6730" y="13795"/>
                  </a:cubicBezTo>
                  <a:cubicBezTo>
                    <a:pt x="6205" y="11201"/>
                    <a:pt x="5369" y="10060"/>
                    <a:pt x="5240" y="9021"/>
                  </a:cubicBezTo>
                  <a:cubicBezTo>
                    <a:pt x="5230" y="8946"/>
                    <a:pt x="5224" y="8872"/>
                    <a:pt x="5223" y="8797"/>
                  </a:cubicBezTo>
                  <a:cubicBezTo>
                    <a:pt x="5165" y="6253"/>
                    <a:pt x="5468" y="6596"/>
                    <a:pt x="5560" y="4501"/>
                  </a:cubicBezTo>
                  <a:cubicBezTo>
                    <a:pt x="5616" y="3226"/>
                    <a:pt x="5416" y="2191"/>
                    <a:pt x="5151" y="1436"/>
                  </a:cubicBezTo>
                  <a:cubicBezTo>
                    <a:pt x="4826" y="506"/>
                    <a:pt x="4404" y="0"/>
                    <a:pt x="424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0"/>
            <p:cNvSpPr/>
            <p:nvPr/>
          </p:nvSpPr>
          <p:spPr>
            <a:xfrm>
              <a:off x="1638766" y="3112634"/>
              <a:ext cx="67851" cy="1162561"/>
            </a:xfrm>
            <a:custGeom>
              <a:avLst/>
              <a:gdLst/>
              <a:ahLst/>
              <a:cxnLst/>
              <a:rect l="l" t="t" r="r" b="b"/>
              <a:pathLst>
                <a:path w="1096" h="18779" extrusionOk="0">
                  <a:moveTo>
                    <a:pt x="0" y="1"/>
                  </a:moveTo>
                  <a:lnTo>
                    <a:pt x="0" y="18778"/>
                  </a:lnTo>
                  <a:lnTo>
                    <a:pt x="1095" y="18778"/>
                  </a:lnTo>
                  <a:lnTo>
                    <a:pt x="10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0"/>
            <p:cNvSpPr/>
            <p:nvPr/>
          </p:nvSpPr>
          <p:spPr>
            <a:xfrm>
              <a:off x="2755930" y="3112634"/>
              <a:ext cx="67851" cy="1162561"/>
            </a:xfrm>
            <a:custGeom>
              <a:avLst/>
              <a:gdLst/>
              <a:ahLst/>
              <a:cxnLst/>
              <a:rect l="l" t="t" r="r" b="b"/>
              <a:pathLst>
                <a:path w="1096" h="18779" extrusionOk="0">
                  <a:moveTo>
                    <a:pt x="0" y="1"/>
                  </a:moveTo>
                  <a:lnTo>
                    <a:pt x="0" y="18778"/>
                  </a:lnTo>
                  <a:lnTo>
                    <a:pt x="1096" y="18778"/>
                  </a:lnTo>
                  <a:lnTo>
                    <a:pt x="109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0"/>
            <p:cNvSpPr/>
            <p:nvPr/>
          </p:nvSpPr>
          <p:spPr>
            <a:xfrm>
              <a:off x="2385791" y="2996560"/>
              <a:ext cx="308857" cy="45131"/>
            </a:xfrm>
            <a:custGeom>
              <a:avLst/>
              <a:gdLst/>
              <a:ahLst/>
              <a:cxnLst/>
              <a:rect l="l" t="t" r="r" b="b"/>
              <a:pathLst>
                <a:path w="4989" h="729" extrusionOk="0">
                  <a:moveTo>
                    <a:pt x="270" y="1"/>
                  </a:moveTo>
                  <a:cubicBezTo>
                    <a:pt x="121" y="1"/>
                    <a:pt x="1" y="121"/>
                    <a:pt x="1" y="269"/>
                  </a:cubicBezTo>
                  <a:lnTo>
                    <a:pt x="1" y="728"/>
                  </a:lnTo>
                  <a:lnTo>
                    <a:pt x="4988" y="728"/>
                  </a:lnTo>
                  <a:cubicBezTo>
                    <a:pt x="4988" y="527"/>
                    <a:pt x="4907" y="346"/>
                    <a:pt x="4776" y="214"/>
                  </a:cubicBezTo>
                  <a:cubicBezTo>
                    <a:pt x="4644" y="82"/>
                    <a:pt x="4463" y="1"/>
                    <a:pt x="42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0"/>
            <p:cNvSpPr/>
            <p:nvPr/>
          </p:nvSpPr>
          <p:spPr>
            <a:xfrm>
              <a:off x="2405416" y="2660841"/>
              <a:ext cx="45935" cy="24887"/>
            </a:xfrm>
            <a:custGeom>
              <a:avLst/>
              <a:gdLst/>
              <a:ahLst/>
              <a:cxnLst/>
              <a:rect l="l" t="t" r="r" b="b"/>
              <a:pathLst>
                <a:path w="742" h="402" extrusionOk="0">
                  <a:moveTo>
                    <a:pt x="84" y="0"/>
                  </a:moveTo>
                  <a:cubicBezTo>
                    <a:pt x="37" y="0"/>
                    <a:pt x="1" y="36"/>
                    <a:pt x="1" y="83"/>
                  </a:cubicBezTo>
                  <a:lnTo>
                    <a:pt x="1" y="401"/>
                  </a:lnTo>
                  <a:lnTo>
                    <a:pt x="741" y="401"/>
                  </a:lnTo>
                  <a:lnTo>
                    <a:pt x="741" y="83"/>
                  </a:lnTo>
                  <a:cubicBezTo>
                    <a:pt x="741" y="36"/>
                    <a:pt x="705" y="0"/>
                    <a:pt x="65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0"/>
            <p:cNvSpPr/>
            <p:nvPr/>
          </p:nvSpPr>
          <p:spPr>
            <a:xfrm>
              <a:off x="2694829" y="2376443"/>
              <a:ext cx="138116" cy="121586"/>
            </a:xfrm>
            <a:custGeom>
              <a:avLst/>
              <a:gdLst/>
              <a:ahLst/>
              <a:cxnLst/>
              <a:rect l="l" t="t" r="r" b="b"/>
              <a:pathLst>
                <a:path w="2231" h="1964" extrusionOk="0">
                  <a:moveTo>
                    <a:pt x="1498" y="1"/>
                  </a:moveTo>
                  <a:cubicBezTo>
                    <a:pt x="1442" y="1"/>
                    <a:pt x="1388" y="14"/>
                    <a:pt x="1341" y="42"/>
                  </a:cubicBezTo>
                  <a:lnTo>
                    <a:pt x="1" y="839"/>
                  </a:lnTo>
                  <a:lnTo>
                    <a:pt x="669" y="1963"/>
                  </a:lnTo>
                  <a:lnTo>
                    <a:pt x="2009" y="1168"/>
                  </a:lnTo>
                  <a:cubicBezTo>
                    <a:pt x="2214" y="1046"/>
                    <a:pt x="2230" y="696"/>
                    <a:pt x="2046" y="386"/>
                  </a:cubicBezTo>
                  <a:cubicBezTo>
                    <a:pt x="1904" y="147"/>
                    <a:pt x="1685" y="1"/>
                    <a:pt x="149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0"/>
            <p:cNvSpPr/>
            <p:nvPr/>
          </p:nvSpPr>
          <p:spPr>
            <a:xfrm>
              <a:off x="2681147" y="2425782"/>
              <a:ext cx="68841" cy="74846"/>
            </a:xfrm>
            <a:custGeom>
              <a:avLst/>
              <a:gdLst/>
              <a:ahLst/>
              <a:cxnLst/>
              <a:rect l="l" t="t" r="r" b="b"/>
              <a:pathLst>
                <a:path w="1112" h="1209" extrusionOk="0">
                  <a:moveTo>
                    <a:pt x="380" y="0"/>
                  </a:moveTo>
                  <a:cubicBezTo>
                    <a:pt x="324" y="0"/>
                    <a:pt x="270" y="14"/>
                    <a:pt x="222" y="42"/>
                  </a:cubicBezTo>
                  <a:cubicBezTo>
                    <a:pt x="16" y="164"/>
                    <a:pt x="0" y="514"/>
                    <a:pt x="184" y="824"/>
                  </a:cubicBezTo>
                  <a:cubicBezTo>
                    <a:pt x="325" y="1063"/>
                    <a:pt x="544" y="1208"/>
                    <a:pt x="731" y="1208"/>
                  </a:cubicBezTo>
                  <a:cubicBezTo>
                    <a:pt x="788" y="1208"/>
                    <a:pt x="842" y="1195"/>
                    <a:pt x="890" y="1166"/>
                  </a:cubicBezTo>
                  <a:cubicBezTo>
                    <a:pt x="1095" y="1045"/>
                    <a:pt x="1111" y="694"/>
                    <a:pt x="927" y="383"/>
                  </a:cubicBezTo>
                  <a:cubicBezTo>
                    <a:pt x="786" y="145"/>
                    <a:pt x="567" y="0"/>
                    <a:pt x="3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0"/>
            <p:cNvSpPr/>
            <p:nvPr/>
          </p:nvSpPr>
          <p:spPr>
            <a:xfrm>
              <a:off x="2678609" y="2423554"/>
              <a:ext cx="70451" cy="79242"/>
            </a:xfrm>
            <a:custGeom>
              <a:avLst/>
              <a:gdLst/>
              <a:ahLst/>
              <a:cxnLst/>
              <a:rect l="l" t="t" r="r" b="b"/>
              <a:pathLst>
                <a:path w="1138" h="1280" extrusionOk="0">
                  <a:moveTo>
                    <a:pt x="422" y="69"/>
                  </a:moveTo>
                  <a:cubicBezTo>
                    <a:pt x="480" y="69"/>
                    <a:pt x="544" y="85"/>
                    <a:pt x="608" y="117"/>
                  </a:cubicBezTo>
                  <a:cubicBezTo>
                    <a:pt x="735" y="179"/>
                    <a:pt x="852" y="292"/>
                    <a:pt x="938" y="437"/>
                  </a:cubicBezTo>
                  <a:cubicBezTo>
                    <a:pt x="1025" y="582"/>
                    <a:pt x="1067" y="739"/>
                    <a:pt x="1061" y="881"/>
                  </a:cubicBezTo>
                  <a:cubicBezTo>
                    <a:pt x="1054" y="1015"/>
                    <a:pt x="1002" y="1120"/>
                    <a:pt x="913" y="1172"/>
                  </a:cubicBezTo>
                  <a:cubicBezTo>
                    <a:pt x="871" y="1197"/>
                    <a:pt x="823" y="1210"/>
                    <a:pt x="771" y="1210"/>
                  </a:cubicBezTo>
                  <a:cubicBezTo>
                    <a:pt x="713" y="1210"/>
                    <a:pt x="650" y="1194"/>
                    <a:pt x="586" y="1162"/>
                  </a:cubicBezTo>
                  <a:cubicBezTo>
                    <a:pt x="458" y="1101"/>
                    <a:pt x="341" y="988"/>
                    <a:pt x="256" y="843"/>
                  </a:cubicBezTo>
                  <a:cubicBezTo>
                    <a:pt x="80" y="549"/>
                    <a:pt x="92" y="219"/>
                    <a:pt x="280" y="107"/>
                  </a:cubicBezTo>
                  <a:cubicBezTo>
                    <a:pt x="322" y="82"/>
                    <a:pt x="370" y="69"/>
                    <a:pt x="422" y="69"/>
                  </a:cubicBezTo>
                  <a:close/>
                  <a:moveTo>
                    <a:pt x="421" y="1"/>
                  </a:moveTo>
                  <a:cubicBezTo>
                    <a:pt x="357" y="1"/>
                    <a:pt x="298" y="16"/>
                    <a:pt x="245" y="48"/>
                  </a:cubicBezTo>
                  <a:cubicBezTo>
                    <a:pt x="24" y="179"/>
                    <a:pt x="1" y="552"/>
                    <a:pt x="195" y="878"/>
                  </a:cubicBezTo>
                  <a:cubicBezTo>
                    <a:pt x="287" y="1034"/>
                    <a:pt x="416" y="1157"/>
                    <a:pt x="555" y="1225"/>
                  </a:cubicBezTo>
                  <a:cubicBezTo>
                    <a:pt x="629" y="1262"/>
                    <a:pt x="703" y="1279"/>
                    <a:pt x="773" y="1279"/>
                  </a:cubicBezTo>
                  <a:cubicBezTo>
                    <a:pt x="837" y="1279"/>
                    <a:pt x="896" y="1265"/>
                    <a:pt x="948" y="1233"/>
                  </a:cubicBezTo>
                  <a:cubicBezTo>
                    <a:pt x="1058" y="1167"/>
                    <a:pt x="1122" y="1043"/>
                    <a:pt x="1131" y="884"/>
                  </a:cubicBezTo>
                  <a:cubicBezTo>
                    <a:pt x="1138" y="729"/>
                    <a:pt x="1091" y="558"/>
                    <a:pt x="999" y="401"/>
                  </a:cubicBezTo>
                  <a:cubicBezTo>
                    <a:pt x="906" y="246"/>
                    <a:pt x="777" y="123"/>
                    <a:pt x="638" y="55"/>
                  </a:cubicBezTo>
                  <a:cubicBezTo>
                    <a:pt x="564" y="19"/>
                    <a:pt x="490" y="1"/>
                    <a:pt x="421"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0"/>
            <p:cNvSpPr/>
            <p:nvPr/>
          </p:nvSpPr>
          <p:spPr>
            <a:xfrm>
              <a:off x="2765154" y="2375700"/>
              <a:ext cx="138301" cy="120967"/>
            </a:xfrm>
            <a:custGeom>
              <a:avLst/>
              <a:gdLst/>
              <a:ahLst/>
              <a:cxnLst/>
              <a:rect l="l" t="t" r="r" b="b"/>
              <a:pathLst>
                <a:path w="2234" h="1954" extrusionOk="0">
                  <a:moveTo>
                    <a:pt x="1506" y="1"/>
                  </a:moveTo>
                  <a:cubicBezTo>
                    <a:pt x="1451" y="1"/>
                    <a:pt x="1398" y="14"/>
                    <a:pt x="1351" y="41"/>
                  </a:cubicBezTo>
                  <a:lnTo>
                    <a:pt x="1" y="819"/>
                  </a:lnTo>
                  <a:lnTo>
                    <a:pt x="655" y="1954"/>
                  </a:lnTo>
                  <a:lnTo>
                    <a:pt x="2004" y="1174"/>
                  </a:lnTo>
                  <a:cubicBezTo>
                    <a:pt x="2211" y="1054"/>
                    <a:pt x="2233" y="705"/>
                    <a:pt x="2052" y="392"/>
                  </a:cubicBezTo>
                  <a:cubicBezTo>
                    <a:pt x="1912" y="150"/>
                    <a:pt x="1694" y="1"/>
                    <a:pt x="150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0"/>
            <p:cNvSpPr/>
            <p:nvPr/>
          </p:nvSpPr>
          <p:spPr>
            <a:xfrm>
              <a:off x="2751102" y="2423925"/>
              <a:ext cx="68717" cy="75218"/>
            </a:xfrm>
            <a:custGeom>
              <a:avLst/>
              <a:gdLst/>
              <a:ahLst/>
              <a:cxnLst/>
              <a:rect l="l" t="t" r="r" b="b"/>
              <a:pathLst>
                <a:path w="1110" h="1215" extrusionOk="0">
                  <a:moveTo>
                    <a:pt x="382" y="1"/>
                  </a:moveTo>
                  <a:cubicBezTo>
                    <a:pt x="327" y="1"/>
                    <a:pt x="274" y="13"/>
                    <a:pt x="228" y="40"/>
                  </a:cubicBezTo>
                  <a:cubicBezTo>
                    <a:pt x="22" y="160"/>
                    <a:pt x="0" y="511"/>
                    <a:pt x="181" y="824"/>
                  </a:cubicBezTo>
                  <a:cubicBezTo>
                    <a:pt x="320" y="1066"/>
                    <a:pt x="540" y="1214"/>
                    <a:pt x="728" y="1214"/>
                  </a:cubicBezTo>
                  <a:cubicBezTo>
                    <a:pt x="783" y="1214"/>
                    <a:pt x="835" y="1201"/>
                    <a:pt x="882" y="1175"/>
                  </a:cubicBezTo>
                  <a:cubicBezTo>
                    <a:pt x="1090" y="1054"/>
                    <a:pt x="1110" y="704"/>
                    <a:pt x="929" y="391"/>
                  </a:cubicBezTo>
                  <a:cubicBezTo>
                    <a:pt x="790" y="150"/>
                    <a:pt x="570" y="1"/>
                    <a:pt x="3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0"/>
            <p:cNvSpPr/>
            <p:nvPr/>
          </p:nvSpPr>
          <p:spPr>
            <a:xfrm>
              <a:off x="2748687" y="2421820"/>
              <a:ext cx="73546" cy="79427"/>
            </a:xfrm>
            <a:custGeom>
              <a:avLst/>
              <a:gdLst/>
              <a:ahLst/>
              <a:cxnLst/>
              <a:rect l="l" t="t" r="r" b="b"/>
              <a:pathLst>
                <a:path w="1188" h="1283" extrusionOk="0">
                  <a:moveTo>
                    <a:pt x="422" y="70"/>
                  </a:moveTo>
                  <a:cubicBezTo>
                    <a:pt x="481" y="70"/>
                    <a:pt x="546" y="86"/>
                    <a:pt x="611" y="119"/>
                  </a:cubicBezTo>
                  <a:cubicBezTo>
                    <a:pt x="739" y="181"/>
                    <a:pt x="855" y="297"/>
                    <a:pt x="939" y="442"/>
                  </a:cubicBezTo>
                  <a:cubicBezTo>
                    <a:pt x="1108" y="739"/>
                    <a:pt x="1094" y="1068"/>
                    <a:pt x="904" y="1178"/>
                  </a:cubicBezTo>
                  <a:cubicBezTo>
                    <a:pt x="862" y="1202"/>
                    <a:pt x="815" y="1213"/>
                    <a:pt x="766" y="1213"/>
                  </a:cubicBezTo>
                  <a:cubicBezTo>
                    <a:pt x="591" y="1213"/>
                    <a:pt x="383" y="1071"/>
                    <a:pt x="249" y="841"/>
                  </a:cubicBezTo>
                  <a:cubicBezTo>
                    <a:pt x="80" y="544"/>
                    <a:pt x="94" y="215"/>
                    <a:pt x="284" y="105"/>
                  </a:cubicBezTo>
                  <a:cubicBezTo>
                    <a:pt x="326" y="81"/>
                    <a:pt x="372" y="70"/>
                    <a:pt x="422" y="70"/>
                  </a:cubicBezTo>
                  <a:close/>
                  <a:moveTo>
                    <a:pt x="422" y="0"/>
                  </a:moveTo>
                  <a:cubicBezTo>
                    <a:pt x="360" y="0"/>
                    <a:pt x="301" y="15"/>
                    <a:pt x="249" y="45"/>
                  </a:cubicBezTo>
                  <a:cubicBezTo>
                    <a:pt x="26" y="174"/>
                    <a:pt x="0" y="545"/>
                    <a:pt x="190" y="875"/>
                  </a:cubicBezTo>
                  <a:cubicBezTo>
                    <a:pt x="336" y="1127"/>
                    <a:pt x="568" y="1282"/>
                    <a:pt x="768" y="1282"/>
                  </a:cubicBezTo>
                  <a:cubicBezTo>
                    <a:pt x="829" y="1282"/>
                    <a:pt x="887" y="1268"/>
                    <a:pt x="939" y="1238"/>
                  </a:cubicBezTo>
                  <a:cubicBezTo>
                    <a:pt x="1162" y="1109"/>
                    <a:pt x="1188" y="736"/>
                    <a:pt x="998" y="407"/>
                  </a:cubicBezTo>
                  <a:cubicBezTo>
                    <a:pt x="908" y="251"/>
                    <a:pt x="781" y="126"/>
                    <a:pt x="643" y="57"/>
                  </a:cubicBezTo>
                  <a:cubicBezTo>
                    <a:pt x="567" y="19"/>
                    <a:pt x="492" y="0"/>
                    <a:pt x="422"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0"/>
            <p:cNvSpPr/>
            <p:nvPr/>
          </p:nvSpPr>
          <p:spPr>
            <a:xfrm>
              <a:off x="2639856" y="2421016"/>
              <a:ext cx="204666" cy="116015"/>
            </a:xfrm>
            <a:custGeom>
              <a:avLst/>
              <a:gdLst/>
              <a:ahLst/>
              <a:cxnLst/>
              <a:rect l="l" t="t" r="r" b="b"/>
              <a:pathLst>
                <a:path w="3306" h="1874" extrusionOk="0">
                  <a:moveTo>
                    <a:pt x="211" y="0"/>
                  </a:moveTo>
                  <a:cubicBezTo>
                    <a:pt x="80" y="0"/>
                    <a:pt x="1" y="141"/>
                    <a:pt x="66" y="254"/>
                  </a:cubicBezTo>
                  <a:lnTo>
                    <a:pt x="632" y="1224"/>
                  </a:lnTo>
                  <a:cubicBezTo>
                    <a:pt x="663" y="1277"/>
                    <a:pt x="718" y="1308"/>
                    <a:pt x="777" y="1308"/>
                  </a:cubicBezTo>
                  <a:lnTo>
                    <a:pt x="2156" y="1308"/>
                  </a:lnTo>
                  <a:lnTo>
                    <a:pt x="2488" y="1873"/>
                  </a:lnTo>
                  <a:lnTo>
                    <a:pt x="3218" y="1272"/>
                  </a:lnTo>
                  <a:cubicBezTo>
                    <a:pt x="3279" y="1223"/>
                    <a:pt x="3305" y="1133"/>
                    <a:pt x="3259" y="1055"/>
                  </a:cubicBezTo>
                  <a:lnTo>
                    <a:pt x="2692" y="83"/>
                  </a:lnTo>
                  <a:cubicBezTo>
                    <a:pt x="2663" y="32"/>
                    <a:pt x="2607" y="0"/>
                    <a:pt x="2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0"/>
            <p:cNvSpPr/>
            <p:nvPr/>
          </p:nvSpPr>
          <p:spPr>
            <a:xfrm>
              <a:off x="2591878" y="2461441"/>
              <a:ext cx="205904" cy="81037"/>
            </a:xfrm>
            <a:custGeom>
              <a:avLst/>
              <a:gdLst/>
              <a:ahLst/>
              <a:cxnLst/>
              <a:rect l="l" t="t" r="r" b="b"/>
              <a:pathLst>
                <a:path w="3326" h="1309" extrusionOk="0">
                  <a:moveTo>
                    <a:pt x="212" y="1"/>
                  </a:moveTo>
                  <a:cubicBezTo>
                    <a:pt x="82" y="1"/>
                    <a:pt x="1" y="143"/>
                    <a:pt x="66" y="254"/>
                  </a:cubicBezTo>
                  <a:lnTo>
                    <a:pt x="634" y="1226"/>
                  </a:lnTo>
                  <a:cubicBezTo>
                    <a:pt x="663" y="1278"/>
                    <a:pt x="718" y="1309"/>
                    <a:pt x="779" y="1309"/>
                  </a:cubicBezTo>
                  <a:lnTo>
                    <a:pt x="3115" y="1309"/>
                  </a:lnTo>
                  <a:cubicBezTo>
                    <a:pt x="3246" y="1309"/>
                    <a:pt x="3325" y="1168"/>
                    <a:pt x="3260" y="1057"/>
                  </a:cubicBezTo>
                  <a:lnTo>
                    <a:pt x="2694" y="85"/>
                  </a:lnTo>
                  <a:cubicBezTo>
                    <a:pt x="2663" y="34"/>
                    <a:pt x="2608" y="1"/>
                    <a:pt x="25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0"/>
            <p:cNvSpPr/>
            <p:nvPr/>
          </p:nvSpPr>
          <p:spPr>
            <a:xfrm>
              <a:off x="2599307" y="2421016"/>
              <a:ext cx="198290" cy="42221"/>
            </a:xfrm>
            <a:custGeom>
              <a:avLst/>
              <a:gdLst/>
              <a:ahLst/>
              <a:cxnLst/>
              <a:rect l="l" t="t" r="r" b="b"/>
              <a:pathLst>
                <a:path w="3203" h="682" extrusionOk="0">
                  <a:moveTo>
                    <a:pt x="3203" y="0"/>
                  </a:moveTo>
                  <a:lnTo>
                    <a:pt x="783" y="22"/>
                  </a:lnTo>
                  <a:lnTo>
                    <a:pt x="1" y="681"/>
                  </a:lnTo>
                  <a:lnTo>
                    <a:pt x="2429" y="654"/>
                  </a:lnTo>
                  <a:lnTo>
                    <a:pt x="3203"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0"/>
            <p:cNvSpPr/>
            <p:nvPr/>
          </p:nvSpPr>
          <p:spPr>
            <a:xfrm>
              <a:off x="2905496" y="3117710"/>
              <a:ext cx="2476" cy="23772"/>
            </a:xfrm>
            <a:custGeom>
              <a:avLst/>
              <a:gdLst/>
              <a:ahLst/>
              <a:cxnLst/>
              <a:rect l="l" t="t" r="r" b="b"/>
              <a:pathLst>
                <a:path w="40" h="384" extrusionOk="0">
                  <a:moveTo>
                    <a:pt x="40" y="0"/>
                  </a:moveTo>
                  <a:lnTo>
                    <a:pt x="40" y="0"/>
                  </a:lnTo>
                  <a:cubicBezTo>
                    <a:pt x="30" y="128"/>
                    <a:pt x="17" y="255"/>
                    <a:pt x="1" y="384"/>
                  </a:cubicBezTo>
                  <a:cubicBezTo>
                    <a:pt x="17" y="257"/>
                    <a:pt x="30" y="128"/>
                    <a:pt x="40" y="0"/>
                  </a:cubicBezTo>
                  <a:close/>
                </a:path>
              </a:pathLst>
            </a:custGeom>
            <a:solidFill>
              <a:srgbClr val="D2D8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0"/>
            <p:cNvSpPr/>
            <p:nvPr/>
          </p:nvSpPr>
          <p:spPr>
            <a:xfrm>
              <a:off x="2905496" y="2646045"/>
              <a:ext cx="300004" cy="495508"/>
            </a:xfrm>
            <a:custGeom>
              <a:avLst/>
              <a:gdLst/>
              <a:ahLst/>
              <a:cxnLst/>
              <a:rect l="l" t="t" r="r" b="b"/>
              <a:pathLst>
                <a:path w="4846" h="8004" extrusionOk="0">
                  <a:moveTo>
                    <a:pt x="4360" y="0"/>
                  </a:moveTo>
                  <a:lnTo>
                    <a:pt x="4360" y="0"/>
                  </a:lnTo>
                  <a:cubicBezTo>
                    <a:pt x="4385" y="86"/>
                    <a:pt x="4402" y="175"/>
                    <a:pt x="4411" y="272"/>
                  </a:cubicBezTo>
                  <a:cubicBezTo>
                    <a:pt x="4412" y="294"/>
                    <a:pt x="4415" y="316"/>
                    <a:pt x="4415" y="339"/>
                  </a:cubicBezTo>
                  <a:lnTo>
                    <a:pt x="4427" y="339"/>
                  </a:lnTo>
                  <a:cubicBezTo>
                    <a:pt x="4471" y="340"/>
                    <a:pt x="4513" y="356"/>
                    <a:pt x="4547" y="382"/>
                  </a:cubicBezTo>
                  <a:cubicBezTo>
                    <a:pt x="4509" y="251"/>
                    <a:pt x="4469" y="125"/>
                    <a:pt x="4427" y="6"/>
                  </a:cubicBezTo>
                  <a:lnTo>
                    <a:pt x="4360" y="0"/>
                  </a:lnTo>
                  <a:close/>
                  <a:moveTo>
                    <a:pt x="4621" y="668"/>
                  </a:moveTo>
                  <a:cubicBezTo>
                    <a:pt x="4609" y="805"/>
                    <a:pt x="4583" y="937"/>
                    <a:pt x="4544" y="1065"/>
                  </a:cubicBezTo>
                  <a:cubicBezTo>
                    <a:pt x="4361" y="1666"/>
                    <a:pt x="3320" y="3593"/>
                    <a:pt x="2475" y="5105"/>
                  </a:cubicBezTo>
                  <a:cubicBezTo>
                    <a:pt x="1817" y="6286"/>
                    <a:pt x="1270" y="7236"/>
                    <a:pt x="1264" y="7246"/>
                  </a:cubicBezTo>
                  <a:lnTo>
                    <a:pt x="1250" y="7271"/>
                  </a:lnTo>
                  <a:lnTo>
                    <a:pt x="1231" y="7301"/>
                  </a:lnTo>
                  <a:cubicBezTo>
                    <a:pt x="1184" y="7371"/>
                    <a:pt x="1126" y="7436"/>
                    <a:pt x="1058" y="7493"/>
                  </a:cubicBezTo>
                  <a:cubicBezTo>
                    <a:pt x="1019" y="7524"/>
                    <a:pt x="971" y="7540"/>
                    <a:pt x="924" y="7540"/>
                  </a:cubicBezTo>
                  <a:cubicBezTo>
                    <a:pt x="863" y="7540"/>
                    <a:pt x="802" y="7514"/>
                    <a:pt x="761" y="7464"/>
                  </a:cubicBezTo>
                  <a:cubicBezTo>
                    <a:pt x="753" y="7453"/>
                    <a:pt x="745" y="7443"/>
                    <a:pt x="740" y="7432"/>
                  </a:cubicBezTo>
                  <a:cubicBezTo>
                    <a:pt x="715" y="7440"/>
                    <a:pt x="689" y="7449"/>
                    <a:pt x="661" y="7455"/>
                  </a:cubicBezTo>
                  <a:cubicBezTo>
                    <a:pt x="654" y="7458"/>
                    <a:pt x="645" y="7459"/>
                    <a:pt x="638" y="7461"/>
                  </a:cubicBezTo>
                  <a:cubicBezTo>
                    <a:pt x="538" y="7481"/>
                    <a:pt x="438" y="7491"/>
                    <a:pt x="340" y="7491"/>
                  </a:cubicBezTo>
                  <a:cubicBezTo>
                    <a:pt x="243" y="7491"/>
                    <a:pt x="147" y="7481"/>
                    <a:pt x="53" y="7464"/>
                  </a:cubicBezTo>
                  <a:cubicBezTo>
                    <a:pt x="49" y="7514"/>
                    <a:pt x="46" y="7566"/>
                    <a:pt x="40" y="7617"/>
                  </a:cubicBezTo>
                  <a:cubicBezTo>
                    <a:pt x="30" y="7746"/>
                    <a:pt x="17" y="7874"/>
                    <a:pt x="1" y="8003"/>
                  </a:cubicBezTo>
                  <a:cubicBezTo>
                    <a:pt x="28" y="8004"/>
                    <a:pt x="59" y="8004"/>
                    <a:pt x="92" y="8004"/>
                  </a:cubicBezTo>
                  <a:cubicBezTo>
                    <a:pt x="489" y="8004"/>
                    <a:pt x="1208" y="7892"/>
                    <a:pt x="1665" y="7172"/>
                  </a:cubicBezTo>
                  <a:cubicBezTo>
                    <a:pt x="2319" y="6145"/>
                    <a:pt x="4369" y="2508"/>
                    <a:pt x="4418" y="2421"/>
                  </a:cubicBezTo>
                  <a:lnTo>
                    <a:pt x="4418" y="2421"/>
                  </a:lnTo>
                  <a:cubicBezTo>
                    <a:pt x="4400" y="2512"/>
                    <a:pt x="3559" y="6841"/>
                    <a:pt x="4419" y="7750"/>
                  </a:cubicBezTo>
                  <a:cubicBezTo>
                    <a:pt x="4453" y="7697"/>
                    <a:pt x="4484" y="7643"/>
                    <a:pt x="4516" y="7591"/>
                  </a:cubicBezTo>
                  <a:cubicBezTo>
                    <a:pt x="4506" y="7516"/>
                    <a:pt x="4500" y="7442"/>
                    <a:pt x="4499" y="7367"/>
                  </a:cubicBezTo>
                  <a:cubicBezTo>
                    <a:pt x="4495" y="7143"/>
                    <a:pt x="4492" y="6942"/>
                    <a:pt x="4492" y="6760"/>
                  </a:cubicBezTo>
                  <a:cubicBezTo>
                    <a:pt x="4493" y="4865"/>
                    <a:pt x="4751" y="4982"/>
                    <a:pt x="4836" y="3071"/>
                  </a:cubicBezTo>
                  <a:cubicBezTo>
                    <a:pt x="4842" y="2926"/>
                    <a:pt x="4845" y="2786"/>
                    <a:pt x="4845" y="2647"/>
                  </a:cubicBezTo>
                  <a:cubicBezTo>
                    <a:pt x="4845" y="1891"/>
                    <a:pt x="4755" y="1227"/>
                    <a:pt x="4621" y="668"/>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0"/>
            <p:cNvSpPr/>
            <p:nvPr/>
          </p:nvSpPr>
          <p:spPr>
            <a:xfrm>
              <a:off x="2565877" y="2479022"/>
              <a:ext cx="156688" cy="149816"/>
            </a:xfrm>
            <a:custGeom>
              <a:avLst/>
              <a:gdLst/>
              <a:ahLst/>
              <a:cxnLst/>
              <a:rect l="l" t="t" r="r" b="b"/>
              <a:pathLst>
                <a:path w="2531" h="2420" extrusionOk="0">
                  <a:moveTo>
                    <a:pt x="1322" y="1"/>
                  </a:moveTo>
                  <a:cubicBezTo>
                    <a:pt x="528" y="293"/>
                    <a:pt x="1" y="1048"/>
                    <a:pt x="1" y="1894"/>
                  </a:cubicBezTo>
                  <a:lnTo>
                    <a:pt x="1" y="2420"/>
                  </a:lnTo>
                  <a:lnTo>
                    <a:pt x="1927" y="2420"/>
                  </a:lnTo>
                  <a:lnTo>
                    <a:pt x="1927" y="1894"/>
                  </a:lnTo>
                  <a:cubicBezTo>
                    <a:pt x="1927" y="1332"/>
                    <a:pt x="2061" y="812"/>
                    <a:pt x="2381" y="438"/>
                  </a:cubicBezTo>
                  <a:cubicBezTo>
                    <a:pt x="2530" y="266"/>
                    <a:pt x="2407" y="1"/>
                    <a:pt x="217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0"/>
            <p:cNvSpPr/>
            <p:nvPr/>
          </p:nvSpPr>
          <p:spPr>
            <a:xfrm>
              <a:off x="2522419" y="2479022"/>
              <a:ext cx="176065" cy="149816"/>
            </a:xfrm>
            <a:custGeom>
              <a:avLst/>
              <a:gdLst/>
              <a:ahLst/>
              <a:cxnLst/>
              <a:rect l="l" t="t" r="r" b="b"/>
              <a:pathLst>
                <a:path w="2844" h="2420" extrusionOk="0">
                  <a:moveTo>
                    <a:pt x="1320" y="1"/>
                  </a:moveTo>
                  <a:cubicBezTo>
                    <a:pt x="526" y="293"/>
                    <a:pt x="0" y="1048"/>
                    <a:pt x="0" y="1894"/>
                  </a:cubicBezTo>
                  <a:lnTo>
                    <a:pt x="0" y="2420"/>
                  </a:lnTo>
                  <a:lnTo>
                    <a:pt x="1741" y="2420"/>
                  </a:lnTo>
                  <a:lnTo>
                    <a:pt x="1741" y="1894"/>
                  </a:lnTo>
                  <a:cubicBezTo>
                    <a:pt x="1741" y="1048"/>
                    <a:pt x="2050" y="293"/>
                    <a:pt x="284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0"/>
            <p:cNvSpPr/>
            <p:nvPr/>
          </p:nvSpPr>
          <p:spPr>
            <a:xfrm>
              <a:off x="2162309" y="2982135"/>
              <a:ext cx="189313" cy="59555"/>
            </a:xfrm>
            <a:custGeom>
              <a:avLst/>
              <a:gdLst/>
              <a:ahLst/>
              <a:cxnLst/>
              <a:rect l="l" t="t" r="r" b="b"/>
              <a:pathLst>
                <a:path w="3058" h="962" extrusionOk="0">
                  <a:moveTo>
                    <a:pt x="489" y="1"/>
                  </a:moveTo>
                  <a:cubicBezTo>
                    <a:pt x="219" y="1"/>
                    <a:pt x="1" y="219"/>
                    <a:pt x="1" y="489"/>
                  </a:cubicBezTo>
                  <a:lnTo>
                    <a:pt x="1" y="961"/>
                  </a:lnTo>
                  <a:lnTo>
                    <a:pt x="3057" y="961"/>
                  </a:lnTo>
                  <a:lnTo>
                    <a:pt x="3057" y="489"/>
                  </a:lnTo>
                  <a:cubicBezTo>
                    <a:pt x="3057" y="219"/>
                    <a:pt x="2839" y="1"/>
                    <a:pt x="2568"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0"/>
            <p:cNvSpPr/>
            <p:nvPr/>
          </p:nvSpPr>
          <p:spPr>
            <a:xfrm>
              <a:off x="2099722" y="2982135"/>
              <a:ext cx="189313" cy="59555"/>
            </a:xfrm>
            <a:custGeom>
              <a:avLst/>
              <a:gdLst/>
              <a:ahLst/>
              <a:cxnLst/>
              <a:rect l="l" t="t" r="r" b="b"/>
              <a:pathLst>
                <a:path w="3058" h="962" extrusionOk="0">
                  <a:moveTo>
                    <a:pt x="489" y="1"/>
                  </a:moveTo>
                  <a:cubicBezTo>
                    <a:pt x="219" y="1"/>
                    <a:pt x="0" y="219"/>
                    <a:pt x="0" y="489"/>
                  </a:cubicBezTo>
                  <a:lnTo>
                    <a:pt x="0" y="961"/>
                  </a:lnTo>
                  <a:lnTo>
                    <a:pt x="3057" y="961"/>
                  </a:lnTo>
                  <a:lnTo>
                    <a:pt x="3057" y="489"/>
                  </a:lnTo>
                  <a:cubicBezTo>
                    <a:pt x="3057" y="219"/>
                    <a:pt x="2838" y="1"/>
                    <a:pt x="256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0"/>
            <p:cNvSpPr/>
            <p:nvPr/>
          </p:nvSpPr>
          <p:spPr>
            <a:xfrm>
              <a:off x="2621965" y="2786635"/>
              <a:ext cx="107038" cy="136135"/>
            </a:xfrm>
            <a:custGeom>
              <a:avLst/>
              <a:gdLst/>
              <a:ahLst/>
              <a:cxnLst/>
              <a:rect l="l" t="t" r="r" b="b"/>
              <a:pathLst>
                <a:path w="1729" h="2199" extrusionOk="0">
                  <a:moveTo>
                    <a:pt x="442" y="1"/>
                  </a:moveTo>
                  <a:lnTo>
                    <a:pt x="0" y="664"/>
                  </a:lnTo>
                  <a:cubicBezTo>
                    <a:pt x="0" y="664"/>
                    <a:pt x="630" y="1354"/>
                    <a:pt x="1413" y="2198"/>
                  </a:cubicBezTo>
                  <a:cubicBezTo>
                    <a:pt x="1511" y="1685"/>
                    <a:pt x="1728" y="999"/>
                    <a:pt x="1728" y="999"/>
                  </a:cubicBezTo>
                  <a:cubicBezTo>
                    <a:pt x="1326" y="710"/>
                    <a:pt x="897" y="383"/>
                    <a:pt x="442" y="1"/>
                  </a:cubicBezTo>
                  <a:close/>
                </a:path>
              </a:pathLst>
            </a:custGeom>
            <a:solidFill>
              <a:srgbClr val="C88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0"/>
            <p:cNvSpPr/>
            <p:nvPr/>
          </p:nvSpPr>
          <p:spPr>
            <a:xfrm>
              <a:off x="2554425" y="2675699"/>
              <a:ext cx="79613" cy="87228"/>
            </a:xfrm>
            <a:custGeom>
              <a:avLst/>
              <a:gdLst/>
              <a:ahLst/>
              <a:cxnLst/>
              <a:rect l="l" t="t" r="r" b="b"/>
              <a:pathLst>
                <a:path w="1286" h="1409" extrusionOk="0">
                  <a:moveTo>
                    <a:pt x="126" y="1"/>
                  </a:moveTo>
                  <a:lnTo>
                    <a:pt x="10" y="8"/>
                  </a:lnTo>
                  <a:lnTo>
                    <a:pt x="0" y="116"/>
                  </a:lnTo>
                  <a:lnTo>
                    <a:pt x="638" y="1089"/>
                  </a:lnTo>
                  <a:lnTo>
                    <a:pt x="1285" y="1409"/>
                  </a:lnTo>
                  <a:cubicBezTo>
                    <a:pt x="1285" y="1409"/>
                    <a:pt x="1249" y="1003"/>
                    <a:pt x="988" y="702"/>
                  </a:cubicBezTo>
                  <a:cubicBezTo>
                    <a:pt x="853" y="547"/>
                    <a:pt x="309" y="140"/>
                    <a:pt x="126" y="1"/>
                  </a:cubicBezTo>
                  <a:close/>
                </a:path>
              </a:pathLst>
            </a:custGeom>
            <a:solidFill>
              <a:srgbClr val="C88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0"/>
            <p:cNvSpPr/>
            <p:nvPr/>
          </p:nvSpPr>
          <p:spPr>
            <a:xfrm>
              <a:off x="2496047" y="2660841"/>
              <a:ext cx="121215" cy="135082"/>
            </a:xfrm>
            <a:custGeom>
              <a:avLst/>
              <a:gdLst/>
              <a:ahLst/>
              <a:cxnLst/>
              <a:rect l="l" t="t" r="r" b="b"/>
              <a:pathLst>
                <a:path w="1958" h="2182" extrusionOk="0">
                  <a:moveTo>
                    <a:pt x="632" y="0"/>
                  </a:moveTo>
                  <a:lnTo>
                    <a:pt x="522" y="9"/>
                  </a:lnTo>
                  <a:lnTo>
                    <a:pt x="525" y="110"/>
                  </a:lnTo>
                  <a:lnTo>
                    <a:pt x="1321" y="962"/>
                  </a:lnTo>
                  <a:lnTo>
                    <a:pt x="303" y="158"/>
                  </a:lnTo>
                  <a:lnTo>
                    <a:pt x="200" y="164"/>
                  </a:lnTo>
                  <a:lnTo>
                    <a:pt x="197" y="274"/>
                  </a:lnTo>
                  <a:lnTo>
                    <a:pt x="1090" y="1197"/>
                  </a:lnTo>
                  <a:lnTo>
                    <a:pt x="1090" y="1197"/>
                  </a:lnTo>
                  <a:lnTo>
                    <a:pt x="187" y="419"/>
                  </a:lnTo>
                  <a:lnTo>
                    <a:pt x="87" y="425"/>
                  </a:lnTo>
                  <a:lnTo>
                    <a:pt x="88" y="522"/>
                  </a:lnTo>
                  <a:lnTo>
                    <a:pt x="940" y="1405"/>
                  </a:lnTo>
                  <a:lnTo>
                    <a:pt x="109" y="694"/>
                  </a:lnTo>
                  <a:lnTo>
                    <a:pt x="3" y="700"/>
                  </a:lnTo>
                  <a:lnTo>
                    <a:pt x="0" y="801"/>
                  </a:lnTo>
                  <a:lnTo>
                    <a:pt x="1172" y="2182"/>
                  </a:lnTo>
                  <a:lnTo>
                    <a:pt x="1741" y="1783"/>
                  </a:lnTo>
                  <a:lnTo>
                    <a:pt x="1957" y="1159"/>
                  </a:lnTo>
                  <a:lnTo>
                    <a:pt x="632" y="0"/>
                  </a:lnTo>
                  <a:close/>
                </a:path>
              </a:pathLst>
            </a:custGeom>
            <a:solidFill>
              <a:srgbClr val="C88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0"/>
            <p:cNvSpPr/>
            <p:nvPr/>
          </p:nvSpPr>
          <p:spPr>
            <a:xfrm>
              <a:off x="2554610" y="2724109"/>
              <a:ext cx="94657" cy="103695"/>
            </a:xfrm>
            <a:custGeom>
              <a:avLst/>
              <a:gdLst/>
              <a:ahLst/>
              <a:cxnLst/>
              <a:rect l="l" t="t" r="r" b="b"/>
              <a:pathLst>
                <a:path w="1529" h="1675" extrusionOk="0">
                  <a:moveTo>
                    <a:pt x="652" y="0"/>
                  </a:moveTo>
                  <a:cubicBezTo>
                    <a:pt x="378" y="0"/>
                    <a:pt x="116" y="199"/>
                    <a:pt x="61" y="495"/>
                  </a:cubicBezTo>
                  <a:cubicBezTo>
                    <a:pt x="0" y="837"/>
                    <a:pt x="148" y="1166"/>
                    <a:pt x="433" y="1341"/>
                  </a:cubicBezTo>
                  <a:cubicBezTo>
                    <a:pt x="764" y="1544"/>
                    <a:pt x="1090" y="1674"/>
                    <a:pt x="1090" y="1674"/>
                  </a:cubicBezTo>
                  <a:lnTo>
                    <a:pt x="1528" y="1009"/>
                  </a:lnTo>
                  <a:cubicBezTo>
                    <a:pt x="1528" y="1009"/>
                    <a:pt x="1237" y="360"/>
                    <a:pt x="987" y="111"/>
                  </a:cubicBezTo>
                  <a:lnTo>
                    <a:pt x="948" y="85"/>
                  </a:lnTo>
                  <a:cubicBezTo>
                    <a:pt x="854" y="27"/>
                    <a:pt x="752" y="0"/>
                    <a:pt x="652" y="0"/>
                  </a:cubicBezTo>
                  <a:close/>
                </a:path>
              </a:pathLst>
            </a:custGeom>
            <a:solidFill>
              <a:srgbClr val="C88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0"/>
            <p:cNvSpPr/>
            <p:nvPr/>
          </p:nvSpPr>
          <p:spPr>
            <a:xfrm>
              <a:off x="2706405" y="2588906"/>
              <a:ext cx="473407" cy="520890"/>
            </a:xfrm>
            <a:custGeom>
              <a:avLst/>
              <a:gdLst/>
              <a:ahLst/>
              <a:cxnLst/>
              <a:rect l="l" t="t" r="r" b="b"/>
              <a:pathLst>
                <a:path w="7647" h="8414" extrusionOk="0">
                  <a:moveTo>
                    <a:pt x="6306" y="0"/>
                  </a:moveTo>
                  <a:cubicBezTo>
                    <a:pt x="5893" y="0"/>
                    <a:pt x="5481" y="193"/>
                    <a:pt x="5229" y="620"/>
                  </a:cubicBezTo>
                  <a:lnTo>
                    <a:pt x="5196" y="680"/>
                  </a:lnTo>
                  <a:cubicBezTo>
                    <a:pt x="4335" y="2312"/>
                    <a:pt x="3470" y="4614"/>
                    <a:pt x="3010" y="5902"/>
                  </a:cubicBezTo>
                  <a:cubicBezTo>
                    <a:pt x="2352" y="5456"/>
                    <a:pt x="1465" y="4978"/>
                    <a:pt x="373" y="4198"/>
                  </a:cubicBezTo>
                  <a:cubicBezTo>
                    <a:pt x="373" y="4198"/>
                    <a:pt x="373" y="4198"/>
                    <a:pt x="373" y="4198"/>
                  </a:cubicBezTo>
                  <a:cubicBezTo>
                    <a:pt x="363" y="4198"/>
                    <a:pt x="147" y="4880"/>
                    <a:pt x="49" y="5392"/>
                  </a:cubicBezTo>
                  <a:cubicBezTo>
                    <a:pt x="20" y="5543"/>
                    <a:pt x="1" y="5679"/>
                    <a:pt x="1" y="5776"/>
                  </a:cubicBezTo>
                  <a:cubicBezTo>
                    <a:pt x="448" y="6348"/>
                    <a:pt x="2342" y="7833"/>
                    <a:pt x="2410" y="7885"/>
                  </a:cubicBezTo>
                  <a:lnTo>
                    <a:pt x="2500" y="7977"/>
                  </a:lnTo>
                  <a:cubicBezTo>
                    <a:pt x="2713" y="8188"/>
                    <a:pt x="2982" y="8329"/>
                    <a:pt x="3269" y="8387"/>
                  </a:cubicBezTo>
                  <a:cubicBezTo>
                    <a:pt x="3364" y="8405"/>
                    <a:pt x="3460" y="8414"/>
                    <a:pt x="3557" y="8414"/>
                  </a:cubicBezTo>
                  <a:cubicBezTo>
                    <a:pt x="3656" y="8414"/>
                    <a:pt x="3756" y="8404"/>
                    <a:pt x="3854" y="8384"/>
                  </a:cubicBezTo>
                  <a:cubicBezTo>
                    <a:pt x="3973" y="8358"/>
                    <a:pt x="4064" y="8314"/>
                    <a:pt x="4140" y="8252"/>
                  </a:cubicBezTo>
                  <a:cubicBezTo>
                    <a:pt x="4195" y="8207"/>
                    <a:pt x="4242" y="8155"/>
                    <a:pt x="4277" y="8095"/>
                  </a:cubicBezTo>
                  <a:lnTo>
                    <a:pt x="4298" y="8062"/>
                  </a:lnTo>
                  <a:cubicBezTo>
                    <a:pt x="4400" y="7884"/>
                    <a:pt x="4912" y="6993"/>
                    <a:pt x="5501" y="5935"/>
                  </a:cubicBezTo>
                  <a:cubicBezTo>
                    <a:pt x="6360" y="4396"/>
                    <a:pt x="7383" y="2505"/>
                    <a:pt x="7558" y="1926"/>
                  </a:cubicBezTo>
                  <a:cubicBezTo>
                    <a:pt x="7632" y="1681"/>
                    <a:pt x="7647" y="1433"/>
                    <a:pt x="7627" y="1195"/>
                  </a:cubicBezTo>
                  <a:cubicBezTo>
                    <a:pt x="7618" y="1098"/>
                    <a:pt x="7601" y="1009"/>
                    <a:pt x="7576" y="923"/>
                  </a:cubicBezTo>
                  <a:cubicBezTo>
                    <a:pt x="7401" y="339"/>
                    <a:pt x="6853" y="0"/>
                    <a:pt x="630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0"/>
            <p:cNvSpPr/>
            <p:nvPr/>
          </p:nvSpPr>
          <p:spPr>
            <a:xfrm>
              <a:off x="2900049" y="2575782"/>
              <a:ext cx="248497" cy="331205"/>
            </a:xfrm>
            <a:custGeom>
              <a:avLst/>
              <a:gdLst/>
              <a:ahLst/>
              <a:cxnLst/>
              <a:rect l="l" t="t" r="r" b="b"/>
              <a:pathLst>
                <a:path w="4014" h="5350" extrusionOk="0">
                  <a:moveTo>
                    <a:pt x="3171" y="1"/>
                  </a:moveTo>
                  <a:cubicBezTo>
                    <a:pt x="2700" y="1"/>
                    <a:pt x="2219" y="215"/>
                    <a:pt x="1920" y="722"/>
                  </a:cubicBezTo>
                  <a:lnTo>
                    <a:pt x="1881" y="793"/>
                  </a:lnTo>
                  <a:cubicBezTo>
                    <a:pt x="1191" y="2101"/>
                    <a:pt x="500" y="3837"/>
                    <a:pt x="41" y="5062"/>
                  </a:cubicBezTo>
                  <a:cubicBezTo>
                    <a:pt x="0" y="5173"/>
                    <a:pt x="55" y="5294"/>
                    <a:pt x="166" y="5335"/>
                  </a:cubicBezTo>
                  <a:lnTo>
                    <a:pt x="239" y="5349"/>
                  </a:lnTo>
                  <a:cubicBezTo>
                    <a:pt x="325" y="5349"/>
                    <a:pt x="405" y="5296"/>
                    <a:pt x="436" y="5212"/>
                  </a:cubicBezTo>
                  <a:cubicBezTo>
                    <a:pt x="891" y="3996"/>
                    <a:pt x="1575" y="2278"/>
                    <a:pt x="2256" y="987"/>
                  </a:cubicBezTo>
                  <a:lnTo>
                    <a:pt x="2282" y="939"/>
                  </a:lnTo>
                  <a:cubicBezTo>
                    <a:pt x="2496" y="577"/>
                    <a:pt x="2840" y="424"/>
                    <a:pt x="3178" y="424"/>
                  </a:cubicBezTo>
                  <a:cubicBezTo>
                    <a:pt x="3353" y="424"/>
                    <a:pt x="3527" y="465"/>
                    <a:pt x="3680" y="540"/>
                  </a:cubicBezTo>
                  <a:cubicBezTo>
                    <a:pt x="3710" y="554"/>
                    <a:pt x="3742" y="561"/>
                    <a:pt x="3773" y="561"/>
                  </a:cubicBezTo>
                  <a:cubicBezTo>
                    <a:pt x="3851" y="561"/>
                    <a:pt x="3926" y="517"/>
                    <a:pt x="3963" y="443"/>
                  </a:cubicBezTo>
                  <a:cubicBezTo>
                    <a:pt x="4013" y="337"/>
                    <a:pt x="3970" y="211"/>
                    <a:pt x="3864" y="160"/>
                  </a:cubicBezTo>
                  <a:cubicBezTo>
                    <a:pt x="3653" y="57"/>
                    <a:pt x="3413" y="1"/>
                    <a:pt x="3171"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0"/>
            <p:cNvSpPr/>
            <p:nvPr/>
          </p:nvSpPr>
          <p:spPr>
            <a:xfrm>
              <a:off x="2947964" y="2666970"/>
              <a:ext cx="244411" cy="445920"/>
            </a:xfrm>
            <a:custGeom>
              <a:avLst/>
              <a:gdLst/>
              <a:ahLst/>
              <a:cxnLst/>
              <a:rect l="l" t="t" r="r" b="b"/>
              <a:pathLst>
                <a:path w="3948" h="7203" extrusionOk="0">
                  <a:moveTo>
                    <a:pt x="3732" y="1"/>
                  </a:moveTo>
                  <a:cubicBezTo>
                    <a:pt x="3619" y="1"/>
                    <a:pt x="3525" y="89"/>
                    <a:pt x="3520" y="204"/>
                  </a:cubicBezTo>
                  <a:cubicBezTo>
                    <a:pt x="3515" y="343"/>
                    <a:pt x="3493" y="478"/>
                    <a:pt x="3454" y="604"/>
                  </a:cubicBezTo>
                  <a:cubicBezTo>
                    <a:pt x="3320" y="1046"/>
                    <a:pt x="2596" y="2454"/>
                    <a:pt x="1411" y="4579"/>
                  </a:cubicBezTo>
                  <a:cubicBezTo>
                    <a:pt x="777" y="5716"/>
                    <a:pt x="243" y="6642"/>
                    <a:pt x="196" y="6724"/>
                  </a:cubicBezTo>
                  <a:cubicBezTo>
                    <a:pt x="172" y="6762"/>
                    <a:pt x="142" y="6797"/>
                    <a:pt x="103" y="6829"/>
                  </a:cubicBezTo>
                  <a:cubicBezTo>
                    <a:pt x="13" y="6903"/>
                    <a:pt x="0" y="7036"/>
                    <a:pt x="75" y="7126"/>
                  </a:cubicBezTo>
                  <a:cubicBezTo>
                    <a:pt x="116" y="7176"/>
                    <a:pt x="177" y="7202"/>
                    <a:pt x="238" y="7202"/>
                  </a:cubicBezTo>
                  <a:cubicBezTo>
                    <a:pt x="285" y="7202"/>
                    <a:pt x="333" y="7186"/>
                    <a:pt x="372" y="7155"/>
                  </a:cubicBezTo>
                  <a:cubicBezTo>
                    <a:pt x="440" y="7098"/>
                    <a:pt x="498" y="7033"/>
                    <a:pt x="543" y="6963"/>
                  </a:cubicBezTo>
                  <a:lnTo>
                    <a:pt x="564" y="6933"/>
                  </a:lnTo>
                  <a:lnTo>
                    <a:pt x="578" y="6908"/>
                  </a:lnTo>
                  <a:cubicBezTo>
                    <a:pt x="584" y="6898"/>
                    <a:pt x="1131" y="5948"/>
                    <a:pt x="1789" y="4767"/>
                  </a:cubicBezTo>
                  <a:cubicBezTo>
                    <a:pt x="2634" y="3255"/>
                    <a:pt x="3675" y="1328"/>
                    <a:pt x="3858" y="727"/>
                  </a:cubicBezTo>
                  <a:cubicBezTo>
                    <a:pt x="3907" y="566"/>
                    <a:pt x="3935" y="397"/>
                    <a:pt x="3942" y="221"/>
                  </a:cubicBezTo>
                  <a:cubicBezTo>
                    <a:pt x="3948" y="104"/>
                    <a:pt x="3856" y="5"/>
                    <a:pt x="3741" y="1"/>
                  </a:cubicBezTo>
                  <a:cubicBezTo>
                    <a:pt x="3738" y="1"/>
                    <a:pt x="3735" y="1"/>
                    <a:pt x="3732"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0"/>
            <p:cNvSpPr/>
            <p:nvPr/>
          </p:nvSpPr>
          <p:spPr>
            <a:xfrm>
              <a:off x="2933602" y="2986345"/>
              <a:ext cx="59493" cy="70760"/>
            </a:xfrm>
            <a:custGeom>
              <a:avLst/>
              <a:gdLst/>
              <a:ahLst/>
              <a:cxnLst/>
              <a:rect l="l" t="t" r="r" b="b"/>
              <a:pathLst>
                <a:path w="961" h="1143" extrusionOk="0">
                  <a:moveTo>
                    <a:pt x="0" y="1"/>
                  </a:moveTo>
                  <a:lnTo>
                    <a:pt x="0" y="1"/>
                  </a:lnTo>
                  <a:cubicBezTo>
                    <a:pt x="74" y="72"/>
                    <a:pt x="142" y="143"/>
                    <a:pt x="204" y="218"/>
                  </a:cubicBezTo>
                  <a:cubicBezTo>
                    <a:pt x="241" y="263"/>
                    <a:pt x="275" y="308"/>
                    <a:pt x="307" y="354"/>
                  </a:cubicBezTo>
                  <a:cubicBezTo>
                    <a:pt x="503" y="631"/>
                    <a:pt x="612" y="906"/>
                    <a:pt x="671" y="1142"/>
                  </a:cubicBezTo>
                  <a:cubicBezTo>
                    <a:pt x="752" y="1000"/>
                    <a:pt x="851" y="829"/>
                    <a:pt x="961" y="634"/>
                  </a:cubicBezTo>
                  <a:lnTo>
                    <a:pt x="961" y="634"/>
                  </a:lnTo>
                  <a:cubicBezTo>
                    <a:pt x="900" y="702"/>
                    <a:pt x="845" y="763"/>
                    <a:pt x="796" y="809"/>
                  </a:cubicBezTo>
                  <a:cubicBezTo>
                    <a:pt x="648" y="357"/>
                    <a:pt x="0" y="1"/>
                    <a:pt x="0"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0"/>
            <p:cNvSpPr/>
            <p:nvPr/>
          </p:nvSpPr>
          <p:spPr>
            <a:xfrm>
              <a:off x="2972417" y="2956135"/>
              <a:ext cx="74660" cy="131925"/>
            </a:xfrm>
            <a:custGeom>
              <a:avLst/>
              <a:gdLst/>
              <a:ahLst/>
              <a:cxnLst/>
              <a:rect l="l" t="t" r="r" b="b"/>
              <a:pathLst>
                <a:path w="1206" h="2131" extrusionOk="0">
                  <a:moveTo>
                    <a:pt x="1206" y="1"/>
                  </a:moveTo>
                  <a:cubicBezTo>
                    <a:pt x="1188" y="25"/>
                    <a:pt x="686" y="719"/>
                    <a:pt x="334" y="1122"/>
                  </a:cubicBezTo>
                  <a:cubicBezTo>
                    <a:pt x="224" y="1317"/>
                    <a:pt x="125" y="1488"/>
                    <a:pt x="44" y="1630"/>
                  </a:cubicBezTo>
                  <a:cubicBezTo>
                    <a:pt x="50" y="1655"/>
                    <a:pt x="56" y="1678"/>
                    <a:pt x="60" y="1701"/>
                  </a:cubicBezTo>
                  <a:cubicBezTo>
                    <a:pt x="93" y="1853"/>
                    <a:pt x="69" y="2004"/>
                    <a:pt x="1" y="2130"/>
                  </a:cubicBezTo>
                  <a:cubicBezTo>
                    <a:pt x="103" y="1952"/>
                    <a:pt x="615" y="1061"/>
                    <a:pt x="1206"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0"/>
            <p:cNvSpPr/>
            <p:nvPr/>
          </p:nvSpPr>
          <p:spPr>
            <a:xfrm>
              <a:off x="2407397" y="2922705"/>
              <a:ext cx="54417" cy="38259"/>
            </a:xfrm>
            <a:custGeom>
              <a:avLst/>
              <a:gdLst/>
              <a:ahLst/>
              <a:cxnLst/>
              <a:rect l="l" t="t" r="r" b="b"/>
              <a:pathLst>
                <a:path w="879" h="618" extrusionOk="0">
                  <a:moveTo>
                    <a:pt x="89" y="0"/>
                  </a:moveTo>
                  <a:cubicBezTo>
                    <a:pt x="40" y="0"/>
                    <a:pt x="1" y="39"/>
                    <a:pt x="1" y="89"/>
                  </a:cubicBezTo>
                  <a:lnTo>
                    <a:pt x="1" y="530"/>
                  </a:lnTo>
                  <a:cubicBezTo>
                    <a:pt x="1" y="578"/>
                    <a:pt x="41" y="617"/>
                    <a:pt x="89" y="617"/>
                  </a:cubicBezTo>
                  <a:lnTo>
                    <a:pt x="790" y="617"/>
                  </a:lnTo>
                  <a:cubicBezTo>
                    <a:pt x="840" y="617"/>
                    <a:pt x="879" y="578"/>
                    <a:pt x="879" y="530"/>
                  </a:cubicBezTo>
                  <a:lnTo>
                    <a:pt x="879" y="89"/>
                  </a:lnTo>
                  <a:cubicBezTo>
                    <a:pt x="879" y="39"/>
                    <a:pt x="840" y="0"/>
                    <a:pt x="790"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0"/>
            <p:cNvSpPr/>
            <p:nvPr/>
          </p:nvSpPr>
          <p:spPr>
            <a:xfrm>
              <a:off x="2461751" y="2937934"/>
              <a:ext cx="37640" cy="7800"/>
            </a:xfrm>
            <a:custGeom>
              <a:avLst/>
              <a:gdLst/>
              <a:ahLst/>
              <a:cxnLst/>
              <a:rect l="l" t="t" r="r" b="b"/>
              <a:pathLst>
                <a:path w="608" h="126" extrusionOk="0">
                  <a:moveTo>
                    <a:pt x="1" y="0"/>
                  </a:moveTo>
                  <a:lnTo>
                    <a:pt x="1" y="125"/>
                  </a:lnTo>
                  <a:lnTo>
                    <a:pt x="608" y="125"/>
                  </a:lnTo>
                  <a:lnTo>
                    <a:pt x="6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0"/>
            <p:cNvSpPr/>
            <p:nvPr/>
          </p:nvSpPr>
          <p:spPr>
            <a:xfrm>
              <a:off x="2499328" y="2931558"/>
              <a:ext cx="166160" cy="20491"/>
            </a:xfrm>
            <a:custGeom>
              <a:avLst/>
              <a:gdLst/>
              <a:ahLst/>
              <a:cxnLst/>
              <a:rect l="l" t="t" r="r" b="b"/>
              <a:pathLst>
                <a:path w="2684" h="331" extrusionOk="0">
                  <a:moveTo>
                    <a:pt x="70" y="1"/>
                  </a:moveTo>
                  <a:cubicBezTo>
                    <a:pt x="31" y="1"/>
                    <a:pt x="1" y="33"/>
                    <a:pt x="1" y="70"/>
                  </a:cubicBezTo>
                  <a:lnTo>
                    <a:pt x="1" y="261"/>
                  </a:lnTo>
                  <a:cubicBezTo>
                    <a:pt x="1" y="301"/>
                    <a:pt x="31" y="331"/>
                    <a:pt x="70" y="331"/>
                  </a:cubicBezTo>
                  <a:lnTo>
                    <a:pt x="2614" y="331"/>
                  </a:lnTo>
                  <a:cubicBezTo>
                    <a:pt x="2652" y="331"/>
                    <a:pt x="2684" y="301"/>
                    <a:pt x="2684" y="261"/>
                  </a:cubicBezTo>
                  <a:lnTo>
                    <a:pt x="2684" y="70"/>
                  </a:lnTo>
                  <a:cubicBezTo>
                    <a:pt x="2684" y="33"/>
                    <a:pt x="2652" y="1"/>
                    <a:pt x="2614"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0"/>
            <p:cNvSpPr/>
            <p:nvPr/>
          </p:nvSpPr>
          <p:spPr>
            <a:xfrm>
              <a:off x="593475" y="3654563"/>
              <a:ext cx="1804789" cy="621118"/>
            </a:xfrm>
            <a:custGeom>
              <a:avLst/>
              <a:gdLst/>
              <a:ahLst/>
              <a:cxnLst/>
              <a:rect l="l" t="t" r="r" b="b"/>
              <a:pathLst>
                <a:path w="29153" h="10033" extrusionOk="0">
                  <a:moveTo>
                    <a:pt x="2992" y="1"/>
                  </a:moveTo>
                  <a:cubicBezTo>
                    <a:pt x="1342" y="1"/>
                    <a:pt x="1" y="1344"/>
                    <a:pt x="1" y="2994"/>
                  </a:cubicBezTo>
                  <a:lnTo>
                    <a:pt x="1" y="10033"/>
                  </a:lnTo>
                  <a:lnTo>
                    <a:pt x="719" y="10033"/>
                  </a:lnTo>
                  <a:lnTo>
                    <a:pt x="719" y="2994"/>
                  </a:lnTo>
                  <a:cubicBezTo>
                    <a:pt x="719" y="1739"/>
                    <a:pt x="1739" y="719"/>
                    <a:pt x="2992" y="719"/>
                  </a:cubicBezTo>
                  <a:lnTo>
                    <a:pt x="26160" y="719"/>
                  </a:lnTo>
                  <a:cubicBezTo>
                    <a:pt x="27414" y="719"/>
                    <a:pt x="28434" y="1739"/>
                    <a:pt x="28434" y="2994"/>
                  </a:cubicBezTo>
                  <a:lnTo>
                    <a:pt x="28434" y="10033"/>
                  </a:lnTo>
                  <a:lnTo>
                    <a:pt x="29153" y="10033"/>
                  </a:lnTo>
                  <a:lnTo>
                    <a:pt x="29153" y="2994"/>
                  </a:lnTo>
                  <a:cubicBezTo>
                    <a:pt x="29153" y="1344"/>
                    <a:pt x="27811" y="1"/>
                    <a:pt x="2616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0"/>
            <p:cNvSpPr/>
            <p:nvPr/>
          </p:nvSpPr>
          <p:spPr>
            <a:xfrm>
              <a:off x="625852" y="3686940"/>
              <a:ext cx="1740034" cy="588740"/>
            </a:xfrm>
            <a:custGeom>
              <a:avLst/>
              <a:gdLst/>
              <a:ahLst/>
              <a:cxnLst/>
              <a:rect l="l" t="t" r="r" b="b"/>
              <a:pathLst>
                <a:path w="28107" h="9510" extrusionOk="0">
                  <a:moveTo>
                    <a:pt x="2469" y="1"/>
                  </a:moveTo>
                  <a:cubicBezTo>
                    <a:pt x="1109" y="1"/>
                    <a:pt x="1" y="1109"/>
                    <a:pt x="1" y="2471"/>
                  </a:cubicBezTo>
                  <a:lnTo>
                    <a:pt x="1" y="9510"/>
                  </a:lnTo>
                  <a:lnTo>
                    <a:pt x="196" y="9510"/>
                  </a:lnTo>
                  <a:lnTo>
                    <a:pt x="196" y="2471"/>
                  </a:lnTo>
                  <a:cubicBezTo>
                    <a:pt x="196" y="1216"/>
                    <a:pt x="1216" y="196"/>
                    <a:pt x="2469" y="196"/>
                  </a:cubicBezTo>
                  <a:lnTo>
                    <a:pt x="25637" y="196"/>
                  </a:lnTo>
                  <a:cubicBezTo>
                    <a:pt x="26891" y="196"/>
                    <a:pt x="27911" y="1216"/>
                    <a:pt x="27911" y="2471"/>
                  </a:cubicBezTo>
                  <a:lnTo>
                    <a:pt x="27911" y="9510"/>
                  </a:lnTo>
                  <a:lnTo>
                    <a:pt x="28107" y="9510"/>
                  </a:lnTo>
                  <a:lnTo>
                    <a:pt x="28107" y="2471"/>
                  </a:lnTo>
                  <a:cubicBezTo>
                    <a:pt x="28107" y="1109"/>
                    <a:pt x="27000" y="1"/>
                    <a:pt x="25637"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0"/>
            <p:cNvSpPr/>
            <p:nvPr/>
          </p:nvSpPr>
          <p:spPr>
            <a:xfrm>
              <a:off x="878926" y="3357103"/>
              <a:ext cx="1265265" cy="639504"/>
            </a:xfrm>
            <a:custGeom>
              <a:avLst/>
              <a:gdLst/>
              <a:ahLst/>
              <a:cxnLst/>
              <a:rect l="l" t="t" r="r" b="b"/>
              <a:pathLst>
                <a:path w="20438" h="10330" extrusionOk="0">
                  <a:moveTo>
                    <a:pt x="1299" y="1"/>
                  </a:moveTo>
                  <a:cubicBezTo>
                    <a:pt x="582" y="1"/>
                    <a:pt x="1" y="583"/>
                    <a:pt x="1" y="1300"/>
                  </a:cubicBezTo>
                  <a:lnTo>
                    <a:pt x="1" y="9030"/>
                  </a:lnTo>
                  <a:cubicBezTo>
                    <a:pt x="1" y="9747"/>
                    <a:pt x="582" y="10330"/>
                    <a:pt x="1299" y="10330"/>
                  </a:cubicBezTo>
                  <a:lnTo>
                    <a:pt x="19138" y="10330"/>
                  </a:lnTo>
                  <a:cubicBezTo>
                    <a:pt x="19857" y="10330"/>
                    <a:pt x="20437" y="9747"/>
                    <a:pt x="20437" y="9030"/>
                  </a:cubicBezTo>
                  <a:lnTo>
                    <a:pt x="20437" y="1300"/>
                  </a:lnTo>
                  <a:cubicBezTo>
                    <a:pt x="20437" y="583"/>
                    <a:pt x="19857" y="1"/>
                    <a:pt x="191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0"/>
            <p:cNvSpPr/>
            <p:nvPr/>
          </p:nvSpPr>
          <p:spPr>
            <a:xfrm>
              <a:off x="1206844" y="3357103"/>
              <a:ext cx="118491" cy="639504"/>
            </a:xfrm>
            <a:custGeom>
              <a:avLst/>
              <a:gdLst/>
              <a:ahLst/>
              <a:cxnLst/>
              <a:rect l="l" t="t" r="r" b="b"/>
              <a:pathLst>
                <a:path w="1914" h="10330" extrusionOk="0">
                  <a:moveTo>
                    <a:pt x="0" y="1"/>
                  </a:moveTo>
                  <a:lnTo>
                    <a:pt x="0" y="10330"/>
                  </a:lnTo>
                  <a:lnTo>
                    <a:pt x="1914" y="10330"/>
                  </a:lnTo>
                  <a:lnTo>
                    <a:pt x="191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0"/>
            <p:cNvSpPr/>
            <p:nvPr/>
          </p:nvSpPr>
          <p:spPr>
            <a:xfrm>
              <a:off x="1573393" y="3357103"/>
              <a:ext cx="283413" cy="639504"/>
            </a:xfrm>
            <a:custGeom>
              <a:avLst/>
              <a:gdLst/>
              <a:ahLst/>
              <a:cxnLst/>
              <a:rect l="l" t="t" r="r" b="b"/>
              <a:pathLst>
                <a:path w="4578" h="10330" extrusionOk="0">
                  <a:moveTo>
                    <a:pt x="0" y="1"/>
                  </a:moveTo>
                  <a:lnTo>
                    <a:pt x="0" y="10330"/>
                  </a:lnTo>
                  <a:lnTo>
                    <a:pt x="4578" y="10330"/>
                  </a:lnTo>
                  <a:lnTo>
                    <a:pt x="4578" y="1"/>
                  </a:lnTo>
                  <a:close/>
                </a:path>
              </a:pathLst>
            </a:custGeom>
            <a:solidFill>
              <a:srgbClr val="404C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0"/>
            <p:cNvSpPr/>
            <p:nvPr/>
          </p:nvSpPr>
          <p:spPr>
            <a:xfrm>
              <a:off x="1325272" y="3817810"/>
              <a:ext cx="232215" cy="178789"/>
            </a:xfrm>
            <a:custGeom>
              <a:avLst/>
              <a:gdLst/>
              <a:ahLst/>
              <a:cxnLst/>
              <a:rect l="l" t="t" r="r" b="b"/>
              <a:pathLst>
                <a:path w="3751" h="2888" extrusionOk="0">
                  <a:moveTo>
                    <a:pt x="1" y="0"/>
                  </a:moveTo>
                  <a:lnTo>
                    <a:pt x="1" y="2888"/>
                  </a:lnTo>
                  <a:lnTo>
                    <a:pt x="3750" y="2888"/>
                  </a:lnTo>
                  <a:cubicBezTo>
                    <a:pt x="3033" y="2888"/>
                    <a:pt x="2451" y="2305"/>
                    <a:pt x="2451" y="1588"/>
                  </a:cubicBezTo>
                  <a:lnTo>
                    <a:pt x="2451" y="0"/>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0"/>
            <p:cNvSpPr/>
            <p:nvPr/>
          </p:nvSpPr>
          <p:spPr>
            <a:xfrm>
              <a:off x="878926" y="3817810"/>
              <a:ext cx="313995" cy="178789"/>
            </a:xfrm>
            <a:custGeom>
              <a:avLst/>
              <a:gdLst/>
              <a:ahLst/>
              <a:cxnLst/>
              <a:rect l="l" t="t" r="r" b="b"/>
              <a:pathLst>
                <a:path w="5072" h="2888" extrusionOk="0">
                  <a:moveTo>
                    <a:pt x="1" y="0"/>
                  </a:moveTo>
                  <a:lnTo>
                    <a:pt x="1" y="1588"/>
                  </a:lnTo>
                  <a:cubicBezTo>
                    <a:pt x="1" y="2305"/>
                    <a:pt x="582" y="2888"/>
                    <a:pt x="1299" y="2888"/>
                  </a:cubicBezTo>
                  <a:lnTo>
                    <a:pt x="5050" y="2888"/>
                  </a:lnTo>
                  <a:lnTo>
                    <a:pt x="5050" y="357"/>
                  </a:lnTo>
                  <a:cubicBezTo>
                    <a:pt x="5050" y="237"/>
                    <a:pt x="5058" y="116"/>
                    <a:pt x="5071"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0"/>
            <p:cNvSpPr/>
            <p:nvPr/>
          </p:nvSpPr>
          <p:spPr>
            <a:xfrm>
              <a:off x="1236002" y="3817810"/>
              <a:ext cx="89333" cy="178789"/>
            </a:xfrm>
            <a:custGeom>
              <a:avLst/>
              <a:gdLst/>
              <a:ahLst/>
              <a:cxnLst/>
              <a:rect l="l" t="t" r="r" b="b"/>
              <a:pathLst>
                <a:path w="1443" h="2888" extrusionOk="0">
                  <a:moveTo>
                    <a:pt x="29" y="0"/>
                  </a:moveTo>
                  <a:cubicBezTo>
                    <a:pt x="10" y="116"/>
                    <a:pt x="0" y="235"/>
                    <a:pt x="0" y="357"/>
                  </a:cubicBezTo>
                  <a:lnTo>
                    <a:pt x="0" y="2888"/>
                  </a:lnTo>
                  <a:lnTo>
                    <a:pt x="1443" y="2888"/>
                  </a:lnTo>
                  <a:lnTo>
                    <a:pt x="1443" y="0"/>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0"/>
            <p:cNvSpPr/>
            <p:nvPr/>
          </p:nvSpPr>
          <p:spPr>
            <a:xfrm>
              <a:off x="1191492" y="3654563"/>
              <a:ext cx="1804851" cy="621118"/>
            </a:xfrm>
            <a:custGeom>
              <a:avLst/>
              <a:gdLst/>
              <a:ahLst/>
              <a:cxnLst/>
              <a:rect l="l" t="t" r="r" b="b"/>
              <a:pathLst>
                <a:path w="29154" h="10033" extrusionOk="0">
                  <a:moveTo>
                    <a:pt x="2994" y="1"/>
                  </a:moveTo>
                  <a:cubicBezTo>
                    <a:pt x="1343" y="1"/>
                    <a:pt x="1" y="1344"/>
                    <a:pt x="1" y="2994"/>
                  </a:cubicBezTo>
                  <a:lnTo>
                    <a:pt x="1" y="10033"/>
                  </a:lnTo>
                  <a:lnTo>
                    <a:pt x="719" y="10033"/>
                  </a:lnTo>
                  <a:lnTo>
                    <a:pt x="719" y="2994"/>
                  </a:lnTo>
                  <a:cubicBezTo>
                    <a:pt x="719" y="1739"/>
                    <a:pt x="1740" y="719"/>
                    <a:pt x="2994" y="719"/>
                  </a:cubicBezTo>
                  <a:lnTo>
                    <a:pt x="26161" y="719"/>
                  </a:lnTo>
                  <a:cubicBezTo>
                    <a:pt x="27415" y="719"/>
                    <a:pt x="28435" y="1739"/>
                    <a:pt x="28435" y="2994"/>
                  </a:cubicBezTo>
                  <a:lnTo>
                    <a:pt x="28435" y="10033"/>
                  </a:lnTo>
                  <a:lnTo>
                    <a:pt x="29154" y="10033"/>
                  </a:lnTo>
                  <a:lnTo>
                    <a:pt x="29154" y="2994"/>
                  </a:lnTo>
                  <a:cubicBezTo>
                    <a:pt x="29154" y="1344"/>
                    <a:pt x="27811" y="1"/>
                    <a:pt x="2616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0"/>
            <p:cNvSpPr/>
            <p:nvPr/>
          </p:nvSpPr>
          <p:spPr>
            <a:xfrm>
              <a:off x="1223931" y="3686940"/>
              <a:ext cx="1740034" cy="588740"/>
            </a:xfrm>
            <a:custGeom>
              <a:avLst/>
              <a:gdLst/>
              <a:ahLst/>
              <a:cxnLst/>
              <a:rect l="l" t="t" r="r" b="b"/>
              <a:pathLst>
                <a:path w="28107" h="9510" extrusionOk="0">
                  <a:moveTo>
                    <a:pt x="2470" y="1"/>
                  </a:moveTo>
                  <a:cubicBezTo>
                    <a:pt x="1108" y="1"/>
                    <a:pt x="1" y="1109"/>
                    <a:pt x="1" y="2471"/>
                  </a:cubicBezTo>
                  <a:lnTo>
                    <a:pt x="1" y="9510"/>
                  </a:lnTo>
                  <a:lnTo>
                    <a:pt x="195" y="9510"/>
                  </a:lnTo>
                  <a:lnTo>
                    <a:pt x="195" y="2471"/>
                  </a:lnTo>
                  <a:cubicBezTo>
                    <a:pt x="195" y="1216"/>
                    <a:pt x="1216" y="196"/>
                    <a:pt x="2470" y="196"/>
                  </a:cubicBezTo>
                  <a:lnTo>
                    <a:pt x="25637" y="196"/>
                  </a:lnTo>
                  <a:cubicBezTo>
                    <a:pt x="26891" y="196"/>
                    <a:pt x="27911" y="1216"/>
                    <a:pt x="27911" y="2471"/>
                  </a:cubicBezTo>
                  <a:lnTo>
                    <a:pt x="27911" y="9510"/>
                  </a:lnTo>
                  <a:lnTo>
                    <a:pt x="28107" y="9510"/>
                  </a:lnTo>
                  <a:lnTo>
                    <a:pt x="28107" y="2471"/>
                  </a:lnTo>
                  <a:cubicBezTo>
                    <a:pt x="28107" y="1109"/>
                    <a:pt x="26999" y="1"/>
                    <a:pt x="25637"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0"/>
            <p:cNvSpPr/>
            <p:nvPr/>
          </p:nvSpPr>
          <p:spPr>
            <a:xfrm>
              <a:off x="1476942" y="3357103"/>
              <a:ext cx="1265327" cy="639504"/>
            </a:xfrm>
            <a:custGeom>
              <a:avLst/>
              <a:gdLst/>
              <a:ahLst/>
              <a:cxnLst/>
              <a:rect l="l" t="t" r="r" b="b"/>
              <a:pathLst>
                <a:path w="20439" h="10330" extrusionOk="0">
                  <a:moveTo>
                    <a:pt x="1300" y="1"/>
                  </a:moveTo>
                  <a:cubicBezTo>
                    <a:pt x="583" y="1"/>
                    <a:pt x="1" y="583"/>
                    <a:pt x="1" y="1300"/>
                  </a:cubicBezTo>
                  <a:lnTo>
                    <a:pt x="1" y="9030"/>
                  </a:lnTo>
                  <a:cubicBezTo>
                    <a:pt x="1" y="9747"/>
                    <a:pt x="583" y="10330"/>
                    <a:pt x="1300" y="10330"/>
                  </a:cubicBezTo>
                  <a:lnTo>
                    <a:pt x="19139" y="10330"/>
                  </a:lnTo>
                  <a:cubicBezTo>
                    <a:pt x="19856" y="10330"/>
                    <a:pt x="20439" y="9747"/>
                    <a:pt x="20439" y="9030"/>
                  </a:cubicBezTo>
                  <a:lnTo>
                    <a:pt x="20439" y="1300"/>
                  </a:lnTo>
                  <a:cubicBezTo>
                    <a:pt x="20439" y="583"/>
                    <a:pt x="19856" y="1"/>
                    <a:pt x="191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0"/>
            <p:cNvSpPr/>
            <p:nvPr/>
          </p:nvSpPr>
          <p:spPr>
            <a:xfrm>
              <a:off x="1804861" y="3357103"/>
              <a:ext cx="118615" cy="639504"/>
            </a:xfrm>
            <a:custGeom>
              <a:avLst/>
              <a:gdLst/>
              <a:ahLst/>
              <a:cxnLst/>
              <a:rect l="l" t="t" r="r" b="b"/>
              <a:pathLst>
                <a:path w="1916" h="10330" extrusionOk="0">
                  <a:moveTo>
                    <a:pt x="0" y="1"/>
                  </a:moveTo>
                  <a:lnTo>
                    <a:pt x="0" y="10330"/>
                  </a:lnTo>
                  <a:lnTo>
                    <a:pt x="1915" y="10330"/>
                  </a:lnTo>
                  <a:lnTo>
                    <a:pt x="191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0"/>
            <p:cNvSpPr/>
            <p:nvPr/>
          </p:nvSpPr>
          <p:spPr>
            <a:xfrm>
              <a:off x="2171471" y="3357103"/>
              <a:ext cx="283474" cy="639504"/>
            </a:xfrm>
            <a:custGeom>
              <a:avLst/>
              <a:gdLst/>
              <a:ahLst/>
              <a:cxnLst/>
              <a:rect l="l" t="t" r="r" b="b"/>
              <a:pathLst>
                <a:path w="4579" h="10330" extrusionOk="0">
                  <a:moveTo>
                    <a:pt x="0" y="1"/>
                  </a:moveTo>
                  <a:lnTo>
                    <a:pt x="0" y="10330"/>
                  </a:lnTo>
                  <a:lnTo>
                    <a:pt x="4578" y="10330"/>
                  </a:lnTo>
                  <a:lnTo>
                    <a:pt x="4578"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0"/>
            <p:cNvSpPr/>
            <p:nvPr/>
          </p:nvSpPr>
          <p:spPr>
            <a:xfrm>
              <a:off x="1923412" y="3817810"/>
              <a:ext cx="248125" cy="178789"/>
            </a:xfrm>
            <a:custGeom>
              <a:avLst/>
              <a:gdLst/>
              <a:ahLst/>
              <a:cxnLst/>
              <a:rect l="l" t="t" r="r" b="b"/>
              <a:pathLst>
                <a:path w="4008" h="2888" extrusionOk="0">
                  <a:moveTo>
                    <a:pt x="0" y="0"/>
                  </a:moveTo>
                  <a:lnTo>
                    <a:pt x="0" y="2888"/>
                  </a:lnTo>
                  <a:lnTo>
                    <a:pt x="4007" y="2888"/>
                  </a:lnTo>
                  <a:lnTo>
                    <a:pt x="4007" y="0"/>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0"/>
            <p:cNvSpPr/>
            <p:nvPr/>
          </p:nvSpPr>
          <p:spPr>
            <a:xfrm>
              <a:off x="1476942" y="3817810"/>
              <a:ext cx="327986" cy="178789"/>
            </a:xfrm>
            <a:custGeom>
              <a:avLst/>
              <a:gdLst/>
              <a:ahLst/>
              <a:cxnLst/>
              <a:rect l="l" t="t" r="r" b="b"/>
              <a:pathLst>
                <a:path w="5298" h="2888" extrusionOk="0">
                  <a:moveTo>
                    <a:pt x="1" y="0"/>
                  </a:moveTo>
                  <a:lnTo>
                    <a:pt x="1" y="1588"/>
                  </a:lnTo>
                  <a:cubicBezTo>
                    <a:pt x="1" y="2305"/>
                    <a:pt x="583" y="2888"/>
                    <a:pt x="1300" y="2888"/>
                  </a:cubicBezTo>
                  <a:lnTo>
                    <a:pt x="5297" y="2888"/>
                  </a:lnTo>
                  <a:lnTo>
                    <a:pt x="5297" y="0"/>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0"/>
            <p:cNvSpPr/>
            <p:nvPr/>
          </p:nvSpPr>
          <p:spPr>
            <a:xfrm>
              <a:off x="1804861" y="3817810"/>
              <a:ext cx="118615" cy="178789"/>
            </a:xfrm>
            <a:custGeom>
              <a:avLst/>
              <a:gdLst/>
              <a:ahLst/>
              <a:cxnLst/>
              <a:rect l="l" t="t" r="r" b="b"/>
              <a:pathLst>
                <a:path w="1916" h="2888" extrusionOk="0">
                  <a:moveTo>
                    <a:pt x="0" y="0"/>
                  </a:moveTo>
                  <a:lnTo>
                    <a:pt x="0" y="2888"/>
                  </a:lnTo>
                  <a:lnTo>
                    <a:pt x="1915" y="2888"/>
                  </a:lnTo>
                  <a:lnTo>
                    <a:pt x="1915" y="0"/>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0"/>
            <p:cNvSpPr/>
            <p:nvPr/>
          </p:nvSpPr>
          <p:spPr>
            <a:xfrm>
              <a:off x="2454879" y="3817810"/>
              <a:ext cx="287375" cy="178789"/>
            </a:xfrm>
            <a:custGeom>
              <a:avLst/>
              <a:gdLst/>
              <a:ahLst/>
              <a:cxnLst/>
              <a:rect l="l" t="t" r="r" b="b"/>
              <a:pathLst>
                <a:path w="4642" h="2888" extrusionOk="0">
                  <a:moveTo>
                    <a:pt x="0" y="0"/>
                  </a:moveTo>
                  <a:lnTo>
                    <a:pt x="0" y="2888"/>
                  </a:lnTo>
                  <a:lnTo>
                    <a:pt x="3342" y="2888"/>
                  </a:lnTo>
                  <a:cubicBezTo>
                    <a:pt x="4059" y="2888"/>
                    <a:pt x="4642" y="2305"/>
                    <a:pt x="4642" y="1588"/>
                  </a:cubicBezTo>
                  <a:lnTo>
                    <a:pt x="4642" y="0"/>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0"/>
            <p:cNvSpPr/>
            <p:nvPr/>
          </p:nvSpPr>
          <p:spPr>
            <a:xfrm>
              <a:off x="2171471" y="3817810"/>
              <a:ext cx="283474" cy="178789"/>
            </a:xfrm>
            <a:custGeom>
              <a:avLst/>
              <a:gdLst/>
              <a:ahLst/>
              <a:cxnLst/>
              <a:rect l="l" t="t" r="r" b="b"/>
              <a:pathLst>
                <a:path w="4579" h="2888" extrusionOk="0">
                  <a:moveTo>
                    <a:pt x="0" y="0"/>
                  </a:moveTo>
                  <a:lnTo>
                    <a:pt x="0" y="2888"/>
                  </a:lnTo>
                  <a:lnTo>
                    <a:pt x="4578" y="2888"/>
                  </a:lnTo>
                  <a:lnTo>
                    <a:pt x="4578" y="0"/>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0"/>
            <p:cNvSpPr/>
            <p:nvPr/>
          </p:nvSpPr>
          <p:spPr>
            <a:xfrm>
              <a:off x="1383587" y="1663900"/>
              <a:ext cx="125239" cy="125363"/>
            </a:xfrm>
            <a:custGeom>
              <a:avLst/>
              <a:gdLst/>
              <a:ahLst/>
              <a:cxnLst/>
              <a:rect l="l" t="t" r="r" b="b"/>
              <a:pathLst>
                <a:path w="2023" h="2025" extrusionOk="0">
                  <a:moveTo>
                    <a:pt x="1732" y="138"/>
                  </a:moveTo>
                  <a:cubicBezTo>
                    <a:pt x="1817" y="138"/>
                    <a:pt x="1885" y="208"/>
                    <a:pt x="1885" y="293"/>
                  </a:cubicBezTo>
                  <a:lnTo>
                    <a:pt x="1885" y="1732"/>
                  </a:lnTo>
                  <a:cubicBezTo>
                    <a:pt x="1885" y="1817"/>
                    <a:pt x="1817" y="1887"/>
                    <a:pt x="1732" y="1887"/>
                  </a:cubicBezTo>
                  <a:lnTo>
                    <a:pt x="292" y="1887"/>
                  </a:lnTo>
                  <a:cubicBezTo>
                    <a:pt x="208" y="1887"/>
                    <a:pt x="138" y="1817"/>
                    <a:pt x="138" y="1732"/>
                  </a:cubicBezTo>
                  <a:lnTo>
                    <a:pt x="138" y="293"/>
                  </a:lnTo>
                  <a:cubicBezTo>
                    <a:pt x="138" y="208"/>
                    <a:pt x="208" y="138"/>
                    <a:pt x="292" y="138"/>
                  </a:cubicBezTo>
                  <a:close/>
                  <a:moveTo>
                    <a:pt x="292" y="1"/>
                  </a:moveTo>
                  <a:cubicBezTo>
                    <a:pt x="131" y="1"/>
                    <a:pt x="1" y="132"/>
                    <a:pt x="1" y="293"/>
                  </a:cubicBezTo>
                  <a:lnTo>
                    <a:pt x="1" y="1732"/>
                  </a:lnTo>
                  <a:cubicBezTo>
                    <a:pt x="1" y="1894"/>
                    <a:pt x="131" y="2024"/>
                    <a:pt x="292" y="2024"/>
                  </a:cubicBezTo>
                  <a:lnTo>
                    <a:pt x="1732" y="2024"/>
                  </a:lnTo>
                  <a:cubicBezTo>
                    <a:pt x="1893" y="2024"/>
                    <a:pt x="2023" y="1894"/>
                    <a:pt x="2023" y="1732"/>
                  </a:cubicBezTo>
                  <a:lnTo>
                    <a:pt x="2023" y="293"/>
                  </a:lnTo>
                  <a:cubicBezTo>
                    <a:pt x="2023" y="132"/>
                    <a:pt x="1893" y="1"/>
                    <a:pt x="17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0"/>
            <p:cNvSpPr/>
            <p:nvPr/>
          </p:nvSpPr>
          <p:spPr>
            <a:xfrm>
              <a:off x="1567697" y="1663900"/>
              <a:ext cx="1006802" cy="37702"/>
            </a:xfrm>
            <a:custGeom>
              <a:avLst/>
              <a:gdLst/>
              <a:ahLst/>
              <a:cxnLst/>
              <a:rect l="l" t="t" r="r" b="b"/>
              <a:pathLst>
                <a:path w="16263" h="609" extrusionOk="0">
                  <a:moveTo>
                    <a:pt x="15958" y="138"/>
                  </a:moveTo>
                  <a:cubicBezTo>
                    <a:pt x="16049" y="138"/>
                    <a:pt x="16125" y="213"/>
                    <a:pt x="16125" y="305"/>
                  </a:cubicBezTo>
                  <a:cubicBezTo>
                    <a:pt x="16125" y="396"/>
                    <a:pt x="16049" y="471"/>
                    <a:pt x="15958" y="471"/>
                  </a:cubicBezTo>
                  <a:lnTo>
                    <a:pt x="304" y="471"/>
                  </a:lnTo>
                  <a:cubicBezTo>
                    <a:pt x="212" y="471"/>
                    <a:pt x="138" y="396"/>
                    <a:pt x="138" y="305"/>
                  </a:cubicBezTo>
                  <a:cubicBezTo>
                    <a:pt x="138" y="213"/>
                    <a:pt x="212" y="138"/>
                    <a:pt x="304" y="138"/>
                  </a:cubicBezTo>
                  <a:close/>
                  <a:moveTo>
                    <a:pt x="304" y="1"/>
                  </a:moveTo>
                  <a:cubicBezTo>
                    <a:pt x="137" y="1"/>
                    <a:pt x="1" y="137"/>
                    <a:pt x="1" y="305"/>
                  </a:cubicBezTo>
                  <a:cubicBezTo>
                    <a:pt x="1" y="473"/>
                    <a:pt x="137" y="609"/>
                    <a:pt x="304" y="609"/>
                  </a:cubicBezTo>
                  <a:lnTo>
                    <a:pt x="15958" y="609"/>
                  </a:lnTo>
                  <a:cubicBezTo>
                    <a:pt x="16126" y="609"/>
                    <a:pt x="16262" y="473"/>
                    <a:pt x="16262" y="305"/>
                  </a:cubicBezTo>
                  <a:cubicBezTo>
                    <a:pt x="16262" y="137"/>
                    <a:pt x="16126" y="1"/>
                    <a:pt x="1595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0"/>
            <p:cNvSpPr/>
            <p:nvPr/>
          </p:nvSpPr>
          <p:spPr>
            <a:xfrm>
              <a:off x="1567697" y="1751498"/>
              <a:ext cx="649100" cy="37764"/>
            </a:xfrm>
            <a:custGeom>
              <a:avLst/>
              <a:gdLst/>
              <a:ahLst/>
              <a:cxnLst/>
              <a:rect l="l" t="t" r="r" b="b"/>
              <a:pathLst>
                <a:path w="10485" h="610" extrusionOk="0">
                  <a:moveTo>
                    <a:pt x="10182" y="139"/>
                  </a:moveTo>
                  <a:cubicBezTo>
                    <a:pt x="10273" y="139"/>
                    <a:pt x="10347" y="214"/>
                    <a:pt x="10347" y="305"/>
                  </a:cubicBezTo>
                  <a:cubicBezTo>
                    <a:pt x="10347" y="396"/>
                    <a:pt x="10273" y="472"/>
                    <a:pt x="10182" y="472"/>
                  </a:cubicBezTo>
                  <a:lnTo>
                    <a:pt x="304" y="472"/>
                  </a:lnTo>
                  <a:cubicBezTo>
                    <a:pt x="212" y="472"/>
                    <a:pt x="138" y="396"/>
                    <a:pt x="138" y="305"/>
                  </a:cubicBezTo>
                  <a:cubicBezTo>
                    <a:pt x="138" y="214"/>
                    <a:pt x="212" y="139"/>
                    <a:pt x="304" y="139"/>
                  </a:cubicBezTo>
                  <a:close/>
                  <a:moveTo>
                    <a:pt x="304" y="1"/>
                  </a:moveTo>
                  <a:cubicBezTo>
                    <a:pt x="137" y="1"/>
                    <a:pt x="1" y="137"/>
                    <a:pt x="1" y="305"/>
                  </a:cubicBezTo>
                  <a:cubicBezTo>
                    <a:pt x="1" y="473"/>
                    <a:pt x="137" y="609"/>
                    <a:pt x="304" y="609"/>
                  </a:cubicBezTo>
                  <a:lnTo>
                    <a:pt x="10182" y="609"/>
                  </a:lnTo>
                  <a:cubicBezTo>
                    <a:pt x="10349" y="609"/>
                    <a:pt x="10485" y="473"/>
                    <a:pt x="10485" y="305"/>
                  </a:cubicBezTo>
                  <a:cubicBezTo>
                    <a:pt x="10485" y="137"/>
                    <a:pt x="10349" y="1"/>
                    <a:pt x="1018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0"/>
            <p:cNvSpPr/>
            <p:nvPr/>
          </p:nvSpPr>
          <p:spPr>
            <a:xfrm>
              <a:off x="1383587" y="1894192"/>
              <a:ext cx="125239" cy="125301"/>
            </a:xfrm>
            <a:custGeom>
              <a:avLst/>
              <a:gdLst/>
              <a:ahLst/>
              <a:cxnLst/>
              <a:rect l="l" t="t" r="r" b="b"/>
              <a:pathLst>
                <a:path w="2023" h="2024" extrusionOk="0">
                  <a:moveTo>
                    <a:pt x="1732" y="140"/>
                  </a:moveTo>
                  <a:cubicBezTo>
                    <a:pt x="1817" y="140"/>
                    <a:pt x="1885" y="208"/>
                    <a:pt x="1885" y="292"/>
                  </a:cubicBezTo>
                  <a:lnTo>
                    <a:pt x="1885" y="1733"/>
                  </a:lnTo>
                  <a:cubicBezTo>
                    <a:pt x="1885" y="1817"/>
                    <a:pt x="1817" y="1887"/>
                    <a:pt x="1732" y="1887"/>
                  </a:cubicBezTo>
                  <a:lnTo>
                    <a:pt x="292" y="1887"/>
                  </a:lnTo>
                  <a:cubicBezTo>
                    <a:pt x="208" y="1887"/>
                    <a:pt x="138" y="1817"/>
                    <a:pt x="138" y="1733"/>
                  </a:cubicBezTo>
                  <a:lnTo>
                    <a:pt x="138" y="292"/>
                  </a:lnTo>
                  <a:cubicBezTo>
                    <a:pt x="138" y="208"/>
                    <a:pt x="208" y="140"/>
                    <a:pt x="292" y="140"/>
                  </a:cubicBezTo>
                  <a:close/>
                  <a:moveTo>
                    <a:pt x="292" y="1"/>
                  </a:moveTo>
                  <a:cubicBezTo>
                    <a:pt x="131" y="1"/>
                    <a:pt x="1" y="131"/>
                    <a:pt x="1" y="292"/>
                  </a:cubicBezTo>
                  <a:lnTo>
                    <a:pt x="1" y="1733"/>
                  </a:lnTo>
                  <a:cubicBezTo>
                    <a:pt x="1" y="1893"/>
                    <a:pt x="131" y="2023"/>
                    <a:pt x="292" y="2023"/>
                  </a:cubicBezTo>
                  <a:lnTo>
                    <a:pt x="1732" y="2023"/>
                  </a:lnTo>
                  <a:cubicBezTo>
                    <a:pt x="1893" y="2023"/>
                    <a:pt x="2023" y="1893"/>
                    <a:pt x="2023" y="1733"/>
                  </a:cubicBezTo>
                  <a:lnTo>
                    <a:pt x="2023" y="292"/>
                  </a:lnTo>
                  <a:cubicBezTo>
                    <a:pt x="2023" y="131"/>
                    <a:pt x="1893" y="1"/>
                    <a:pt x="17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0"/>
            <p:cNvSpPr/>
            <p:nvPr/>
          </p:nvSpPr>
          <p:spPr>
            <a:xfrm>
              <a:off x="1567697" y="1894192"/>
              <a:ext cx="810617" cy="37764"/>
            </a:xfrm>
            <a:custGeom>
              <a:avLst/>
              <a:gdLst/>
              <a:ahLst/>
              <a:cxnLst/>
              <a:rect l="l" t="t" r="r" b="b"/>
              <a:pathLst>
                <a:path w="13094" h="610" extrusionOk="0">
                  <a:moveTo>
                    <a:pt x="12790" y="140"/>
                  </a:moveTo>
                  <a:cubicBezTo>
                    <a:pt x="12882" y="140"/>
                    <a:pt x="12956" y="214"/>
                    <a:pt x="12956" y="305"/>
                  </a:cubicBezTo>
                  <a:cubicBezTo>
                    <a:pt x="12956" y="396"/>
                    <a:pt x="12882" y="472"/>
                    <a:pt x="12790" y="472"/>
                  </a:cubicBezTo>
                  <a:lnTo>
                    <a:pt x="304" y="472"/>
                  </a:lnTo>
                  <a:cubicBezTo>
                    <a:pt x="212" y="472"/>
                    <a:pt x="138" y="396"/>
                    <a:pt x="138" y="305"/>
                  </a:cubicBezTo>
                  <a:cubicBezTo>
                    <a:pt x="138" y="214"/>
                    <a:pt x="212" y="140"/>
                    <a:pt x="304" y="140"/>
                  </a:cubicBezTo>
                  <a:close/>
                  <a:moveTo>
                    <a:pt x="304" y="1"/>
                  </a:moveTo>
                  <a:cubicBezTo>
                    <a:pt x="137" y="1"/>
                    <a:pt x="1" y="138"/>
                    <a:pt x="1" y="305"/>
                  </a:cubicBezTo>
                  <a:cubicBezTo>
                    <a:pt x="1" y="472"/>
                    <a:pt x="137" y="609"/>
                    <a:pt x="304" y="609"/>
                  </a:cubicBezTo>
                  <a:lnTo>
                    <a:pt x="12790" y="609"/>
                  </a:lnTo>
                  <a:cubicBezTo>
                    <a:pt x="12958" y="609"/>
                    <a:pt x="13094" y="472"/>
                    <a:pt x="13094" y="305"/>
                  </a:cubicBezTo>
                  <a:cubicBezTo>
                    <a:pt x="13094" y="138"/>
                    <a:pt x="12958" y="1"/>
                    <a:pt x="1279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0"/>
            <p:cNvSpPr/>
            <p:nvPr/>
          </p:nvSpPr>
          <p:spPr>
            <a:xfrm>
              <a:off x="1567697" y="1981852"/>
              <a:ext cx="945080" cy="37640"/>
            </a:xfrm>
            <a:custGeom>
              <a:avLst/>
              <a:gdLst/>
              <a:ahLst/>
              <a:cxnLst/>
              <a:rect l="l" t="t" r="r" b="b"/>
              <a:pathLst>
                <a:path w="15266" h="608" extrusionOk="0">
                  <a:moveTo>
                    <a:pt x="14961" y="138"/>
                  </a:moveTo>
                  <a:cubicBezTo>
                    <a:pt x="15054" y="138"/>
                    <a:pt x="15128" y="213"/>
                    <a:pt x="15128" y="304"/>
                  </a:cubicBezTo>
                  <a:cubicBezTo>
                    <a:pt x="15128" y="396"/>
                    <a:pt x="15054" y="471"/>
                    <a:pt x="14961" y="471"/>
                  </a:cubicBezTo>
                  <a:lnTo>
                    <a:pt x="304" y="471"/>
                  </a:lnTo>
                  <a:cubicBezTo>
                    <a:pt x="212" y="471"/>
                    <a:pt x="138" y="396"/>
                    <a:pt x="138" y="304"/>
                  </a:cubicBezTo>
                  <a:cubicBezTo>
                    <a:pt x="138" y="213"/>
                    <a:pt x="212" y="138"/>
                    <a:pt x="304" y="138"/>
                  </a:cubicBezTo>
                  <a:close/>
                  <a:moveTo>
                    <a:pt x="304" y="0"/>
                  </a:moveTo>
                  <a:cubicBezTo>
                    <a:pt x="137" y="0"/>
                    <a:pt x="1" y="136"/>
                    <a:pt x="1" y="304"/>
                  </a:cubicBezTo>
                  <a:cubicBezTo>
                    <a:pt x="1" y="472"/>
                    <a:pt x="137" y="607"/>
                    <a:pt x="304" y="607"/>
                  </a:cubicBezTo>
                  <a:lnTo>
                    <a:pt x="14961" y="607"/>
                  </a:lnTo>
                  <a:cubicBezTo>
                    <a:pt x="15129" y="607"/>
                    <a:pt x="15266" y="472"/>
                    <a:pt x="15266" y="304"/>
                  </a:cubicBezTo>
                  <a:cubicBezTo>
                    <a:pt x="15266" y="136"/>
                    <a:pt x="15129" y="0"/>
                    <a:pt x="149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6" name="Google Shape;2266;p50"/>
          <p:cNvGrpSpPr/>
          <p:nvPr/>
        </p:nvGrpSpPr>
        <p:grpSpPr>
          <a:xfrm>
            <a:off x="5246189" y="3088084"/>
            <a:ext cx="3939611" cy="1296212"/>
            <a:chOff x="5246189" y="3088084"/>
            <a:chExt cx="3939611" cy="1296212"/>
          </a:xfrm>
        </p:grpSpPr>
        <p:grpSp>
          <p:nvGrpSpPr>
            <p:cNvPr id="2267" name="Google Shape;2267;p50"/>
            <p:cNvGrpSpPr/>
            <p:nvPr/>
          </p:nvGrpSpPr>
          <p:grpSpPr>
            <a:xfrm>
              <a:off x="5246189" y="3662688"/>
              <a:ext cx="3939611" cy="102600"/>
              <a:chOff x="5246189" y="3662688"/>
              <a:chExt cx="3939611" cy="102600"/>
            </a:xfrm>
          </p:grpSpPr>
          <p:cxnSp>
            <p:nvCxnSpPr>
              <p:cNvPr id="2268" name="Google Shape;2268;p50"/>
              <p:cNvCxnSpPr/>
              <p:nvPr/>
            </p:nvCxnSpPr>
            <p:spPr>
              <a:xfrm rot="10800000">
                <a:off x="5348800" y="3714000"/>
                <a:ext cx="3837000" cy="0"/>
              </a:xfrm>
              <a:prstGeom prst="straightConnector1">
                <a:avLst/>
              </a:prstGeom>
              <a:noFill/>
              <a:ln w="28575" cap="flat" cmpd="sng">
                <a:solidFill>
                  <a:schemeClr val="lt2"/>
                </a:solidFill>
                <a:prstDash val="solid"/>
                <a:round/>
                <a:headEnd type="none" w="med" len="med"/>
                <a:tailEnd type="none" w="med" len="med"/>
              </a:ln>
            </p:spPr>
          </p:cxnSp>
          <p:sp>
            <p:nvSpPr>
              <p:cNvPr id="2269" name="Google Shape;2269;p50"/>
              <p:cNvSpPr/>
              <p:nvPr/>
            </p:nvSpPr>
            <p:spPr>
              <a:xfrm>
                <a:off x="5246189" y="3662688"/>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 name="Google Shape;2270;p50"/>
            <p:cNvGrpSpPr/>
            <p:nvPr/>
          </p:nvGrpSpPr>
          <p:grpSpPr>
            <a:xfrm>
              <a:off x="6399145" y="3088084"/>
              <a:ext cx="1370581" cy="1296212"/>
              <a:chOff x="4013925" y="1741375"/>
              <a:chExt cx="1665550" cy="1575175"/>
            </a:xfrm>
          </p:grpSpPr>
          <p:sp>
            <p:nvSpPr>
              <p:cNvPr id="2271" name="Google Shape;2271;p50"/>
              <p:cNvSpPr/>
              <p:nvPr/>
            </p:nvSpPr>
            <p:spPr>
              <a:xfrm>
                <a:off x="4013925" y="1741375"/>
                <a:ext cx="1632750" cy="1575175"/>
              </a:xfrm>
              <a:custGeom>
                <a:avLst/>
                <a:gdLst/>
                <a:ahLst/>
                <a:cxnLst/>
                <a:rect l="l" t="t" r="r" b="b"/>
                <a:pathLst>
                  <a:path w="65310" h="63007" extrusionOk="0">
                    <a:moveTo>
                      <a:pt x="60729" y="1719"/>
                    </a:moveTo>
                    <a:cubicBezTo>
                      <a:pt x="62307" y="1719"/>
                      <a:pt x="63590" y="3003"/>
                      <a:pt x="63590" y="4581"/>
                    </a:cubicBezTo>
                    <a:lnTo>
                      <a:pt x="63590" y="58427"/>
                    </a:lnTo>
                    <a:cubicBezTo>
                      <a:pt x="63590" y="60004"/>
                      <a:pt x="62307" y="61287"/>
                      <a:pt x="60729" y="61287"/>
                    </a:cubicBezTo>
                    <a:lnTo>
                      <a:pt x="4581" y="61287"/>
                    </a:lnTo>
                    <a:cubicBezTo>
                      <a:pt x="3003" y="61287"/>
                      <a:pt x="1720" y="60004"/>
                      <a:pt x="1720" y="58427"/>
                    </a:cubicBezTo>
                    <a:lnTo>
                      <a:pt x="1720" y="4581"/>
                    </a:lnTo>
                    <a:cubicBezTo>
                      <a:pt x="1720" y="3003"/>
                      <a:pt x="3003" y="1719"/>
                      <a:pt x="4581" y="1719"/>
                    </a:cubicBezTo>
                    <a:close/>
                    <a:moveTo>
                      <a:pt x="4581" y="1"/>
                    </a:moveTo>
                    <a:cubicBezTo>
                      <a:pt x="2055" y="1"/>
                      <a:pt x="1" y="2055"/>
                      <a:pt x="1" y="4581"/>
                    </a:cubicBezTo>
                    <a:lnTo>
                      <a:pt x="1" y="58427"/>
                    </a:lnTo>
                    <a:cubicBezTo>
                      <a:pt x="1" y="60952"/>
                      <a:pt x="2055" y="63006"/>
                      <a:pt x="4581" y="63006"/>
                    </a:cubicBezTo>
                    <a:lnTo>
                      <a:pt x="60729" y="63006"/>
                    </a:lnTo>
                    <a:cubicBezTo>
                      <a:pt x="63254" y="63006"/>
                      <a:pt x="65309" y="60952"/>
                      <a:pt x="65309" y="58427"/>
                    </a:cubicBezTo>
                    <a:lnTo>
                      <a:pt x="65309" y="4581"/>
                    </a:lnTo>
                    <a:cubicBezTo>
                      <a:pt x="65309" y="2055"/>
                      <a:pt x="63254" y="1"/>
                      <a:pt x="6072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0"/>
              <p:cNvSpPr/>
              <p:nvPr/>
            </p:nvSpPr>
            <p:spPr>
              <a:xfrm>
                <a:off x="4096800" y="1824250"/>
                <a:ext cx="1409400" cy="1409425"/>
              </a:xfrm>
              <a:custGeom>
                <a:avLst/>
                <a:gdLst/>
                <a:ahLst/>
                <a:cxnLst/>
                <a:rect l="l" t="t" r="r" b="b"/>
                <a:pathLst>
                  <a:path w="56376" h="56377" extrusionOk="0">
                    <a:moveTo>
                      <a:pt x="1266" y="1"/>
                    </a:moveTo>
                    <a:cubicBezTo>
                      <a:pt x="567" y="1"/>
                      <a:pt x="1" y="567"/>
                      <a:pt x="1" y="1266"/>
                    </a:cubicBezTo>
                    <a:lnTo>
                      <a:pt x="1" y="55112"/>
                    </a:lnTo>
                    <a:cubicBezTo>
                      <a:pt x="1" y="55810"/>
                      <a:pt x="567" y="56376"/>
                      <a:pt x="1266" y="56376"/>
                    </a:cubicBezTo>
                    <a:lnTo>
                      <a:pt x="55112" y="56376"/>
                    </a:lnTo>
                    <a:cubicBezTo>
                      <a:pt x="55810" y="56376"/>
                      <a:pt x="56376" y="55810"/>
                      <a:pt x="56376" y="55112"/>
                    </a:cubicBezTo>
                    <a:lnTo>
                      <a:pt x="56376" y="1266"/>
                    </a:lnTo>
                    <a:cubicBezTo>
                      <a:pt x="56376" y="567"/>
                      <a:pt x="55810" y="1"/>
                      <a:pt x="5511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0"/>
              <p:cNvSpPr/>
              <p:nvPr/>
            </p:nvSpPr>
            <p:spPr>
              <a:xfrm>
                <a:off x="4154350" y="1824250"/>
                <a:ext cx="1409450" cy="1409425"/>
              </a:xfrm>
              <a:custGeom>
                <a:avLst/>
                <a:gdLst/>
                <a:ahLst/>
                <a:cxnLst/>
                <a:rect l="l" t="t" r="r" b="b"/>
                <a:pathLst>
                  <a:path w="56378" h="56377" extrusionOk="0">
                    <a:moveTo>
                      <a:pt x="1266" y="1"/>
                    </a:moveTo>
                    <a:cubicBezTo>
                      <a:pt x="567" y="1"/>
                      <a:pt x="1" y="567"/>
                      <a:pt x="1" y="1266"/>
                    </a:cubicBezTo>
                    <a:lnTo>
                      <a:pt x="1" y="55112"/>
                    </a:lnTo>
                    <a:cubicBezTo>
                      <a:pt x="1" y="55810"/>
                      <a:pt x="567" y="56376"/>
                      <a:pt x="1266" y="56376"/>
                    </a:cubicBezTo>
                    <a:lnTo>
                      <a:pt x="55112" y="56376"/>
                    </a:lnTo>
                    <a:cubicBezTo>
                      <a:pt x="55811" y="56376"/>
                      <a:pt x="56377" y="55810"/>
                      <a:pt x="56377" y="55112"/>
                    </a:cubicBezTo>
                    <a:lnTo>
                      <a:pt x="56377" y="1266"/>
                    </a:lnTo>
                    <a:cubicBezTo>
                      <a:pt x="56377" y="567"/>
                      <a:pt x="55811" y="1"/>
                      <a:pt x="5511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0"/>
              <p:cNvSpPr/>
              <p:nvPr/>
            </p:nvSpPr>
            <p:spPr>
              <a:xfrm>
                <a:off x="4289725" y="1985175"/>
                <a:ext cx="993275" cy="1087575"/>
              </a:xfrm>
              <a:custGeom>
                <a:avLst/>
                <a:gdLst/>
                <a:ahLst/>
                <a:cxnLst/>
                <a:rect l="l" t="t" r="r" b="b"/>
                <a:pathLst>
                  <a:path w="39731" h="43503" extrusionOk="0">
                    <a:moveTo>
                      <a:pt x="21752" y="0"/>
                    </a:moveTo>
                    <a:cubicBezTo>
                      <a:pt x="9738" y="0"/>
                      <a:pt x="1" y="9739"/>
                      <a:pt x="1" y="21751"/>
                    </a:cubicBezTo>
                    <a:cubicBezTo>
                      <a:pt x="1" y="33764"/>
                      <a:pt x="9738" y="43503"/>
                      <a:pt x="21752" y="43503"/>
                    </a:cubicBezTo>
                    <a:lnTo>
                      <a:pt x="33838" y="43503"/>
                    </a:lnTo>
                    <a:lnTo>
                      <a:pt x="33838" y="36637"/>
                    </a:lnTo>
                    <a:cubicBezTo>
                      <a:pt x="37491" y="32746"/>
                      <a:pt x="39731" y="27510"/>
                      <a:pt x="39731" y="21751"/>
                    </a:cubicBezTo>
                    <a:cubicBezTo>
                      <a:pt x="39731" y="15993"/>
                      <a:pt x="37491" y="10757"/>
                      <a:pt x="33838" y="6866"/>
                    </a:cubicBezTo>
                    <a:lnTo>
                      <a:pt x="3383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0"/>
              <p:cNvSpPr/>
              <p:nvPr/>
            </p:nvSpPr>
            <p:spPr>
              <a:xfrm>
                <a:off x="4591875" y="1985175"/>
                <a:ext cx="1087600" cy="1087575"/>
              </a:xfrm>
              <a:custGeom>
                <a:avLst/>
                <a:gdLst/>
                <a:ahLst/>
                <a:cxnLst/>
                <a:rect l="l" t="t" r="r" b="b"/>
                <a:pathLst>
                  <a:path w="43504" h="43503" extrusionOk="0">
                    <a:moveTo>
                      <a:pt x="21752" y="0"/>
                    </a:moveTo>
                    <a:cubicBezTo>
                      <a:pt x="9738" y="0"/>
                      <a:pt x="0" y="9739"/>
                      <a:pt x="0" y="21751"/>
                    </a:cubicBezTo>
                    <a:cubicBezTo>
                      <a:pt x="0" y="33764"/>
                      <a:pt x="9738" y="43503"/>
                      <a:pt x="21752" y="43503"/>
                    </a:cubicBezTo>
                    <a:cubicBezTo>
                      <a:pt x="33764" y="43503"/>
                      <a:pt x="43503" y="33764"/>
                      <a:pt x="43503" y="21751"/>
                    </a:cubicBezTo>
                    <a:cubicBezTo>
                      <a:pt x="43503" y="9739"/>
                      <a:pt x="33764" y="0"/>
                      <a:pt x="21752"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0"/>
              <p:cNvSpPr/>
              <p:nvPr/>
            </p:nvSpPr>
            <p:spPr>
              <a:xfrm>
                <a:off x="4778200" y="2171500"/>
                <a:ext cx="714900" cy="714900"/>
              </a:xfrm>
              <a:custGeom>
                <a:avLst/>
                <a:gdLst/>
                <a:ahLst/>
                <a:cxnLst/>
                <a:rect l="l" t="t" r="r" b="b"/>
                <a:pathLst>
                  <a:path w="28596" h="28596" extrusionOk="0">
                    <a:moveTo>
                      <a:pt x="14299" y="0"/>
                    </a:moveTo>
                    <a:cubicBezTo>
                      <a:pt x="6403" y="0"/>
                      <a:pt x="1" y="6402"/>
                      <a:pt x="1" y="14298"/>
                    </a:cubicBezTo>
                    <a:cubicBezTo>
                      <a:pt x="1" y="22195"/>
                      <a:pt x="6403" y="28595"/>
                      <a:pt x="14299" y="28595"/>
                    </a:cubicBezTo>
                    <a:cubicBezTo>
                      <a:pt x="22195" y="28595"/>
                      <a:pt x="28596" y="22195"/>
                      <a:pt x="28596" y="14298"/>
                    </a:cubicBezTo>
                    <a:cubicBezTo>
                      <a:pt x="28596" y="6402"/>
                      <a:pt x="22195" y="0"/>
                      <a:pt x="142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0"/>
              <p:cNvSpPr/>
              <p:nvPr/>
            </p:nvSpPr>
            <p:spPr>
              <a:xfrm>
                <a:off x="4829100" y="2171500"/>
                <a:ext cx="714875" cy="714900"/>
              </a:xfrm>
              <a:custGeom>
                <a:avLst/>
                <a:gdLst/>
                <a:ahLst/>
                <a:cxnLst/>
                <a:rect l="l" t="t" r="r" b="b"/>
                <a:pathLst>
                  <a:path w="28595" h="28596" extrusionOk="0">
                    <a:moveTo>
                      <a:pt x="14297" y="0"/>
                    </a:moveTo>
                    <a:cubicBezTo>
                      <a:pt x="6401" y="0"/>
                      <a:pt x="0" y="6402"/>
                      <a:pt x="0" y="14298"/>
                    </a:cubicBezTo>
                    <a:cubicBezTo>
                      <a:pt x="0" y="22195"/>
                      <a:pt x="6401" y="28595"/>
                      <a:pt x="14297" y="28595"/>
                    </a:cubicBezTo>
                    <a:cubicBezTo>
                      <a:pt x="22193" y="28595"/>
                      <a:pt x="28595" y="22195"/>
                      <a:pt x="28595" y="14298"/>
                    </a:cubicBezTo>
                    <a:cubicBezTo>
                      <a:pt x="28595" y="6402"/>
                      <a:pt x="22193" y="0"/>
                      <a:pt x="14297"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 name="TextBox 1">
            <a:extLst>
              <a:ext uri="{FF2B5EF4-FFF2-40B4-BE49-F238E27FC236}">
                <a16:creationId xmlns:a16="http://schemas.microsoft.com/office/drawing/2014/main" id="{1B78C8BF-3C68-0E6E-EB70-CE7E506AB014}"/>
              </a:ext>
            </a:extLst>
          </p:cNvPr>
          <p:cNvSpPr txBox="1"/>
          <p:nvPr/>
        </p:nvSpPr>
        <p:spPr>
          <a:xfrm>
            <a:off x="8679379" y="4835723"/>
            <a:ext cx="383438" cy="307777"/>
          </a:xfrm>
          <a:prstGeom prst="rect">
            <a:avLst/>
          </a:prstGeom>
          <a:noFill/>
        </p:spPr>
        <p:txBody>
          <a:bodyPr wrap="none" rtlCol="0">
            <a:spAutoFit/>
          </a:bodyPr>
          <a:lstStyle/>
          <a:p>
            <a:r>
              <a:rPr lang="en-US"/>
              <a:t>03</a:t>
            </a:r>
          </a:p>
        </p:txBody>
      </p:sp>
    </p:spTree>
    <p:extLst>
      <p:ext uri="{BB962C8B-B14F-4D97-AF65-F5344CB8AC3E}">
        <p14:creationId xmlns:p14="http://schemas.microsoft.com/office/powerpoint/2010/main" val="41704970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356"/>
        <p:cNvGrpSpPr/>
        <p:nvPr/>
      </p:nvGrpSpPr>
      <p:grpSpPr>
        <a:xfrm>
          <a:off x="0" y="0"/>
          <a:ext cx="0" cy="0"/>
          <a:chOff x="0" y="0"/>
          <a:chExt cx="0" cy="0"/>
        </a:xfrm>
      </p:grpSpPr>
      <p:grpSp>
        <p:nvGrpSpPr>
          <p:cNvPr id="2359" name="Google Shape;2359;p54"/>
          <p:cNvGrpSpPr/>
          <p:nvPr/>
        </p:nvGrpSpPr>
        <p:grpSpPr>
          <a:xfrm>
            <a:off x="7305006" y="2426025"/>
            <a:ext cx="1365444" cy="2717475"/>
            <a:chOff x="6580550" y="1971950"/>
            <a:chExt cx="1365444" cy="2717475"/>
          </a:xfrm>
        </p:grpSpPr>
        <p:sp>
          <p:nvSpPr>
            <p:cNvPr id="2360" name="Google Shape;2360;p54"/>
            <p:cNvSpPr/>
            <p:nvPr/>
          </p:nvSpPr>
          <p:spPr>
            <a:xfrm>
              <a:off x="7254557" y="1971950"/>
              <a:ext cx="32066" cy="2531041"/>
            </a:xfrm>
            <a:custGeom>
              <a:avLst/>
              <a:gdLst/>
              <a:ahLst/>
              <a:cxnLst/>
              <a:rect l="l" t="t" r="r" b="b"/>
              <a:pathLst>
                <a:path w="480" h="37887" extrusionOk="0">
                  <a:moveTo>
                    <a:pt x="0" y="0"/>
                  </a:moveTo>
                  <a:lnTo>
                    <a:pt x="0" y="37886"/>
                  </a:lnTo>
                  <a:lnTo>
                    <a:pt x="480" y="37886"/>
                  </a:lnTo>
                  <a:lnTo>
                    <a:pt x="48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4"/>
            <p:cNvSpPr/>
            <p:nvPr/>
          </p:nvSpPr>
          <p:spPr>
            <a:xfrm>
              <a:off x="6580550" y="1971950"/>
              <a:ext cx="674062" cy="2531041"/>
            </a:xfrm>
            <a:custGeom>
              <a:avLst/>
              <a:gdLst/>
              <a:ahLst/>
              <a:cxnLst/>
              <a:rect l="l" t="t" r="r" b="b"/>
              <a:pathLst>
                <a:path w="10090" h="37887" extrusionOk="0">
                  <a:moveTo>
                    <a:pt x="1106" y="0"/>
                  </a:moveTo>
                  <a:lnTo>
                    <a:pt x="1106" y="11775"/>
                  </a:lnTo>
                  <a:lnTo>
                    <a:pt x="1" y="11775"/>
                  </a:lnTo>
                  <a:lnTo>
                    <a:pt x="1" y="28613"/>
                  </a:lnTo>
                  <a:lnTo>
                    <a:pt x="1920" y="30456"/>
                  </a:lnTo>
                  <a:lnTo>
                    <a:pt x="1920" y="37886"/>
                  </a:lnTo>
                  <a:lnTo>
                    <a:pt x="10089" y="37886"/>
                  </a:lnTo>
                  <a:lnTo>
                    <a:pt x="10089"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4"/>
            <p:cNvSpPr/>
            <p:nvPr/>
          </p:nvSpPr>
          <p:spPr>
            <a:xfrm>
              <a:off x="7286558" y="4426411"/>
              <a:ext cx="54246" cy="45160"/>
            </a:xfrm>
            <a:custGeom>
              <a:avLst/>
              <a:gdLst/>
              <a:ahLst/>
              <a:cxnLst/>
              <a:rect l="l" t="t" r="r" b="b"/>
              <a:pathLst>
                <a:path w="812" h="676" extrusionOk="0">
                  <a:moveTo>
                    <a:pt x="1" y="0"/>
                  </a:moveTo>
                  <a:lnTo>
                    <a:pt x="1" y="675"/>
                  </a:lnTo>
                  <a:lnTo>
                    <a:pt x="812" y="675"/>
                  </a:lnTo>
                  <a:lnTo>
                    <a:pt x="812" y="0"/>
                  </a:lnTo>
                  <a:close/>
                </a:path>
              </a:pathLst>
            </a:custGeom>
            <a:solidFill>
              <a:srgbClr val="C2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4"/>
            <p:cNvSpPr/>
            <p:nvPr/>
          </p:nvSpPr>
          <p:spPr>
            <a:xfrm>
              <a:off x="7286558" y="4415922"/>
              <a:ext cx="54246" cy="10555"/>
            </a:xfrm>
            <a:custGeom>
              <a:avLst/>
              <a:gdLst/>
              <a:ahLst/>
              <a:cxnLst/>
              <a:rect l="l" t="t" r="r" b="b"/>
              <a:pathLst>
                <a:path w="812" h="158" extrusionOk="0">
                  <a:moveTo>
                    <a:pt x="1" y="1"/>
                  </a:moveTo>
                  <a:lnTo>
                    <a:pt x="1" y="157"/>
                  </a:lnTo>
                  <a:lnTo>
                    <a:pt x="812" y="157"/>
                  </a:lnTo>
                  <a:lnTo>
                    <a:pt x="812" y="1"/>
                  </a:lnTo>
                  <a:close/>
                </a:path>
              </a:pathLst>
            </a:custGeom>
            <a:solidFill>
              <a:srgbClr val="566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4"/>
            <p:cNvSpPr/>
            <p:nvPr/>
          </p:nvSpPr>
          <p:spPr>
            <a:xfrm>
              <a:off x="7286558" y="4254117"/>
              <a:ext cx="54246" cy="45160"/>
            </a:xfrm>
            <a:custGeom>
              <a:avLst/>
              <a:gdLst/>
              <a:ahLst/>
              <a:cxnLst/>
              <a:rect l="l" t="t" r="r" b="b"/>
              <a:pathLst>
                <a:path w="812" h="676" extrusionOk="0">
                  <a:moveTo>
                    <a:pt x="1" y="1"/>
                  </a:moveTo>
                  <a:lnTo>
                    <a:pt x="1" y="676"/>
                  </a:lnTo>
                  <a:lnTo>
                    <a:pt x="812" y="676"/>
                  </a:lnTo>
                  <a:lnTo>
                    <a:pt x="812" y="1"/>
                  </a:lnTo>
                  <a:close/>
                </a:path>
              </a:pathLst>
            </a:custGeom>
            <a:solidFill>
              <a:srgbClr val="C2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4"/>
            <p:cNvSpPr/>
            <p:nvPr/>
          </p:nvSpPr>
          <p:spPr>
            <a:xfrm>
              <a:off x="7286558" y="4243562"/>
              <a:ext cx="54246" cy="10622"/>
            </a:xfrm>
            <a:custGeom>
              <a:avLst/>
              <a:gdLst/>
              <a:ahLst/>
              <a:cxnLst/>
              <a:rect l="l" t="t" r="r" b="b"/>
              <a:pathLst>
                <a:path w="812" h="159" extrusionOk="0">
                  <a:moveTo>
                    <a:pt x="1" y="1"/>
                  </a:moveTo>
                  <a:lnTo>
                    <a:pt x="1" y="159"/>
                  </a:lnTo>
                  <a:lnTo>
                    <a:pt x="812" y="159"/>
                  </a:lnTo>
                  <a:lnTo>
                    <a:pt x="812" y="1"/>
                  </a:lnTo>
                  <a:close/>
                </a:path>
              </a:pathLst>
            </a:custGeom>
            <a:solidFill>
              <a:srgbClr val="566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4"/>
            <p:cNvSpPr/>
            <p:nvPr/>
          </p:nvSpPr>
          <p:spPr>
            <a:xfrm>
              <a:off x="7286558" y="4081757"/>
              <a:ext cx="54246" cy="45160"/>
            </a:xfrm>
            <a:custGeom>
              <a:avLst/>
              <a:gdLst/>
              <a:ahLst/>
              <a:cxnLst/>
              <a:rect l="l" t="t" r="r" b="b"/>
              <a:pathLst>
                <a:path w="812" h="676" extrusionOk="0">
                  <a:moveTo>
                    <a:pt x="1" y="0"/>
                  </a:moveTo>
                  <a:lnTo>
                    <a:pt x="1" y="676"/>
                  </a:lnTo>
                  <a:lnTo>
                    <a:pt x="812" y="676"/>
                  </a:lnTo>
                  <a:lnTo>
                    <a:pt x="812" y="0"/>
                  </a:lnTo>
                  <a:close/>
                </a:path>
              </a:pathLst>
            </a:custGeom>
            <a:solidFill>
              <a:srgbClr val="C2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4"/>
            <p:cNvSpPr/>
            <p:nvPr/>
          </p:nvSpPr>
          <p:spPr>
            <a:xfrm>
              <a:off x="7286558" y="4071202"/>
              <a:ext cx="54246" cy="10622"/>
            </a:xfrm>
            <a:custGeom>
              <a:avLst/>
              <a:gdLst/>
              <a:ahLst/>
              <a:cxnLst/>
              <a:rect l="l" t="t" r="r" b="b"/>
              <a:pathLst>
                <a:path w="812" h="159" extrusionOk="0">
                  <a:moveTo>
                    <a:pt x="1" y="1"/>
                  </a:moveTo>
                  <a:lnTo>
                    <a:pt x="1" y="158"/>
                  </a:lnTo>
                  <a:lnTo>
                    <a:pt x="812" y="158"/>
                  </a:lnTo>
                  <a:lnTo>
                    <a:pt x="812" y="1"/>
                  </a:lnTo>
                  <a:close/>
                </a:path>
              </a:pathLst>
            </a:custGeom>
            <a:solidFill>
              <a:srgbClr val="566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4"/>
            <p:cNvSpPr/>
            <p:nvPr/>
          </p:nvSpPr>
          <p:spPr>
            <a:xfrm>
              <a:off x="7286558" y="3909397"/>
              <a:ext cx="54246" cy="45227"/>
            </a:xfrm>
            <a:custGeom>
              <a:avLst/>
              <a:gdLst/>
              <a:ahLst/>
              <a:cxnLst/>
              <a:rect l="l" t="t" r="r" b="b"/>
              <a:pathLst>
                <a:path w="812" h="677" extrusionOk="0">
                  <a:moveTo>
                    <a:pt x="1" y="0"/>
                  </a:moveTo>
                  <a:lnTo>
                    <a:pt x="1" y="677"/>
                  </a:lnTo>
                  <a:lnTo>
                    <a:pt x="812" y="677"/>
                  </a:lnTo>
                  <a:lnTo>
                    <a:pt x="812" y="0"/>
                  </a:lnTo>
                  <a:close/>
                </a:path>
              </a:pathLst>
            </a:custGeom>
            <a:solidFill>
              <a:srgbClr val="C2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4"/>
            <p:cNvSpPr/>
            <p:nvPr/>
          </p:nvSpPr>
          <p:spPr>
            <a:xfrm>
              <a:off x="7286558" y="3898909"/>
              <a:ext cx="54246" cy="10555"/>
            </a:xfrm>
            <a:custGeom>
              <a:avLst/>
              <a:gdLst/>
              <a:ahLst/>
              <a:cxnLst/>
              <a:rect l="l" t="t" r="r" b="b"/>
              <a:pathLst>
                <a:path w="812" h="158" extrusionOk="0">
                  <a:moveTo>
                    <a:pt x="1" y="1"/>
                  </a:moveTo>
                  <a:lnTo>
                    <a:pt x="1" y="157"/>
                  </a:lnTo>
                  <a:lnTo>
                    <a:pt x="812" y="157"/>
                  </a:lnTo>
                  <a:lnTo>
                    <a:pt x="812" y="1"/>
                  </a:lnTo>
                  <a:close/>
                </a:path>
              </a:pathLst>
            </a:custGeom>
            <a:solidFill>
              <a:srgbClr val="566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4"/>
            <p:cNvSpPr/>
            <p:nvPr/>
          </p:nvSpPr>
          <p:spPr>
            <a:xfrm>
              <a:off x="7286558" y="3737104"/>
              <a:ext cx="54246" cy="45160"/>
            </a:xfrm>
            <a:custGeom>
              <a:avLst/>
              <a:gdLst/>
              <a:ahLst/>
              <a:cxnLst/>
              <a:rect l="l" t="t" r="r" b="b"/>
              <a:pathLst>
                <a:path w="812" h="676" extrusionOk="0">
                  <a:moveTo>
                    <a:pt x="1" y="1"/>
                  </a:moveTo>
                  <a:lnTo>
                    <a:pt x="1" y="676"/>
                  </a:lnTo>
                  <a:lnTo>
                    <a:pt x="812" y="676"/>
                  </a:lnTo>
                  <a:lnTo>
                    <a:pt x="812" y="1"/>
                  </a:lnTo>
                  <a:close/>
                </a:path>
              </a:pathLst>
            </a:custGeom>
            <a:solidFill>
              <a:srgbClr val="C2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4"/>
            <p:cNvSpPr/>
            <p:nvPr/>
          </p:nvSpPr>
          <p:spPr>
            <a:xfrm>
              <a:off x="7286558" y="3726549"/>
              <a:ext cx="54246" cy="10622"/>
            </a:xfrm>
            <a:custGeom>
              <a:avLst/>
              <a:gdLst/>
              <a:ahLst/>
              <a:cxnLst/>
              <a:rect l="l" t="t" r="r" b="b"/>
              <a:pathLst>
                <a:path w="812" h="159" extrusionOk="0">
                  <a:moveTo>
                    <a:pt x="1" y="1"/>
                  </a:moveTo>
                  <a:lnTo>
                    <a:pt x="1" y="159"/>
                  </a:lnTo>
                  <a:lnTo>
                    <a:pt x="812" y="159"/>
                  </a:lnTo>
                  <a:lnTo>
                    <a:pt x="812" y="1"/>
                  </a:lnTo>
                  <a:close/>
                </a:path>
              </a:pathLst>
            </a:custGeom>
            <a:solidFill>
              <a:srgbClr val="566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4"/>
            <p:cNvSpPr/>
            <p:nvPr/>
          </p:nvSpPr>
          <p:spPr>
            <a:xfrm>
              <a:off x="7286558" y="3564878"/>
              <a:ext cx="54246" cy="45027"/>
            </a:xfrm>
            <a:custGeom>
              <a:avLst/>
              <a:gdLst/>
              <a:ahLst/>
              <a:cxnLst/>
              <a:rect l="l" t="t" r="r" b="b"/>
              <a:pathLst>
                <a:path w="812" h="674" extrusionOk="0">
                  <a:moveTo>
                    <a:pt x="1" y="0"/>
                  </a:moveTo>
                  <a:lnTo>
                    <a:pt x="1" y="674"/>
                  </a:lnTo>
                  <a:lnTo>
                    <a:pt x="812" y="674"/>
                  </a:lnTo>
                  <a:lnTo>
                    <a:pt x="812" y="0"/>
                  </a:lnTo>
                  <a:close/>
                </a:path>
              </a:pathLst>
            </a:custGeom>
            <a:solidFill>
              <a:srgbClr val="C2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4"/>
            <p:cNvSpPr/>
            <p:nvPr/>
          </p:nvSpPr>
          <p:spPr>
            <a:xfrm>
              <a:off x="7286558" y="3554322"/>
              <a:ext cx="54246" cy="10622"/>
            </a:xfrm>
            <a:custGeom>
              <a:avLst/>
              <a:gdLst/>
              <a:ahLst/>
              <a:cxnLst/>
              <a:rect l="l" t="t" r="r" b="b"/>
              <a:pathLst>
                <a:path w="812" h="159" extrusionOk="0">
                  <a:moveTo>
                    <a:pt x="1" y="0"/>
                  </a:moveTo>
                  <a:lnTo>
                    <a:pt x="1" y="158"/>
                  </a:lnTo>
                  <a:lnTo>
                    <a:pt x="812" y="158"/>
                  </a:lnTo>
                  <a:lnTo>
                    <a:pt x="812" y="0"/>
                  </a:lnTo>
                  <a:close/>
                </a:path>
              </a:pathLst>
            </a:custGeom>
            <a:solidFill>
              <a:srgbClr val="566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4"/>
            <p:cNvSpPr/>
            <p:nvPr/>
          </p:nvSpPr>
          <p:spPr>
            <a:xfrm>
              <a:off x="7286558" y="3392451"/>
              <a:ext cx="54246" cy="45227"/>
            </a:xfrm>
            <a:custGeom>
              <a:avLst/>
              <a:gdLst/>
              <a:ahLst/>
              <a:cxnLst/>
              <a:rect l="l" t="t" r="r" b="b"/>
              <a:pathLst>
                <a:path w="812" h="677" extrusionOk="0">
                  <a:moveTo>
                    <a:pt x="1" y="1"/>
                  </a:moveTo>
                  <a:lnTo>
                    <a:pt x="1" y="676"/>
                  </a:lnTo>
                  <a:lnTo>
                    <a:pt x="812" y="676"/>
                  </a:lnTo>
                  <a:lnTo>
                    <a:pt x="812" y="1"/>
                  </a:lnTo>
                  <a:close/>
                </a:path>
              </a:pathLst>
            </a:custGeom>
            <a:solidFill>
              <a:srgbClr val="C2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4"/>
            <p:cNvSpPr/>
            <p:nvPr/>
          </p:nvSpPr>
          <p:spPr>
            <a:xfrm>
              <a:off x="7286558" y="3381962"/>
              <a:ext cx="54246" cy="10555"/>
            </a:xfrm>
            <a:custGeom>
              <a:avLst/>
              <a:gdLst/>
              <a:ahLst/>
              <a:cxnLst/>
              <a:rect l="l" t="t" r="r" b="b"/>
              <a:pathLst>
                <a:path w="812" h="158" extrusionOk="0">
                  <a:moveTo>
                    <a:pt x="1" y="0"/>
                  </a:moveTo>
                  <a:lnTo>
                    <a:pt x="1" y="158"/>
                  </a:lnTo>
                  <a:lnTo>
                    <a:pt x="812" y="158"/>
                  </a:lnTo>
                  <a:lnTo>
                    <a:pt x="812" y="0"/>
                  </a:lnTo>
                  <a:close/>
                </a:path>
              </a:pathLst>
            </a:custGeom>
            <a:solidFill>
              <a:srgbClr val="566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4"/>
            <p:cNvSpPr/>
            <p:nvPr/>
          </p:nvSpPr>
          <p:spPr>
            <a:xfrm>
              <a:off x="7286558" y="3220091"/>
              <a:ext cx="54246" cy="45160"/>
            </a:xfrm>
            <a:custGeom>
              <a:avLst/>
              <a:gdLst/>
              <a:ahLst/>
              <a:cxnLst/>
              <a:rect l="l" t="t" r="r" b="b"/>
              <a:pathLst>
                <a:path w="812" h="676" extrusionOk="0">
                  <a:moveTo>
                    <a:pt x="1" y="1"/>
                  </a:moveTo>
                  <a:lnTo>
                    <a:pt x="1" y="676"/>
                  </a:lnTo>
                  <a:lnTo>
                    <a:pt x="812" y="676"/>
                  </a:lnTo>
                  <a:lnTo>
                    <a:pt x="812" y="1"/>
                  </a:lnTo>
                  <a:close/>
                </a:path>
              </a:pathLst>
            </a:custGeom>
            <a:solidFill>
              <a:srgbClr val="C2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4"/>
            <p:cNvSpPr/>
            <p:nvPr/>
          </p:nvSpPr>
          <p:spPr>
            <a:xfrm>
              <a:off x="7286558" y="3209669"/>
              <a:ext cx="54246" cy="10488"/>
            </a:xfrm>
            <a:custGeom>
              <a:avLst/>
              <a:gdLst/>
              <a:ahLst/>
              <a:cxnLst/>
              <a:rect l="l" t="t" r="r" b="b"/>
              <a:pathLst>
                <a:path w="812" h="157" extrusionOk="0">
                  <a:moveTo>
                    <a:pt x="1" y="0"/>
                  </a:moveTo>
                  <a:lnTo>
                    <a:pt x="1" y="157"/>
                  </a:lnTo>
                  <a:lnTo>
                    <a:pt x="812" y="157"/>
                  </a:lnTo>
                  <a:lnTo>
                    <a:pt x="812" y="0"/>
                  </a:lnTo>
                  <a:close/>
                </a:path>
              </a:pathLst>
            </a:custGeom>
            <a:solidFill>
              <a:srgbClr val="566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4"/>
            <p:cNvSpPr/>
            <p:nvPr/>
          </p:nvSpPr>
          <p:spPr>
            <a:xfrm>
              <a:off x="7286558" y="3047864"/>
              <a:ext cx="54246" cy="45160"/>
            </a:xfrm>
            <a:custGeom>
              <a:avLst/>
              <a:gdLst/>
              <a:ahLst/>
              <a:cxnLst/>
              <a:rect l="l" t="t" r="r" b="b"/>
              <a:pathLst>
                <a:path w="812" h="676" extrusionOk="0">
                  <a:moveTo>
                    <a:pt x="1" y="0"/>
                  </a:moveTo>
                  <a:lnTo>
                    <a:pt x="1" y="675"/>
                  </a:lnTo>
                  <a:lnTo>
                    <a:pt x="812" y="675"/>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4"/>
            <p:cNvSpPr/>
            <p:nvPr/>
          </p:nvSpPr>
          <p:spPr>
            <a:xfrm>
              <a:off x="7286558" y="3037309"/>
              <a:ext cx="54246" cy="10622"/>
            </a:xfrm>
            <a:custGeom>
              <a:avLst/>
              <a:gdLst/>
              <a:ahLst/>
              <a:cxnLst/>
              <a:rect l="l" t="t" r="r" b="b"/>
              <a:pathLst>
                <a:path w="812" h="159" extrusionOk="0">
                  <a:moveTo>
                    <a:pt x="1" y="0"/>
                  </a:moveTo>
                  <a:lnTo>
                    <a:pt x="1" y="158"/>
                  </a:lnTo>
                  <a:lnTo>
                    <a:pt x="812" y="158"/>
                  </a:lnTo>
                  <a:lnTo>
                    <a:pt x="8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4"/>
            <p:cNvSpPr/>
            <p:nvPr/>
          </p:nvSpPr>
          <p:spPr>
            <a:xfrm>
              <a:off x="7286558" y="2875504"/>
              <a:ext cx="54246" cy="45160"/>
            </a:xfrm>
            <a:custGeom>
              <a:avLst/>
              <a:gdLst/>
              <a:ahLst/>
              <a:cxnLst/>
              <a:rect l="l" t="t" r="r" b="b"/>
              <a:pathLst>
                <a:path w="812" h="676" extrusionOk="0">
                  <a:moveTo>
                    <a:pt x="1" y="0"/>
                  </a:moveTo>
                  <a:lnTo>
                    <a:pt x="1" y="675"/>
                  </a:lnTo>
                  <a:lnTo>
                    <a:pt x="812" y="675"/>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4"/>
            <p:cNvSpPr/>
            <p:nvPr/>
          </p:nvSpPr>
          <p:spPr>
            <a:xfrm>
              <a:off x="7286558" y="2865016"/>
              <a:ext cx="54246" cy="10555"/>
            </a:xfrm>
            <a:custGeom>
              <a:avLst/>
              <a:gdLst/>
              <a:ahLst/>
              <a:cxnLst/>
              <a:rect l="l" t="t" r="r" b="b"/>
              <a:pathLst>
                <a:path w="812" h="158" extrusionOk="0">
                  <a:moveTo>
                    <a:pt x="1" y="1"/>
                  </a:moveTo>
                  <a:lnTo>
                    <a:pt x="1" y="157"/>
                  </a:lnTo>
                  <a:lnTo>
                    <a:pt x="812" y="157"/>
                  </a:lnTo>
                  <a:lnTo>
                    <a:pt x="8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4"/>
            <p:cNvSpPr/>
            <p:nvPr/>
          </p:nvSpPr>
          <p:spPr>
            <a:xfrm>
              <a:off x="7286558" y="2703211"/>
              <a:ext cx="54246" cy="45160"/>
            </a:xfrm>
            <a:custGeom>
              <a:avLst/>
              <a:gdLst/>
              <a:ahLst/>
              <a:cxnLst/>
              <a:rect l="l" t="t" r="r" b="b"/>
              <a:pathLst>
                <a:path w="812" h="676" extrusionOk="0">
                  <a:moveTo>
                    <a:pt x="1" y="0"/>
                  </a:moveTo>
                  <a:lnTo>
                    <a:pt x="1" y="676"/>
                  </a:lnTo>
                  <a:lnTo>
                    <a:pt x="812" y="676"/>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4"/>
            <p:cNvSpPr/>
            <p:nvPr/>
          </p:nvSpPr>
          <p:spPr>
            <a:xfrm>
              <a:off x="7286558" y="2692656"/>
              <a:ext cx="54246" cy="10622"/>
            </a:xfrm>
            <a:custGeom>
              <a:avLst/>
              <a:gdLst/>
              <a:ahLst/>
              <a:cxnLst/>
              <a:rect l="l" t="t" r="r" b="b"/>
              <a:pathLst>
                <a:path w="812" h="159" extrusionOk="0">
                  <a:moveTo>
                    <a:pt x="1" y="1"/>
                  </a:moveTo>
                  <a:lnTo>
                    <a:pt x="1" y="158"/>
                  </a:lnTo>
                  <a:lnTo>
                    <a:pt x="812" y="158"/>
                  </a:lnTo>
                  <a:lnTo>
                    <a:pt x="8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4"/>
            <p:cNvSpPr/>
            <p:nvPr/>
          </p:nvSpPr>
          <p:spPr>
            <a:xfrm>
              <a:off x="7286558" y="2530851"/>
              <a:ext cx="54246" cy="45160"/>
            </a:xfrm>
            <a:custGeom>
              <a:avLst/>
              <a:gdLst/>
              <a:ahLst/>
              <a:cxnLst/>
              <a:rect l="l" t="t" r="r" b="b"/>
              <a:pathLst>
                <a:path w="812" h="676" extrusionOk="0">
                  <a:moveTo>
                    <a:pt x="1" y="0"/>
                  </a:moveTo>
                  <a:lnTo>
                    <a:pt x="1" y="675"/>
                  </a:lnTo>
                  <a:lnTo>
                    <a:pt x="812" y="675"/>
                  </a:lnTo>
                  <a:lnTo>
                    <a:pt x="8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4"/>
            <p:cNvSpPr/>
            <p:nvPr/>
          </p:nvSpPr>
          <p:spPr>
            <a:xfrm>
              <a:off x="7286558" y="2520295"/>
              <a:ext cx="54246" cy="10622"/>
            </a:xfrm>
            <a:custGeom>
              <a:avLst/>
              <a:gdLst/>
              <a:ahLst/>
              <a:cxnLst/>
              <a:rect l="l" t="t" r="r" b="b"/>
              <a:pathLst>
                <a:path w="812" h="159" extrusionOk="0">
                  <a:moveTo>
                    <a:pt x="1" y="0"/>
                  </a:moveTo>
                  <a:lnTo>
                    <a:pt x="1" y="158"/>
                  </a:lnTo>
                  <a:lnTo>
                    <a:pt x="812" y="158"/>
                  </a:lnTo>
                  <a:lnTo>
                    <a:pt x="8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4"/>
            <p:cNvSpPr/>
            <p:nvPr/>
          </p:nvSpPr>
          <p:spPr>
            <a:xfrm>
              <a:off x="7286558" y="2358558"/>
              <a:ext cx="54246" cy="45160"/>
            </a:xfrm>
            <a:custGeom>
              <a:avLst/>
              <a:gdLst/>
              <a:ahLst/>
              <a:cxnLst/>
              <a:rect l="l" t="t" r="r" b="b"/>
              <a:pathLst>
                <a:path w="812" h="676" extrusionOk="0">
                  <a:moveTo>
                    <a:pt x="1" y="1"/>
                  </a:moveTo>
                  <a:lnTo>
                    <a:pt x="1" y="676"/>
                  </a:lnTo>
                  <a:lnTo>
                    <a:pt x="812" y="676"/>
                  </a:lnTo>
                  <a:lnTo>
                    <a:pt x="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4"/>
            <p:cNvSpPr/>
            <p:nvPr/>
          </p:nvSpPr>
          <p:spPr>
            <a:xfrm>
              <a:off x="7286558" y="2348002"/>
              <a:ext cx="54246" cy="10622"/>
            </a:xfrm>
            <a:custGeom>
              <a:avLst/>
              <a:gdLst/>
              <a:ahLst/>
              <a:cxnLst/>
              <a:rect l="l" t="t" r="r" b="b"/>
              <a:pathLst>
                <a:path w="812" h="159" extrusionOk="0">
                  <a:moveTo>
                    <a:pt x="1" y="1"/>
                  </a:moveTo>
                  <a:lnTo>
                    <a:pt x="1" y="159"/>
                  </a:lnTo>
                  <a:lnTo>
                    <a:pt x="812" y="159"/>
                  </a:lnTo>
                  <a:lnTo>
                    <a:pt x="81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4"/>
            <p:cNvSpPr/>
            <p:nvPr/>
          </p:nvSpPr>
          <p:spPr>
            <a:xfrm>
              <a:off x="7286558" y="2186198"/>
              <a:ext cx="54246" cy="45160"/>
            </a:xfrm>
            <a:custGeom>
              <a:avLst/>
              <a:gdLst/>
              <a:ahLst/>
              <a:cxnLst/>
              <a:rect l="l" t="t" r="r" b="b"/>
              <a:pathLst>
                <a:path w="812" h="676" extrusionOk="0">
                  <a:moveTo>
                    <a:pt x="1" y="1"/>
                  </a:moveTo>
                  <a:lnTo>
                    <a:pt x="1" y="676"/>
                  </a:lnTo>
                  <a:lnTo>
                    <a:pt x="812" y="676"/>
                  </a:lnTo>
                  <a:lnTo>
                    <a:pt x="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4"/>
            <p:cNvSpPr/>
            <p:nvPr/>
          </p:nvSpPr>
          <p:spPr>
            <a:xfrm>
              <a:off x="7286558" y="2175776"/>
              <a:ext cx="54246" cy="10488"/>
            </a:xfrm>
            <a:custGeom>
              <a:avLst/>
              <a:gdLst/>
              <a:ahLst/>
              <a:cxnLst/>
              <a:rect l="l" t="t" r="r" b="b"/>
              <a:pathLst>
                <a:path w="812" h="157" extrusionOk="0">
                  <a:moveTo>
                    <a:pt x="1" y="0"/>
                  </a:moveTo>
                  <a:lnTo>
                    <a:pt x="1" y="157"/>
                  </a:lnTo>
                  <a:lnTo>
                    <a:pt x="812" y="157"/>
                  </a:lnTo>
                  <a:lnTo>
                    <a:pt x="8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4"/>
            <p:cNvSpPr/>
            <p:nvPr/>
          </p:nvSpPr>
          <p:spPr>
            <a:xfrm>
              <a:off x="7286558" y="2013904"/>
              <a:ext cx="54246" cy="45227"/>
            </a:xfrm>
            <a:custGeom>
              <a:avLst/>
              <a:gdLst/>
              <a:ahLst/>
              <a:cxnLst/>
              <a:rect l="l" t="t" r="r" b="b"/>
              <a:pathLst>
                <a:path w="812" h="677" extrusionOk="0">
                  <a:moveTo>
                    <a:pt x="1" y="1"/>
                  </a:moveTo>
                  <a:lnTo>
                    <a:pt x="1" y="676"/>
                  </a:lnTo>
                  <a:lnTo>
                    <a:pt x="812" y="676"/>
                  </a:lnTo>
                  <a:lnTo>
                    <a:pt x="8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4"/>
            <p:cNvSpPr/>
            <p:nvPr/>
          </p:nvSpPr>
          <p:spPr>
            <a:xfrm>
              <a:off x="7286558" y="2003416"/>
              <a:ext cx="54246" cy="10555"/>
            </a:xfrm>
            <a:custGeom>
              <a:avLst/>
              <a:gdLst/>
              <a:ahLst/>
              <a:cxnLst/>
              <a:rect l="l" t="t" r="r" b="b"/>
              <a:pathLst>
                <a:path w="812" h="158" extrusionOk="0">
                  <a:moveTo>
                    <a:pt x="1" y="0"/>
                  </a:moveTo>
                  <a:lnTo>
                    <a:pt x="1" y="158"/>
                  </a:lnTo>
                  <a:lnTo>
                    <a:pt x="812" y="158"/>
                  </a:lnTo>
                  <a:lnTo>
                    <a:pt x="81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4"/>
            <p:cNvSpPr/>
            <p:nvPr/>
          </p:nvSpPr>
          <p:spPr>
            <a:xfrm>
              <a:off x="6650229" y="3197243"/>
              <a:ext cx="90588" cy="282118"/>
            </a:xfrm>
            <a:custGeom>
              <a:avLst/>
              <a:gdLst/>
              <a:ahLst/>
              <a:cxnLst/>
              <a:rect l="l" t="t" r="r" b="b"/>
              <a:pathLst>
                <a:path w="1356" h="4223" extrusionOk="0">
                  <a:moveTo>
                    <a:pt x="1" y="1"/>
                  </a:moveTo>
                  <a:lnTo>
                    <a:pt x="1" y="4222"/>
                  </a:lnTo>
                  <a:lnTo>
                    <a:pt x="1355" y="4222"/>
                  </a:lnTo>
                  <a:lnTo>
                    <a:pt x="135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4"/>
            <p:cNvSpPr/>
            <p:nvPr/>
          </p:nvSpPr>
          <p:spPr>
            <a:xfrm>
              <a:off x="6740751" y="3197243"/>
              <a:ext cx="35273" cy="282118"/>
            </a:xfrm>
            <a:custGeom>
              <a:avLst/>
              <a:gdLst/>
              <a:ahLst/>
              <a:cxnLst/>
              <a:rect l="l" t="t" r="r" b="b"/>
              <a:pathLst>
                <a:path w="528" h="4223" extrusionOk="0">
                  <a:moveTo>
                    <a:pt x="0" y="1"/>
                  </a:moveTo>
                  <a:lnTo>
                    <a:pt x="0" y="4222"/>
                  </a:lnTo>
                  <a:lnTo>
                    <a:pt x="527" y="4222"/>
                  </a:lnTo>
                  <a:lnTo>
                    <a:pt x="5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4"/>
            <p:cNvSpPr/>
            <p:nvPr/>
          </p:nvSpPr>
          <p:spPr>
            <a:xfrm>
              <a:off x="6758321" y="3455115"/>
              <a:ext cx="39749" cy="13428"/>
            </a:xfrm>
            <a:custGeom>
              <a:avLst/>
              <a:gdLst/>
              <a:ahLst/>
              <a:cxnLst/>
              <a:rect l="l" t="t" r="r" b="b"/>
              <a:pathLst>
                <a:path w="595" h="201" extrusionOk="0">
                  <a:moveTo>
                    <a:pt x="1" y="0"/>
                  </a:moveTo>
                  <a:lnTo>
                    <a:pt x="1" y="200"/>
                  </a:lnTo>
                  <a:lnTo>
                    <a:pt x="548" y="200"/>
                  </a:lnTo>
                  <a:lnTo>
                    <a:pt x="595" y="154"/>
                  </a:lnTo>
                  <a:lnTo>
                    <a:pt x="595" y="48"/>
                  </a:lnTo>
                  <a:lnTo>
                    <a:pt x="5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4"/>
            <p:cNvSpPr/>
            <p:nvPr/>
          </p:nvSpPr>
          <p:spPr>
            <a:xfrm>
              <a:off x="6758321" y="3405745"/>
              <a:ext cx="39749" cy="13428"/>
            </a:xfrm>
            <a:custGeom>
              <a:avLst/>
              <a:gdLst/>
              <a:ahLst/>
              <a:cxnLst/>
              <a:rect l="l" t="t" r="r" b="b"/>
              <a:pathLst>
                <a:path w="595" h="201" extrusionOk="0">
                  <a:moveTo>
                    <a:pt x="1" y="0"/>
                  </a:moveTo>
                  <a:lnTo>
                    <a:pt x="1" y="200"/>
                  </a:lnTo>
                  <a:lnTo>
                    <a:pt x="548" y="200"/>
                  </a:lnTo>
                  <a:lnTo>
                    <a:pt x="595" y="153"/>
                  </a:lnTo>
                  <a:lnTo>
                    <a:pt x="595" y="47"/>
                  </a:lnTo>
                  <a:lnTo>
                    <a:pt x="5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4"/>
            <p:cNvSpPr/>
            <p:nvPr/>
          </p:nvSpPr>
          <p:spPr>
            <a:xfrm>
              <a:off x="6758321" y="3356309"/>
              <a:ext cx="39749" cy="13428"/>
            </a:xfrm>
            <a:custGeom>
              <a:avLst/>
              <a:gdLst/>
              <a:ahLst/>
              <a:cxnLst/>
              <a:rect l="l" t="t" r="r" b="b"/>
              <a:pathLst>
                <a:path w="595" h="201" extrusionOk="0">
                  <a:moveTo>
                    <a:pt x="1" y="0"/>
                  </a:moveTo>
                  <a:lnTo>
                    <a:pt x="1" y="200"/>
                  </a:lnTo>
                  <a:lnTo>
                    <a:pt x="548" y="200"/>
                  </a:lnTo>
                  <a:lnTo>
                    <a:pt x="595" y="154"/>
                  </a:lnTo>
                  <a:lnTo>
                    <a:pt x="595" y="47"/>
                  </a:lnTo>
                  <a:lnTo>
                    <a:pt x="5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4"/>
            <p:cNvSpPr/>
            <p:nvPr/>
          </p:nvSpPr>
          <p:spPr>
            <a:xfrm>
              <a:off x="6758321" y="3306939"/>
              <a:ext cx="39749" cy="13294"/>
            </a:xfrm>
            <a:custGeom>
              <a:avLst/>
              <a:gdLst/>
              <a:ahLst/>
              <a:cxnLst/>
              <a:rect l="l" t="t" r="r" b="b"/>
              <a:pathLst>
                <a:path w="595" h="199" extrusionOk="0">
                  <a:moveTo>
                    <a:pt x="1" y="0"/>
                  </a:moveTo>
                  <a:lnTo>
                    <a:pt x="1" y="199"/>
                  </a:lnTo>
                  <a:lnTo>
                    <a:pt x="548" y="199"/>
                  </a:lnTo>
                  <a:lnTo>
                    <a:pt x="595" y="152"/>
                  </a:lnTo>
                  <a:lnTo>
                    <a:pt x="595" y="47"/>
                  </a:lnTo>
                  <a:lnTo>
                    <a:pt x="5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4"/>
            <p:cNvSpPr/>
            <p:nvPr/>
          </p:nvSpPr>
          <p:spPr>
            <a:xfrm>
              <a:off x="6758321" y="3257502"/>
              <a:ext cx="39749" cy="13361"/>
            </a:xfrm>
            <a:custGeom>
              <a:avLst/>
              <a:gdLst/>
              <a:ahLst/>
              <a:cxnLst/>
              <a:rect l="l" t="t" r="r" b="b"/>
              <a:pathLst>
                <a:path w="595" h="200" extrusionOk="0">
                  <a:moveTo>
                    <a:pt x="1" y="0"/>
                  </a:moveTo>
                  <a:lnTo>
                    <a:pt x="1" y="200"/>
                  </a:lnTo>
                  <a:lnTo>
                    <a:pt x="548" y="200"/>
                  </a:lnTo>
                  <a:lnTo>
                    <a:pt x="595" y="154"/>
                  </a:lnTo>
                  <a:lnTo>
                    <a:pt x="595" y="48"/>
                  </a:lnTo>
                  <a:lnTo>
                    <a:pt x="5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4"/>
            <p:cNvSpPr/>
            <p:nvPr/>
          </p:nvSpPr>
          <p:spPr>
            <a:xfrm>
              <a:off x="6758321" y="3208132"/>
              <a:ext cx="39749" cy="13428"/>
            </a:xfrm>
            <a:custGeom>
              <a:avLst/>
              <a:gdLst/>
              <a:ahLst/>
              <a:cxnLst/>
              <a:rect l="l" t="t" r="r" b="b"/>
              <a:pathLst>
                <a:path w="595" h="201" extrusionOk="0">
                  <a:moveTo>
                    <a:pt x="1" y="0"/>
                  </a:moveTo>
                  <a:lnTo>
                    <a:pt x="1" y="200"/>
                  </a:lnTo>
                  <a:lnTo>
                    <a:pt x="548" y="200"/>
                  </a:lnTo>
                  <a:lnTo>
                    <a:pt x="595" y="152"/>
                  </a:lnTo>
                  <a:lnTo>
                    <a:pt x="595" y="47"/>
                  </a:lnTo>
                  <a:lnTo>
                    <a:pt x="5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4"/>
            <p:cNvSpPr/>
            <p:nvPr/>
          </p:nvSpPr>
          <p:spPr>
            <a:xfrm>
              <a:off x="7076051" y="2390291"/>
              <a:ext cx="87181" cy="131806"/>
            </a:xfrm>
            <a:custGeom>
              <a:avLst/>
              <a:gdLst/>
              <a:ahLst/>
              <a:cxnLst/>
              <a:rect l="l" t="t" r="r" b="b"/>
              <a:pathLst>
                <a:path w="1305" h="1973" extrusionOk="0">
                  <a:moveTo>
                    <a:pt x="1" y="1"/>
                  </a:moveTo>
                  <a:lnTo>
                    <a:pt x="1" y="1973"/>
                  </a:lnTo>
                  <a:lnTo>
                    <a:pt x="1305" y="1973"/>
                  </a:lnTo>
                  <a:lnTo>
                    <a:pt x="13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4"/>
            <p:cNvSpPr/>
            <p:nvPr/>
          </p:nvSpPr>
          <p:spPr>
            <a:xfrm>
              <a:off x="7091684" y="2405790"/>
              <a:ext cx="56049" cy="100742"/>
            </a:xfrm>
            <a:custGeom>
              <a:avLst/>
              <a:gdLst/>
              <a:ahLst/>
              <a:cxnLst/>
              <a:rect l="l" t="t" r="r" b="b"/>
              <a:pathLst>
                <a:path w="839" h="1508" extrusionOk="0">
                  <a:moveTo>
                    <a:pt x="0" y="1"/>
                  </a:moveTo>
                  <a:lnTo>
                    <a:pt x="0" y="1507"/>
                  </a:lnTo>
                  <a:lnTo>
                    <a:pt x="839" y="1507"/>
                  </a:lnTo>
                  <a:lnTo>
                    <a:pt x="8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4"/>
            <p:cNvSpPr/>
            <p:nvPr/>
          </p:nvSpPr>
          <p:spPr>
            <a:xfrm>
              <a:off x="7163167" y="2390291"/>
              <a:ext cx="22446" cy="131806"/>
            </a:xfrm>
            <a:custGeom>
              <a:avLst/>
              <a:gdLst/>
              <a:ahLst/>
              <a:cxnLst/>
              <a:rect l="l" t="t" r="r" b="b"/>
              <a:pathLst>
                <a:path w="336" h="1973" extrusionOk="0">
                  <a:moveTo>
                    <a:pt x="1" y="1"/>
                  </a:moveTo>
                  <a:lnTo>
                    <a:pt x="1" y="1973"/>
                  </a:lnTo>
                  <a:lnTo>
                    <a:pt x="335" y="1973"/>
                  </a:lnTo>
                  <a:lnTo>
                    <a:pt x="3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4"/>
            <p:cNvSpPr/>
            <p:nvPr/>
          </p:nvSpPr>
          <p:spPr>
            <a:xfrm>
              <a:off x="7076051" y="2626851"/>
              <a:ext cx="87181" cy="131806"/>
            </a:xfrm>
            <a:custGeom>
              <a:avLst/>
              <a:gdLst/>
              <a:ahLst/>
              <a:cxnLst/>
              <a:rect l="l" t="t" r="r" b="b"/>
              <a:pathLst>
                <a:path w="1305" h="1973" extrusionOk="0">
                  <a:moveTo>
                    <a:pt x="1" y="0"/>
                  </a:moveTo>
                  <a:lnTo>
                    <a:pt x="1" y="1972"/>
                  </a:lnTo>
                  <a:lnTo>
                    <a:pt x="1305" y="1972"/>
                  </a:lnTo>
                  <a:lnTo>
                    <a:pt x="1305" y="0"/>
                  </a:lnTo>
                  <a:close/>
                </a:path>
              </a:pathLst>
            </a:custGeom>
            <a:solidFill>
              <a:srgbClr val="9A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4"/>
            <p:cNvSpPr/>
            <p:nvPr/>
          </p:nvSpPr>
          <p:spPr>
            <a:xfrm>
              <a:off x="7091684" y="2642350"/>
              <a:ext cx="56049" cy="100675"/>
            </a:xfrm>
            <a:custGeom>
              <a:avLst/>
              <a:gdLst/>
              <a:ahLst/>
              <a:cxnLst/>
              <a:rect l="l" t="t" r="r" b="b"/>
              <a:pathLst>
                <a:path w="839" h="1507" extrusionOk="0">
                  <a:moveTo>
                    <a:pt x="0" y="0"/>
                  </a:moveTo>
                  <a:lnTo>
                    <a:pt x="0" y="1507"/>
                  </a:lnTo>
                  <a:lnTo>
                    <a:pt x="839" y="1507"/>
                  </a:lnTo>
                  <a:lnTo>
                    <a:pt x="839" y="0"/>
                  </a:lnTo>
                  <a:close/>
                </a:path>
              </a:pathLst>
            </a:custGeom>
            <a:solidFill>
              <a:srgbClr val="AE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4"/>
            <p:cNvSpPr/>
            <p:nvPr/>
          </p:nvSpPr>
          <p:spPr>
            <a:xfrm>
              <a:off x="7163167" y="2626851"/>
              <a:ext cx="22446" cy="131806"/>
            </a:xfrm>
            <a:custGeom>
              <a:avLst/>
              <a:gdLst/>
              <a:ahLst/>
              <a:cxnLst/>
              <a:rect l="l" t="t" r="r" b="b"/>
              <a:pathLst>
                <a:path w="336" h="1973" extrusionOk="0">
                  <a:moveTo>
                    <a:pt x="1" y="0"/>
                  </a:moveTo>
                  <a:lnTo>
                    <a:pt x="1" y="1972"/>
                  </a:lnTo>
                  <a:lnTo>
                    <a:pt x="335" y="1972"/>
                  </a:lnTo>
                  <a:lnTo>
                    <a:pt x="335" y="0"/>
                  </a:lnTo>
                  <a:close/>
                </a:path>
              </a:pathLst>
            </a:custGeom>
            <a:solidFill>
              <a:srgbClr val="566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4"/>
            <p:cNvSpPr/>
            <p:nvPr/>
          </p:nvSpPr>
          <p:spPr>
            <a:xfrm>
              <a:off x="7076051" y="2863279"/>
              <a:ext cx="87181" cy="131806"/>
            </a:xfrm>
            <a:custGeom>
              <a:avLst/>
              <a:gdLst/>
              <a:ahLst/>
              <a:cxnLst/>
              <a:rect l="l" t="t" r="r" b="b"/>
              <a:pathLst>
                <a:path w="1305" h="1973" extrusionOk="0">
                  <a:moveTo>
                    <a:pt x="1" y="1"/>
                  </a:moveTo>
                  <a:lnTo>
                    <a:pt x="1" y="1972"/>
                  </a:lnTo>
                  <a:lnTo>
                    <a:pt x="1305" y="1972"/>
                  </a:lnTo>
                  <a:lnTo>
                    <a:pt x="130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4"/>
            <p:cNvSpPr/>
            <p:nvPr/>
          </p:nvSpPr>
          <p:spPr>
            <a:xfrm>
              <a:off x="7091684" y="2878844"/>
              <a:ext cx="56049" cy="100742"/>
            </a:xfrm>
            <a:custGeom>
              <a:avLst/>
              <a:gdLst/>
              <a:ahLst/>
              <a:cxnLst/>
              <a:rect l="l" t="t" r="r" b="b"/>
              <a:pathLst>
                <a:path w="839" h="1508" extrusionOk="0">
                  <a:moveTo>
                    <a:pt x="0" y="1"/>
                  </a:moveTo>
                  <a:lnTo>
                    <a:pt x="0" y="1507"/>
                  </a:lnTo>
                  <a:lnTo>
                    <a:pt x="839" y="1507"/>
                  </a:lnTo>
                  <a:lnTo>
                    <a:pt x="8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4"/>
            <p:cNvSpPr/>
            <p:nvPr/>
          </p:nvSpPr>
          <p:spPr>
            <a:xfrm>
              <a:off x="7163167" y="2863279"/>
              <a:ext cx="22446" cy="131806"/>
            </a:xfrm>
            <a:custGeom>
              <a:avLst/>
              <a:gdLst/>
              <a:ahLst/>
              <a:cxnLst/>
              <a:rect l="l" t="t" r="r" b="b"/>
              <a:pathLst>
                <a:path w="336" h="1973" extrusionOk="0">
                  <a:moveTo>
                    <a:pt x="1" y="1"/>
                  </a:moveTo>
                  <a:lnTo>
                    <a:pt x="1" y="1972"/>
                  </a:lnTo>
                  <a:lnTo>
                    <a:pt x="335" y="1972"/>
                  </a:lnTo>
                  <a:lnTo>
                    <a:pt x="3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4"/>
            <p:cNvSpPr/>
            <p:nvPr/>
          </p:nvSpPr>
          <p:spPr>
            <a:xfrm>
              <a:off x="6694722" y="2052852"/>
              <a:ext cx="60659" cy="181442"/>
            </a:xfrm>
            <a:custGeom>
              <a:avLst/>
              <a:gdLst/>
              <a:ahLst/>
              <a:cxnLst/>
              <a:rect l="l" t="t" r="r" b="b"/>
              <a:pathLst>
                <a:path w="908" h="2716" extrusionOk="0">
                  <a:moveTo>
                    <a:pt x="1" y="0"/>
                  </a:moveTo>
                  <a:lnTo>
                    <a:pt x="1" y="2715"/>
                  </a:lnTo>
                  <a:lnTo>
                    <a:pt x="908" y="2715"/>
                  </a:lnTo>
                  <a:lnTo>
                    <a:pt x="90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4"/>
            <p:cNvSpPr/>
            <p:nvPr/>
          </p:nvSpPr>
          <p:spPr>
            <a:xfrm>
              <a:off x="6707348" y="2062406"/>
              <a:ext cx="41686" cy="162403"/>
            </a:xfrm>
            <a:custGeom>
              <a:avLst/>
              <a:gdLst/>
              <a:ahLst/>
              <a:cxnLst/>
              <a:rect l="l" t="t" r="r" b="b"/>
              <a:pathLst>
                <a:path w="624" h="2431" extrusionOk="0">
                  <a:moveTo>
                    <a:pt x="0" y="1"/>
                  </a:moveTo>
                  <a:lnTo>
                    <a:pt x="0" y="2430"/>
                  </a:lnTo>
                  <a:lnTo>
                    <a:pt x="623" y="2430"/>
                  </a:lnTo>
                  <a:lnTo>
                    <a:pt x="6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4"/>
            <p:cNvSpPr/>
            <p:nvPr/>
          </p:nvSpPr>
          <p:spPr>
            <a:xfrm>
              <a:off x="6717703" y="2062406"/>
              <a:ext cx="31332" cy="162403"/>
            </a:xfrm>
            <a:custGeom>
              <a:avLst/>
              <a:gdLst/>
              <a:ahLst/>
              <a:cxnLst/>
              <a:rect l="l" t="t" r="r" b="b"/>
              <a:pathLst>
                <a:path w="469" h="2431" extrusionOk="0">
                  <a:moveTo>
                    <a:pt x="0" y="1"/>
                  </a:moveTo>
                  <a:lnTo>
                    <a:pt x="0" y="2430"/>
                  </a:lnTo>
                  <a:lnTo>
                    <a:pt x="468" y="2430"/>
                  </a:lnTo>
                  <a:lnTo>
                    <a:pt x="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4"/>
            <p:cNvSpPr/>
            <p:nvPr/>
          </p:nvSpPr>
          <p:spPr>
            <a:xfrm>
              <a:off x="6755315" y="2052852"/>
              <a:ext cx="22513" cy="181442"/>
            </a:xfrm>
            <a:custGeom>
              <a:avLst/>
              <a:gdLst/>
              <a:ahLst/>
              <a:cxnLst/>
              <a:rect l="l" t="t" r="r" b="b"/>
              <a:pathLst>
                <a:path w="337" h="2716" extrusionOk="0">
                  <a:moveTo>
                    <a:pt x="1" y="0"/>
                  </a:moveTo>
                  <a:lnTo>
                    <a:pt x="1" y="2715"/>
                  </a:lnTo>
                  <a:lnTo>
                    <a:pt x="337" y="2715"/>
                  </a:lnTo>
                  <a:lnTo>
                    <a:pt x="3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4"/>
            <p:cNvSpPr/>
            <p:nvPr/>
          </p:nvSpPr>
          <p:spPr>
            <a:xfrm>
              <a:off x="6766538" y="2206841"/>
              <a:ext cx="30463" cy="10422"/>
            </a:xfrm>
            <a:custGeom>
              <a:avLst/>
              <a:gdLst/>
              <a:ahLst/>
              <a:cxnLst/>
              <a:rect l="l" t="t" r="r" b="b"/>
              <a:pathLst>
                <a:path w="456" h="156" extrusionOk="0">
                  <a:moveTo>
                    <a:pt x="1" y="0"/>
                  </a:moveTo>
                  <a:lnTo>
                    <a:pt x="1" y="155"/>
                  </a:lnTo>
                  <a:lnTo>
                    <a:pt x="456" y="155"/>
                  </a:lnTo>
                  <a:lnTo>
                    <a:pt x="4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4"/>
            <p:cNvSpPr/>
            <p:nvPr/>
          </p:nvSpPr>
          <p:spPr>
            <a:xfrm>
              <a:off x="6766538" y="2172636"/>
              <a:ext cx="30463" cy="10355"/>
            </a:xfrm>
            <a:custGeom>
              <a:avLst/>
              <a:gdLst/>
              <a:ahLst/>
              <a:cxnLst/>
              <a:rect l="l" t="t" r="r" b="b"/>
              <a:pathLst>
                <a:path w="456" h="155" extrusionOk="0">
                  <a:moveTo>
                    <a:pt x="1" y="1"/>
                  </a:moveTo>
                  <a:lnTo>
                    <a:pt x="1" y="154"/>
                  </a:lnTo>
                  <a:lnTo>
                    <a:pt x="456" y="154"/>
                  </a:lnTo>
                  <a:lnTo>
                    <a:pt x="4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4"/>
            <p:cNvSpPr/>
            <p:nvPr/>
          </p:nvSpPr>
          <p:spPr>
            <a:xfrm>
              <a:off x="6766538" y="2138364"/>
              <a:ext cx="30463" cy="10355"/>
            </a:xfrm>
            <a:custGeom>
              <a:avLst/>
              <a:gdLst/>
              <a:ahLst/>
              <a:cxnLst/>
              <a:rect l="l" t="t" r="r" b="b"/>
              <a:pathLst>
                <a:path w="456" h="155" extrusionOk="0">
                  <a:moveTo>
                    <a:pt x="1" y="1"/>
                  </a:moveTo>
                  <a:lnTo>
                    <a:pt x="1" y="155"/>
                  </a:lnTo>
                  <a:lnTo>
                    <a:pt x="456" y="155"/>
                  </a:lnTo>
                  <a:lnTo>
                    <a:pt x="4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4"/>
            <p:cNvSpPr/>
            <p:nvPr/>
          </p:nvSpPr>
          <p:spPr>
            <a:xfrm>
              <a:off x="6766538" y="2104159"/>
              <a:ext cx="30463" cy="10288"/>
            </a:xfrm>
            <a:custGeom>
              <a:avLst/>
              <a:gdLst/>
              <a:ahLst/>
              <a:cxnLst/>
              <a:rect l="l" t="t" r="r" b="b"/>
              <a:pathLst>
                <a:path w="456" h="154" extrusionOk="0">
                  <a:moveTo>
                    <a:pt x="1" y="0"/>
                  </a:moveTo>
                  <a:lnTo>
                    <a:pt x="1" y="154"/>
                  </a:lnTo>
                  <a:lnTo>
                    <a:pt x="456" y="154"/>
                  </a:lnTo>
                  <a:lnTo>
                    <a:pt x="4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4"/>
            <p:cNvSpPr/>
            <p:nvPr/>
          </p:nvSpPr>
          <p:spPr>
            <a:xfrm>
              <a:off x="6766538" y="2069955"/>
              <a:ext cx="30463" cy="10221"/>
            </a:xfrm>
            <a:custGeom>
              <a:avLst/>
              <a:gdLst/>
              <a:ahLst/>
              <a:cxnLst/>
              <a:rect l="l" t="t" r="r" b="b"/>
              <a:pathLst>
                <a:path w="456" h="153" extrusionOk="0">
                  <a:moveTo>
                    <a:pt x="1" y="1"/>
                  </a:moveTo>
                  <a:lnTo>
                    <a:pt x="1" y="153"/>
                  </a:lnTo>
                  <a:lnTo>
                    <a:pt x="456" y="153"/>
                  </a:lnTo>
                  <a:lnTo>
                    <a:pt x="4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4"/>
            <p:cNvSpPr/>
            <p:nvPr/>
          </p:nvSpPr>
          <p:spPr>
            <a:xfrm>
              <a:off x="6885186" y="2052852"/>
              <a:ext cx="60793" cy="181442"/>
            </a:xfrm>
            <a:custGeom>
              <a:avLst/>
              <a:gdLst/>
              <a:ahLst/>
              <a:cxnLst/>
              <a:rect l="l" t="t" r="r" b="b"/>
              <a:pathLst>
                <a:path w="910" h="2716" extrusionOk="0">
                  <a:moveTo>
                    <a:pt x="1" y="0"/>
                  </a:moveTo>
                  <a:lnTo>
                    <a:pt x="1" y="2715"/>
                  </a:lnTo>
                  <a:lnTo>
                    <a:pt x="909" y="2715"/>
                  </a:lnTo>
                  <a:lnTo>
                    <a:pt x="9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4"/>
            <p:cNvSpPr/>
            <p:nvPr/>
          </p:nvSpPr>
          <p:spPr>
            <a:xfrm>
              <a:off x="6897812" y="2062406"/>
              <a:ext cx="41686" cy="162403"/>
            </a:xfrm>
            <a:custGeom>
              <a:avLst/>
              <a:gdLst/>
              <a:ahLst/>
              <a:cxnLst/>
              <a:rect l="l" t="t" r="r" b="b"/>
              <a:pathLst>
                <a:path w="624" h="2431" extrusionOk="0">
                  <a:moveTo>
                    <a:pt x="0" y="1"/>
                  </a:moveTo>
                  <a:lnTo>
                    <a:pt x="0" y="2430"/>
                  </a:lnTo>
                  <a:lnTo>
                    <a:pt x="623" y="2430"/>
                  </a:lnTo>
                  <a:lnTo>
                    <a:pt x="62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4"/>
            <p:cNvSpPr/>
            <p:nvPr/>
          </p:nvSpPr>
          <p:spPr>
            <a:xfrm>
              <a:off x="6908167" y="2062406"/>
              <a:ext cx="31332" cy="162403"/>
            </a:xfrm>
            <a:custGeom>
              <a:avLst/>
              <a:gdLst/>
              <a:ahLst/>
              <a:cxnLst/>
              <a:rect l="l" t="t" r="r" b="b"/>
              <a:pathLst>
                <a:path w="469" h="2431" extrusionOk="0">
                  <a:moveTo>
                    <a:pt x="0" y="1"/>
                  </a:moveTo>
                  <a:lnTo>
                    <a:pt x="0" y="2430"/>
                  </a:lnTo>
                  <a:lnTo>
                    <a:pt x="468" y="2430"/>
                  </a:lnTo>
                  <a:lnTo>
                    <a:pt x="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4"/>
            <p:cNvSpPr/>
            <p:nvPr/>
          </p:nvSpPr>
          <p:spPr>
            <a:xfrm>
              <a:off x="6945779" y="2052852"/>
              <a:ext cx="22513" cy="181442"/>
            </a:xfrm>
            <a:custGeom>
              <a:avLst/>
              <a:gdLst/>
              <a:ahLst/>
              <a:cxnLst/>
              <a:rect l="l" t="t" r="r" b="b"/>
              <a:pathLst>
                <a:path w="337" h="2716" extrusionOk="0">
                  <a:moveTo>
                    <a:pt x="1" y="0"/>
                  </a:moveTo>
                  <a:lnTo>
                    <a:pt x="1" y="2715"/>
                  </a:lnTo>
                  <a:lnTo>
                    <a:pt x="337" y="2715"/>
                  </a:lnTo>
                  <a:lnTo>
                    <a:pt x="3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4"/>
            <p:cNvSpPr/>
            <p:nvPr/>
          </p:nvSpPr>
          <p:spPr>
            <a:xfrm>
              <a:off x="6957003" y="2206841"/>
              <a:ext cx="30463" cy="10422"/>
            </a:xfrm>
            <a:custGeom>
              <a:avLst/>
              <a:gdLst/>
              <a:ahLst/>
              <a:cxnLst/>
              <a:rect l="l" t="t" r="r" b="b"/>
              <a:pathLst>
                <a:path w="456" h="156" extrusionOk="0">
                  <a:moveTo>
                    <a:pt x="1" y="0"/>
                  </a:moveTo>
                  <a:lnTo>
                    <a:pt x="1" y="155"/>
                  </a:lnTo>
                  <a:lnTo>
                    <a:pt x="456" y="155"/>
                  </a:lnTo>
                  <a:lnTo>
                    <a:pt x="456" y="0"/>
                  </a:lnTo>
                  <a:close/>
                </a:path>
              </a:pathLst>
            </a:custGeom>
            <a:solidFill>
              <a:srgbClr val="C2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4"/>
            <p:cNvSpPr/>
            <p:nvPr/>
          </p:nvSpPr>
          <p:spPr>
            <a:xfrm>
              <a:off x="6957003" y="2172636"/>
              <a:ext cx="30463" cy="10355"/>
            </a:xfrm>
            <a:custGeom>
              <a:avLst/>
              <a:gdLst/>
              <a:ahLst/>
              <a:cxnLst/>
              <a:rect l="l" t="t" r="r" b="b"/>
              <a:pathLst>
                <a:path w="456" h="155" extrusionOk="0">
                  <a:moveTo>
                    <a:pt x="1" y="1"/>
                  </a:moveTo>
                  <a:lnTo>
                    <a:pt x="1" y="154"/>
                  </a:lnTo>
                  <a:lnTo>
                    <a:pt x="456" y="154"/>
                  </a:lnTo>
                  <a:lnTo>
                    <a:pt x="456" y="1"/>
                  </a:lnTo>
                  <a:close/>
                </a:path>
              </a:pathLst>
            </a:custGeom>
            <a:solidFill>
              <a:srgbClr val="C2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4"/>
            <p:cNvSpPr/>
            <p:nvPr/>
          </p:nvSpPr>
          <p:spPr>
            <a:xfrm>
              <a:off x="6957003" y="2138364"/>
              <a:ext cx="30463" cy="10355"/>
            </a:xfrm>
            <a:custGeom>
              <a:avLst/>
              <a:gdLst/>
              <a:ahLst/>
              <a:cxnLst/>
              <a:rect l="l" t="t" r="r" b="b"/>
              <a:pathLst>
                <a:path w="456" h="155" extrusionOk="0">
                  <a:moveTo>
                    <a:pt x="1" y="1"/>
                  </a:moveTo>
                  <a:lnTo>
                    <a:pt x="1" y="155"/>
                  </a:lnTo>
                  <a:lnTo>
                    <a:pt x="456" y="155"/>
                  </a:lnTo>
                  <a:lnTo>
                    <a:pt x="456" y="1"/>
                  </a:lnTo>
                  <a:close/>
                </a:path>
              </a:pathLst>
            </a:custGeom>
            <a:solidFill>
              <a:srgbClr val="C2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4"/>
            <p:cNvSpPr/>
            <p:nvPr/>
          </p:nvSpPr>
          <p:spPr>
            <a:xfrm>
              <a:off x="6957003" y="2104159"/>
              <a:ext cx="30463" cy="10288"/>
            </a:xfrm>
            <a:custGeom>
              <a:avLst/>
              <a:gdLst/>
              <a:ahLst/>
              <a:cxnLst/>
              <a:rect l="l" t="t" r="r" b="b"/>
              <a:pathLst>
                <a:path w="456" h="154" extrusionOk="0">
                  <a:moveTo>
                    <a:pt x="1" y="0"/>
                  </a:moveTo>
                  <a:lnTo>
                    <a:pt x="1" y="154"/>
                  </a:lnTo>
                  <a:lnTo>
                    <a:pt x="456" y="154"/>
                  </a:lnTo>
                  <a:lnTo>
                    <a:pt x="456" y="0"/>
                  </a:lnTo>
                  <a:close/>
                </a:path>
              </a:pathLst>
            </a:custGeom>
            <a:solidFill>
              <a:srgbClr val="C2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4"/>
            <p:cNvSpPr/>
            <p:nvPr/>
          </p:nvSpPr>
          <p:spPr>
            <a:xfrm>
              <a:off x="6957003" y="2069955"/>
              <a:ext cx="30463" cy="10221"/>
            </a:xfrm>
            <a:custGeom>
              <a:avLst/>
              <a:gdLst/>
              <a:ahLst/>
              <a:cxnLst/>
              <a:rect l="l" t="t" r="r" b="b"/>
              <a:pathLst>
                <a:path w="456" h="153" extrusionOk="0">
                  <a:moveTo>
                    <a:pt x="1" y="1"/>
                  </a:moveTo>
                  <a:lnTo>
                    <a:pt x="1" y="153"/>
                  </a:lnTo>
                  <a:lnTo>
                    <a:pt x="456" y="153"/>
                  </a:lnTo>
                  <a:lnTo>
                    <a:pt x="4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4"/>
            <p:cNvSpPr/>
            <p:nvPr/>
          </p:nvSpPr>
          <p:spPr>
            <a:xfrm>
              <a:off x="7075651" y="2052852"/>
              <a:ext cx="60793" cy="181442"/>
            </a:xfrm>
            <a:custGeom>
              <a:avLst/>
              <a:gdLst/>
              <a:ahLst/>
              <a:cxnLst/>
              <a:rect l="l" t="t" r="r" b="b"/>
              <a:pathLst>
                <a:path w="910" h="2716" extrusionOk="0">
                  <a:moveTo>
                    <a:pt x="1" y="0"/>
                  </a:moveTo>
                  <a:lnTo>
                    <a:pt x="1" y="2715"/>
                  </a:lnTo>
                  <a:lnTo>
                    <a:pt x="909" y="2715"/>
                  </a:lnTo>
                  <a:lnTo>
                    <a:pt x="9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4"/>
            <p:cNvSpPr/>
            <p:nvPr/>
          </p:nvSpPr>
          <p:spPr>
            <a:xfrm>
              <a:off x="7088344" y="2062406"/>
              <a:ext cx="41620" cy="162403"/>
            </a:xfrm>
            <a:custGeom>
              <a:avLst/>
              <a:gdLst/>
              <a:ahLst/>
              <a:cxnLst/>
              <a:rect l="l" t="t" r="r" b="b"/>
              <a:pathLst>
                <a:path w="623" h="2431" extrusionOk="0">
                  <a:moveTo>
                    <a:pt x="1" y="1"/>
                  </a:moveTo>
                  <a:lnTo>
                    <a:pt x="1" y="2430"/>
                  </a:lnTo>
                  <a:lnTo>
                    <a:pt x="622" y="2430"/>
                  </a:lnTo>
                  <a:lnTo>
                    <a:pt x="622"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4"/>
            <p:cNvSpPr/>
            <p:nvPr/>
          </p:nvSpPr>
          <p:spPr>
            <a:xfrm>
              <a:off x="7098632" y="2062406"/>
              <a:ext cx="31332" cy="162403"/>
            </a:xfrm>
            <a:custGeom>
              <a:avLst/>
              <a:gdLst/>
              <a:ahLst/>
              <a:cxnLst/>
              <a:rect l="l" t="t" r="r" b="b"/>
              <a:pathLst>
                <a:path w="469" h="2431" extrusionOk="0">
                  <a:moveTo>
                    <a:pt x="0" y="1"/>
                  </a:moveTo>
                  <a:lnTo>
                    <a:pt x="0" y="2430"/>
                  </a:lnTo>
                  <a:lnTo>
                    <a:pt x="468" y="2430"/>
                  </a:lnTo>
                  <a:lnTo>
                    <a:pt x="4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4"/>
            <p:cNvSpPr/>
            <p:nvPr/>
          </p:nvSpPr>
          <p:spPr>
            <a:xfrm>
              <a:off x="7136377" y="2052852"/>
              <a:ext cx="22380" cy="181442"/>
            </a:xfrm>
            <a:custGeom>
              <a:avLst/>
              <a:gdLst/>
              <a:ahLst/>
              <a:cxnLst/>
              <a:rect l="l" t="t" r="r" b="b"/>
              <a:pathLst>
                <a:path w="335" h="2716" extrusionOk="0">
                  <a:moveTo>
                    <a:pt x="0" y="0"/>
                  </a:moveTo>
                  <a:lnTo>
                    <a:pt x="0" y="2715"/>
                  </a:lnTo>
                  <a:lnTo>
                    <a:pt x="335" y="2715"/>
                  </a:lnTo>
                  <a:lnTo>
                    <a:pt x="3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4"/>
            <p:cNvSpPr/>
            <p:nvPr/>
          </p:nvSpPr>
          <p:spPr>
            <a:xfrm>
              <a:off x="7147467" y="2206841"/>
              <a:ext cx="30463" cy="10422"/>
            </a:xfrm>
            <a:custGeom>
              <a:avLst/>
              <a:gdLst/>
              <a:ahLst/>
              <a:cxnLst/>
              <a:rect l="l" t="t" r="r" b="b"/>
              <a:pathLst>
                <a:path w="456" h="156" extrusionOk="0">
                  <a:moveTo>
                    <a:pt x="1" y="0"/>
                  </a:moveTo>
                  <a:lnTo>
                    <a:pt x="1" y="155"/>
                  </a:lnTo>
                  <a:lnTo>
                    <a:pt x="456" y="155"/>
                  </a:lnTo>
                  <a:lnTo>
                    <a:pt x="456" y="0"/>
                  </a:lnTo>
                  <a:close/>
                </a:path>
              </a:pathLst>
            </a:custGeom>
            <a:solidFill>
              <a:srgbClr val="C2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4"/>
            <p:cNvSpPr/>
            <p:nvPr/>
          </p:nvSpPr>
          <p:spPr>
            <a:xfrm>
              <a:off x="7147467" y="2172636"/>
              <a:ext cx="30463" cy="10355"/>
            </a:xfrm>
            <a:custGeom>
              <a:avLst/>
              <a:gdLst/>
              <a:ahLst/>
              <a:cxnLst/>
              <a:rect l="l" t="t" r="r" b="b"/>
              <a:pathLst>
                <a:path w="456" h="155" extrusionOk="0">
                  <a:moveTo>
                    <a:pt x="1" y="1"/>
                  </a:moveTo>
                  <a:lnTo>
                    <a:pt x="1" y="154"/>
                  </a:lnTo>
                  <a:lnTo>
                    <a:pt x="456" y="154"/>
                  </a:lnTo>
                  <a:lnTo>
                    <a:pt x="456" y="1"/>
                  </a:lnTo>
                  <a:close/>
                </a:path>
              </a:pathLst>
            </a:custGeom>
            <a:solidFill>
              <a:srgbClr val="C2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4"/>
            <p:cNvSpPr/>
            <p:nvPr/>
          </p:nvSpPr>
          <p:spPr>
            <a:xfrm>
              <a:off x="7147467" y="2138364"/>
              <a:ext cx="30463" cy="10355"/>
            </a:xfrm>
            <a:custGeom>
              <a:avLst/>
              <a:gdLst/>
              <a:ahLst/>
              <a:cxnLst/>
              <a:rect l="l" t="t" r="r" b="b"/>
              <a:pathLst>
                <a:path w="456" h="155" extrusionOk="0">
                  <a:moveTo>
                    <a:pt x="1" y="1"/>
                  </a:moveTo>
                  <a:lnTo>
                    <a:pt x="1" y="155"/>
                  </a:lnTo>
                  <a:lnTo>
                    <a:pt x="456" y="155"/>
                  </a:lnTo>
                  <a:lnTo>
                    <a:pt x="4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4"/>
            <p:cNvSpPr/>
            <p:nvPr/>
          </p:nvSpPr>
          <p:spPr>
            <a:xfrm>
              <a:off x="7147467" y="2104159"/>
              <a:ext cx="30463" cy="10288"/>
            </a:xfrm>
            <a:custGeom>
              <a:avLst/>
              <a:gdLst/>
              <a:ahLst/>
              <a:cxnLst/>
              <a:rect l="l" t="t" r="r" b="b"/>
              <a:pathLst>
                <a:path w="456" h="154" extrusionOk="0">
                  <a:moveTo>
                    <a:pt x="1" y="0"/>
                  </a:moveTo>
                  <a:lnTo>
                    <a:pt x="1" y="154"/>
                  </a:lnTo>
                  <a:lnTo>
                    <a:pt x="456" y="154"/>
                  </a:lnTo>
                  <a:lnTo>
                    <a:pt x="4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4"/>
            <p:cNvSpPr/>
            <p:nvPr/>
          </p:nvSpPr>
          <p:spPr>
            <a:xfrm>
              <a:off x="7147467" y="2069955"/>
              <a:ext cx="30463" cy="10221"/>
            </a:xfrm>
            <a:custGeom>
              <a:avLst/>
              <a:gdLst/>
              <a:ahLst/>
              <a:cxnLst/>
              <a:rect l="l" t="t" r="r" b="b"/>
              <a:pathLst>
                <a:path w="456" h="153" extrusionOk="0">
                  <a:moveTo>
                    <a:pt x="1" y="1"/>
                  </a:moveTo>
                  <a:lnTo>
                    <a:pt x="1" y="153"/>
                  </a:lnTo>
                  <a:lnTo>
                    <a:pt x="456" y="153"/>
                  </a:lnTo>
                  <a:lnTo>
                    <a:pt x="4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4"/>
            <p:cNvSpPr/>
            <p:nvPr/>
          </p:nvSpPr>
          <p:spPr>
            <a:xfrm>
              <a:off x="6855791" y="3207798"/>
              <a:ext cx="43223" cy="32534"/>
            </a:xfrm>
            <a:custGeom>
              <a:avLst/>
              <a:gdLst/>
              <a:ahLst/>
              <a:cxnLst/>
              <a:rect l="l" t="t" r="r" b="b"/>
              <a:pathLst>
                <a:path w="647" h="487" extrusionOk="0">
                  <a:moveTo>
                    <a:pt x="31" y="1"/>
                  </a:moveTo>
                  <a:lnTo>
                    <a:pt x="1" y="31"/>
                  </a:lnTo>
                  <a:lnTo>
                    <a:pt x="1" y="105"/>
                  </a:lnTo>
                  <a:lnTo>
                    <a:pt x="6" y="169"/>
                  </a:lnTo>
                  <a:cubicBezTo>
                    <a:pt x="35" y="349"/>
                    <a:pt x="193" y="486"/>
                    <a:pt x="382" y="486"/>
                  </a:cubicBezTo>
                  <a:lnTo>
                    <a:pt x="647" y="486"/>
                  </a:lnTo>
                  <a:lnTo>
                    <a:pt x="647" y="425"/>
                  </a:lnTo>
                  <a:lnTo>
                    <a:pt x="382" y="425"/>
                  </a:lnTo>
                  <a:cubicBezTo>
                    <a:pt x="227" y="425"/>
                    <a:pt x="98" y="314"/>
                    <a:pt x="69" y="166"/>
                  </a:cubicBezTo>
                  <a:lnTo>
                    <a:pt x="63" y="105"/>
                  </a:lnTo>
                  <a:lnTo>
                    <a:pt x="63" y="31"/>
                  </a:lnTo>
                  <a:lnTo>
                    <a:pt x="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4"/>
            <p:cNvSpPr/>
            <p:nvPr/>
          </p:nvSpPr>
          <p:spPr>
            <a:xfrm>
              <a:off x="6827332" y="3115272"/>
              <a:ext cx="58120" cy="103815"/>
            </a:xfrm>
            <a:custGeom>
              <a:avLst/>
              <a:gdLst/>
              <a:ahLst/>
              <a:cxnLst/>
              <a:rect l="l" t="t" r="r" b="b"/>
              <a:pathLst>
                <a:path w="870" h="1554" extrusionOk="0">
                  <a:moveTo>
                    <a:pt x="1" y="1"/>
                  </a:moveTo>
                  <a:lnTo>
                    <a:pt x="2" y="1296"/>
                  </a:lnTo>
                  <a:cubicBezTo>
                    <a:pt x="2" y="1438"/>
                    <a:pt x="196" y="1554"/>
                    <a:pt x="435" y="1554"/>
                  </a:cubicBezTo>
                  <a:cubicBezTo>
                    <a:pt x="508" y="1554"/>
                    <a:pt x="576" y="1544"/>
                    <a:pt x="635" y="1525"/>
                  </a:cubicBezTo>
                  <a:cubicBezTo>
                    <a:pt x="774" y="1483"/>
                    <a:pt x="870" y="1396"/>
                    <a:pt x="870" y="1296"/>
                  </a:cubicBezTo>
                  <a:lnTo>
                    <a:pt x="870"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4"/>
            <p:cNvSpPr/>
            <p:nvPr/>
          </p:nvSpPr>
          <p:spPr>
            <a:xfrm>
              <a:off x="6827466" y="3098103"/>
              <a:ext cx="57987" cy="34471"/>
            </a:xfrm>
            <a:custGeom>
              <a:avLst/>
              <a:gdLst/>
              <a:ahLst/>
              <a:cxnLst/>
              <a:rect l="l" t="t" r="r" b="b"/>
              <a:pathLst>
                <a:path w="868" h="516" extrusionOk="0">
                  <a:moveTo>
                    <a:pt x="433" y="0"/>
                  </a:moveTo>
                  <a:cubicBezTo>
                    <a:pt x="194" y="0"/>
                    <a:pt x="0" y="116"/>
                    <a:pt x="0" y="258"/>
                  </a:cubicBezTo>
                  <a:cubicBezTo>
                    <a:pt x="0" y="400"/>
                    <a:pt x="194" y="516"/>
                    <a:pt x="433" y="516"/>
                  </a:cubicBezTo>
                  <a:cubicBezTo>
                    <a:pt x="506" y="516"/>
                    <a:pt x="572" y="506"/>
                    <a:pt x="633" y="488"/>
                  </a:cubicBezTo>
                  <a:cubicBezTo>
                    <a:pt x="772" y="445"/>
                    <a:pt x="868" y="358"/>
                    <a:pt x="868" y="258"/>
                  </a:cubicBezTo>
                  <a:cubicBezTo>
                    <a:pt x="868" y="116"/>
                    <a:pt x="674" y="0"/>
                    <a:pt x="4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4"/>
            <p:cNvSpPr/>
            <p:nvPr/>
          </p:nvSpPr>
          <p:spPr>
            <a:xfrm>
              <a:off x="6832209" y="3102913"/>
              <a:ext cx="48434" cy="24918"/>
            </a:xfrm>
            <a:custGeom>
              <a:avLst/>
              <a:gdLst/>
              <a:ahLst/>
              <a:cxnLst/>
              <a:rect l="l" t="t" r="r" b="b"/>
              <a:pathLst>
                <a:path w="725" h="373" extrusionOk="0">
                  <a:moveTo>
                    <a:pt x="362" y="1"/>
                  </a:moveTo>
                  <a:cubicBezTo>
                    <a:pt x="149" y="1"/>
                    <a:pt x="0" y="98"/>
                    <a:pt x="0" y="186"/>
                  </a:cubicBezTo>
                  <a:cubicBezTo>
                    <a:pt x="0" y="274"/>
                    <a:pt x="149" y="373"/>
                    <a:pt x="362" y="373"/>
                  </a:cubicBezTo>
                  <a:cubicBezTo>
                    <a:pt x="577" y="373"/>
                    <a:pt x="724" y="274"/>
                    <a:pt x="724" y="186"/>
                  </a:cubicBezTo>
                  <a:cubicBezTo>
                    <a:pt x="724" y="98"/>
                    <a:pt x="577" y="1"/>
                    <a:pt x="36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4"/>
            <p:cNvSpPr/>
            <p:nvPr/>
          </p:nvSpPr>
          <p:spPr>
            <a:xfrm>
              <a:off x="6827332" y="3170253"/>
              <a:ext cx="200" cy="7616"/>
            </a:xfrm>
            <a:custGeom>
              <a:avLst/>
              <a:gdLst/>
              <a:ahLst/>
              <a:cxnLst/>
              <a:rect l="l" t="t" r="r" b="b"/>
              <a:pathLst>
                <a:path w="3" h="114" extrusionOk="0">
                  <a:moveTo>
                    <a:pt x="1" y="1"/>
                  </a:moveTo>
                  <a:cubicBezTo>
                    <a:pt x="1" y="5"/>
                    <a:pt x="1" y="10"/>
                    <a:pt x="1" y="12"/>
                  </a:cubicBezTo>
                  <a:lnTo>
                    <a:pt x="2" y="114"/>
                  </a:lnTo>
                  <a:lnTo>
                    <a:pt x="1" y="1"/>
                  </a:lnTo>
                  <a:close/>
                </a:path>
              </a:pathLst>
            </a:custGeom>
            <a:solidFill>
              <a:srgbClr val="D69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4"/>
            <p:cNvSpPr/>
            <p:nvPr/>
          </p:nvSpPr>
          <p:spPr>
            <a:xfrm>
              <a:off x="6827332" y="3171055"/>
              <a:ext cx="42488" cy="26989"/>
            </a:xfrm>
            <a:custGeom>
              <a:avLst/>
              <a:gdLst/>
              <a:ahLst/>
              <a:cxnLst/>
              <a:rect l="l" t="t" r="r" b="b"/>
              <a:pathLst>
                <a:path w="636" h="404" extrusionOk="0">
                  <a:moveTo>
                    <a:pt x="1" y="0"/>
                  </a:moveTo>
                  <a:lnTo>
                    <a:pt x="2" y="102"/>
                  </a:lnTo>
                  <a:lnTo>
                    <a:pt x="2" y="145"/>
                  </a:lnTo>
                  <a:cubicBezTo>
                    <a:pt x="2" y="287"/>
                    <a:pt x="196" y="403"/>
                    <a:pt x="435" y="403"/>
                  </a:cubicBezTo>
                  <a:cubicBezTo>
                    <a:pt x="508" y="403"/>
                    <a:pt x="574" y="393"/>
                    <a:pt x="635" y="374"/>
                  </a:cubicBezTo>
                  <a:lnTo>
                    <a:pt x="635" y="219"/>
                  </a:lnTo>
                  <a:cubicBezTo>
                    <a:pt x="574" y="237"/>
                    <a:pt x="508" y="247"/>
                    <a:pt x="435" y="247"/>
                  </a:cubicBezTo>
                  <a:cubicBezTo>
                    <a:pt x="202" y="247"/>
                    <a:pt x="12" y="138"/>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4"/>
            <p:cNvSpPr/>
            <p:nvPr/>
          </p:nvSpPr>
          <p:spPr>
            <a:xfrm>
              <a:off x="6885387" y="3177802"/>
              <a:ext cx="67" cy="3474"/>
            </a:xfrm>
            <a:custGeom>
              <a:avLst/>
              <a:gdLst/>
              <a:ahLst/>
              <a:cxnLst/>
              <a:rect l="l" t="t" r="r" b="b"/>
              <a:pathLst>
                <a:path w="1" h="52" extrusionOk="0">
                  <a:moveTo>
                    <a:pt x="1" y="52"/>
                  </a:moveTo>
                  <a:lnTo>
                    <a:pt x="1" y="1"/>
                  </a:lnTo>
                  <a:lnTo>
                    <a:pt x="1" y="44"/>
                  </a:lnTo>
                  <a:lnTo>
                    <a:pt x="1" y="52"/>
                  </a:lnTo>
                  <a:close/>
                </a:path>
              </a:pathLst>
            </a:custGeom>
            <a:solidFill>
              <a:srgbClr val="FDAB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4"/>
            <p:cNvSpPr/>
            <p:nvPr/>
          </p:nvSpPr>
          <p:spPr>
            <a:xfrm>
              <a:off x="6869754" y="3147606"/>
              <a:ext cx="15699" cy="69544"/>
            </a:xfrm>
            <a:custGeom>
              <a:avLst/>
              <a:gdLst/>
              <a:ahLst/>
              <a:cxnLst/>
              <a:rect l="l" t="t" r="r" b="b"/>
              <a:pathLst>
                <a:path w="235" h="1041" extrusionOk="0">
                  <a:moveTo>
                    <a:pt x="235" y="1"/>
                  </a:moveTo>
                  <a:cubicBezTo>
                    <a:pt x="228" y="95"/>
                    <a:pt x="133" y="178"/>
                    <a:pt x="0" y="218"/>
                  </a:cubicBezTo>
                  <a:lnTo>
                    <a:pt x="0" y="570"/>
                  </a:lnTo>
                  <a:cubicBezTo>
                    <a:pt x="139" y="527"/>
                    <a:pt x="235" y="440"/>
                    <a:pt x="235" y="340"/>
                  </a:cubicBezTo>
                  <a:lnTo>
                    <a:pt x="235" y="1"/>
                  </a:lnTo>
                  <a:close/>
                  <a:moveTo>
                    <a:pt x="235" y="504"/>
                  </a:moveTo>
                  <a:cubicBezTo>
                    <a:pt x="231" y="599"/>
                    <a:pt x="136" y="683"/>
                    <a:pt x="0" y="725"/>
                  </a:cubicBezTo>
                  <a:lnTo>
                    <a:pt x="0" y="1041"/>
                  </a:lnTo>
                  <a:cubicBezTo>
                    <a:pt x="139" y="999"/>
                    <a:pt x="235" y="912"/>
                    <a:pt x="235" y="812"/>
                  </a:cubicBezTo>
                  <a:lnTo>
                    <a:pt x="235" y="504"/>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4"/>
            <p:cNvSpPr/>
            <p:nvPr/>
          </p:nvSpPr>
          <p:spPr>
            <a:xfrm>
              <a:off x="6869754" y="3170253"/>
              <a:ext cx="15699" cy="25854"/>
            </a:xfrm>
            <a:custGeom>
              <a:avLst/>
              <a:gdLst/>
              <a:ahLst/>
              <a:cxnLst/>
              <a:rect l="l" t="t" r="r" b="b"/>
              <a:pathLst>
                <a:path w="235" h="387" extrusionOk="0">
                  <a:moveTo>
                    <a:pt x="235" y="1"/>
                  </a:moveTo>
                  <a:cubicBezTo>
                    <a:pt x="235" y="101"/>
                    <a:pt x="139" y="188"/>
                    <a:pt x="0" y="231"/>
                  </a:cubicBezTo>
                  <a:lnTo>
                    <a:pt x="0" y="386"/>
                  </a:lnTo>
                  <a:cubicBezTo>
                    <a:pt x="136" y="344"/>
                    <a:pt x="231" y="260"/>
                    <a:pt x="235" y="165"/>
                  </a:cubicBezTo>
                  <a:lnTo>
                    <a:pt x="235" y="114"/>
                  </a:lnTo>
                  <a:lnTo>
                    <a:pt x="23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4"/>
            <p:cNvSpPr/>
            <p:nvPr/>
          </p:nvSpPr>
          <p:spPr>
            <a:xfrm>
              <a:off x="6869754" y="3115272"/>
              <a:ext cx="15699" cy="36609"/>
            </a:xfrm>
            <a:custGeom>
              <a:avLst/>
              <a:gdLst/>
              <a:ahLst/>
              <a:cxnLst/>
              <a:rect l="l" t="t" r="r" b="b"/>
              <a:pathLst>
                <a:path w="235" h="548" extrusionOk="0">
                  <a:moveTo>
                    <a:pt x="235" y="1"/>
                  </a:moveTo>
                  <a:cubicBezTo>
                    <a:pt x="235" y="101"/>
                    <a:pt x="139" y="188"/>
                    <a:pt x="0" y="231"/>
                  </a:cubicBezTo>
                  <a:lnTo>
                    <a:pt x="0" y="547"/>
                  </a:lnTo>
                  <a:cubicBezTo>
                    <a:pt x="139" y="504"/>
                    <a:pt x="235" y="417"/>
                    <a:pt x="235" y="317"/>
                  </a:cubicBezTo>
                  <a:lnTo>
                    <a:pt x="235" y="1"/>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4"/>
            <p:cNvSpPr/>
            <p:nvPr/>
          </p:nvSpPr>
          <p:spPr>
            <a:xfrm>
              <a:off x="6827332" y="3136382"/>
              <a:ext cx="67" cy="3006"/>
            </a:xfrm>
            <a:custGeom>
              <a:avLst/>
              <a:gdLst/>
              <a:ahLst/>
              <a:cxnLst/>
              <a:rect l="l" t="t" r="r" b="b"/>
              <a:pathLst>
                <a:path w="1" h="45" extrusionOk="0">
                  <a:moveTo>
                    <a:pt x="1" y="44"/>
                  </a:moveTo>
                  <a:lnTo>
                    <a:pt x="1" y="1"/>
                  </a:lnTo>
                  <a:cubicBezTo>
                    <a:pt x="1" y="4"/>
                    <a:pt x="1" y="5"/>
                    <a:pt x="1" y="8"/>
                  </a:cubicBezTo>
                  <a:lnTo>
                    <a:pt x="1" y="44"/>
                  </a:lnTo>
                  <a:close/>
                </a:path>
              </a:pathLst>
            </a:custGeom>
            <a:solidFill>
              <a:srgbClr val="D69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4"/>
            <p:cNvSpPr/>
            <p:nvPr/>
          </p:nvSpPr>
          <p:spPr>
            <a:xfrm>
              <a:off x="6827332" y="3136917"/>
              <a:ext cx="42488" cy="27256"/>
            </a:xfrm>
            <a:custGeom>
              <a:avLst/>
              <a:gdLst/>
              <a:ahLst/>
              <a:cxnLst/>
              <a:rect l="l" t="t" r="r" b="b"/>
              <a:pathLst>
                <a:path w="636" h="408" extrusionOk="0">
                  <a:moveTo>
                    <a:pt x="1" y="0"/>
                  </a:moveTo>
                  <a:lnTo>
                    <a:pt x="1" y="36"/>
                  </a:lnTo>
                  <a:lnTo>
                    <a:pt x="2" y="149"/>
                  </a:lnTo>
                  <a:cubicBezTo>
                    <a:pt x="2" y="291"/>
                    <a:pt x="196" y="407"/>
                    <a:pt x="435" y="407"/>
                  </a:cubicBezTo>
                  <a:cubicBezTo>
                    <a:pt x="508" y="407"/>
                    <a:pt x="574" y="397"/>
                    <a:pt x="635" y="378"/>
                  </a:cubicBezTo>
                  <a:lnTo>
                    <a:pt x="635" y="223"/>
                  </a:lnTo>
                  <a:cubicBezTo>
                    <a:pt x="574" y="240"/>
                    <a:pt x="508" y="251"/>
                    <a:pt x="435" y="251"/>
                  </a:cubicBezTo>
                  <a:cubicBezTo>
                    <a:pt x="201" y="251"/>
                    <a:pt x="8" y="139"/>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4"/>
            <p:cNvSpPr/>
            <p:nvPr/>
          </p:nvSpPr>
          <p:spPr>
            <a:xfrm>
              <a:off x="6885387" y="3139322"/>
              <a:ext cx="67" cy="8351"/>
            </a:xfrm>
            <a:custGeom>
              <a:avLst/>
              <a:gdLst/>
              <a:ahLst/>
              <a:cxnLst/>
              <a:rect l="l" t="t" r="r" b="b"/>
              <a:pathLst>
                <a:path w="1" h="125" extrusionOk="0">
                  <a:moveTo>
                    <a:pt x="1" y="125"/>
                  </a:moveTo>
                  <a:lnTo>
                    <a:pt x="1" y="0"/>
                  </a:lnTo>
                  <a:lnTo>
                    <a:pt x="1" y="113"/>
                  </a:lnTo>
                  <a:cubicBezTo>
                    <a:pt x="1" y="116"/>
                    <a:pt x="1" y="120"/>
                    <a:pt x="1" y="125"/>
                  </a:cubicBezTo>
                  <a:close/>
                </a:path>
              </a:pathLst>
            </a:custGeom>
            <a:solidFill>
              <a:srgbClr val="FDAB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4"/>
            <p:cNvSpPr/>
            <p:nvPr/>
          </p:nvSpPr>
          <p:spPr>
            <a:xfrm>
              <a:off x="6869754" y="3136382"/>
              <a:ext cx="15699" cy="25854"/>
            </a:xfrm>
            <a:custGeom>
              <a:avLst/>
              <a:gdLst/>
              <a:ahLst/>
              <a:cxnLst/>
              <a:rect l="l" t="t" r="r" b="b"/>
              <a:pathLst>
                <a:path w="235" h="387" extrusionOk="0">
                  <a:moveTo>
                    <a:pt x="235" y="1"/>
                  </a:moveTo>
                  <a:cubicBezTo>
                    <a:pt x="235" y="101"/>
                    <a:pt x="139" y="188"/>
                    <a:pt x="0" y="230"/>
                  </a:cubicBezTo>
                  <a:lnTo>
                    <a:pt x="0" y="386"/>
                  </a:lnTo>
                  <a:cubicBezTo>
                    <a:pt x="133" y="346"/>
                    <a:pt x="228" y="263"/>
                    <a:pt x="235" y="169"/>
                  </a:cubicBezTo>
                  <a:lnTo>
                    <a:pt x="235" y="44"/>
                  </a:lnTo>
                  <a:lnTo>
                    <a:pt x="23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4"/>
            <p:cNvSpPr/>
            <p:nvPr/>
          </p:nvSpPr>
          <p:spPr>
            <a:xfrm>
              <a:off x="6827332" y="3171923"/>
              <a:ext cx="58120" cy="27657"/>
            </a:xfrm>
            <a:custGeom>
              <a:avLst/>
              <a:gdLst/>
              <a:ahLst/>
              <a:cxnLst/>
              <a:rect l="l" t="t" r="r" b="b"/>
              <a:pathLst>
                <a:path w="870" h="414" extrusionOk="0">
                  <a:moveTo>
                    <a:pt x="870" y="0"/>
                  </a:moveTo>
                  <a:cubicBezTo>
                    <a:pt x="870" y="142"/>
                    <a:pt x="676" y="258"/>
                    <a:pt x="435" y="258"/>
                  </a:cubicBezTo>
                  <a:cubicBezTo>
                    <a:pt x="196" y="258"/>
                    <a:pt x="2" y="142"/>
                    <a:pt x="1" y="0"/>
                  </a:cubicBezTo>
                  <a:lnTo>
                    <a:pt x="1" y="0"/>
                  </a:lnTo>
                  <a:lnTo>
                    <a:pt x="2" y="155"/>
                  </a:lnTo>
                  <a:cubicBezTo>
                    <a:pt x="2" y="299"/>
                    <a:pt x="196" y="413"/>
                    <a:pt x="435" y="413"/>
                  </a:cubicBezTo>
                  <a:cubicBezTo>
                    <a:pt x="676" y="413"/>
                    <a:pt x="870" y="299"/>
                    <a:pt x="870" y="155"/>
                  </a:cubicBezTo>
                  <a:lnTo>
                    <a:pt x="8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4"/>
            <p:cNvSpPr/>
            <p:nvPr/>
          </p:nvSpPr>
          <p:spPr>
            <a:xfrm>
              <a:off x="6827332" y="3138053"/>
              <a:ext cx="58120" cy="27657"/>
            </a:xfrm>
            <a:custGeom>
              <a:avLst/>
              <a:gdLst/>
              <a:ahLst/>
              <a:cxnLst/>
              <a:rect l="l" t="t" r="r" b="b"/>
              <a:pathLst>
                <a:path w="870" h="414" extrusionOk="0">
                  <a:moveTo>
                    <a:pt x="870" y="0"/>
                  </a:moveTo>
                  <a:cubicBezTo>
                    <a:pt x="870" y="142"/>
                    <a:pt x="676" y="258"/>
                    <a:pt x="435" y="258"/>
                  </a:cubicBezTo>
                  <a:cubicBezTo>
                    <a:pt x="196" y="258"/>
                    <a:pt x="2" y="142"/>
                    <a:pt x="1" y="0"/>
                  </a:cubicBezTo>
                  <a:lnTo>
                    <a:pt x="1" y="0"/>
                  </a:lnTo>
                  <a:lnTo>
                    <a:pt x="2" y="155"/>
                  </a:lnTo>
                  <a:cubicBezTo>
                    <a:pt x="2" y="299"/>
                    <a:pt x="196" y="413"/>
                    <a:pt x="435" y="413"/>
                  </a:cubicBezTo>
                  <a:cubicBezTo>
                    <a:pt x="676" y="413"/>
                    <a:pt x="870" y="299"/>
                    <a:pt x="870" y="155"/>
                  </a:cubicBezTo>
                  <a:lnTo>
                    <a:pt x="8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4"/>
            <p:cNvSpPr/>
            <p:nvPr/>
          </p:nvSpPr>
          <p:spPr>
            <a:xfrm>
              <a:off x="6855791" y="3084942"/>
              <a:ext cx="43223" cy="32467"/>
            </a:xfrm>
            <a:custGeom>
              <a:avLst/>
              <a:gdLst/>
              <a:ahLst/>
              <a:cxnLst/>
              <a:rect l="l" t="t" r="r" b="b"/>
              <a:pathLst>
                <a:path w="647" h="486" extrusionOk="0">
                  <a:moveTo>
                    <a:pt x="382" y="0"/>
                  </a:moveTo>
                  <a:cubicBezTo>
                    <a:pt x="238" y="0"/>
                    <a:pt x="112" y="80"/>
                    <a:pt x="47" y="197"/>
                  </a:cubicBezTo>
                  <a:lnTo>
                    <a:pt x="18" y="270"/>
                  </a:lnTo>
                  <a:cubicBezTo>
                    <a:pt x="6" y="304"/>
                    <a:pt x="1" y="342"/>
                    <a:pt x="1" y="381"/>
                  </a:cubicBezTo>
                  <a:lnTo>
                    <a:pt x="1" y="455"/>
                  </a:lnTo>
                  <a:lnTo>
                    <a:pt x="31" y="485"/>
                  </a:lnTo>
                  <a:lnTo>
                    <a:pt x="63" y="455"/>
                  </a:lnTo>
                  <a:lnTo>
                    <a:pt x="63" y="381"/>
                  </a:lnTo>
                  <a:cubicBezTo>
                    <a:pt x="63" y="343"/>
                    <a:pt x="70" y="307"/>
                    <a:pt x="82" y="272"/>
                  </a:cubicBezTo>
                  <a:lnTo>
                    <a:pt x="116" y="204"/>
                  </a:lnTo>
                  <a:cubicBezTo>
                    <a:pt x="173" y="119"/>
                    <a:pt x="271" y="62"/>
                    <a:pt x="382" y="62"/>
                  </a:cubicBezTo>
                  <a:lnTo>
                    <a:pt x="647" y="62"/>
                  </a:lnTo>
                  <a:lnTo>
                    <a:pt x="6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4"/>
            <p:cNvSpPr/>
            <p:nvPr/>
          </p:nvSpPr>
          <p:spPr>
            <a:xfrm>
              <a:off x="6937362" y="3307206"/>
              <a:ext cx="43223" cy="32601"/>
            </a:xfrm>
            <a:custGeom>
              <a:avLst/>
              <a:gdLst/>
              <a:ahLst/>
              <a:cxnLst/>
              <a:rect l="l" t="t" r="r" b="b"/>
              <a:pathLst>
                <a:path w="647" h="488" extrusionOk="0">
                  <a:moveTo>
                    <a:pt x="31" y="1"/>
                  </a:moveTo>
                  <a:lnTo>
                    <a:pt x="1" y="33"/>
                  </a:lnTo>
                  <a:lnTo>
                    <a:pt x="1" y="105"/>
                  </a:lnTo>
                  <a:lnTo>
                    <a:pt x="5" y="169"/>
                  </a:lnTo>
                  <a:cubicBezTo>
                    <a:pt x="36" y="350"/>
                    <a:pt x="192" y="487"/>
                    <a:pt x="382" y="487"/>
                  </a:cubicBezTo>
                  <a:lnTo>
                    <a:pt x="647" y="487"/>
                  </a:lnTo>
                  <a:lnTo>
                    <a:pt x="647" y="425"/>
                  </a:lnTo>
                  <a:lnTo>
                    <a:pt x="382" y="425"/>
                  </a:lnTo>
                  <a:cubicBezTo>
                    <a:pt x="227" y="425"/>
                    <a:pt x="96" y="314"/>
                    <a:pt x="69" y="166"/>
                  </a:cubicBezTo>
                  <a:lnTo>
                    <a:pt x="62" y="105"/>
                  </a:lnTo>
                  <a:lnTo>
                    <a:pt x="62" y="33"/>
                  </a:lnTo>
                  <a:lnTo>
                    <a:pt x="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4"/>
            <p:cNvSpPr/>
            <p:nvPr/>
          </p:nvSpPr>
          <p:spPr>
            <a:xfrm>
              <a:off x="6908836" y="3214679"/>
              <a:ext cx="58254" cy="103815"/>
            </a:xfrm>
            <a:custGeom>
              <a:avLst/>
              <a:gdLst/>
              <a:ahLst/>
              <a:cxnLst/>
              <a:rect l="l" t="t" r="r" b="b"/>
              <a:pathLst>
                <a:path w="872" h="1554" extrusionOk="0">
                  <a:moveTo>
                    <a:pt x="0" y="1"/>
                  </a:moveTo>
                  <a:lnTo>
                    <a:pt x="2" y="1296"/>
                  </a:lnTo>
                  <a:cubicBezTo>
                    <a:pt x="2" y="1438"/>
                    <a:pt x="196" y="1554"/>
                    <a:pt x="437" y="1554"/>
                  </a:cubicBezTo>
                  <a:cubicBezTo>
                    <a:pt x="508" y="1554"/>
                    <a:pt x="576" y="1544"/>
                    <a:pt x="635" y="1525"/>
                  </a:cubicBezTo>
                  <a:cubicBezTo>
                    <a:pt x="776" y="1483"/>
                    <a:pt x="870" y="1396"/>
                    <a:pt x="871" y="1296"/>
                  </a:cubicBezTo>
                  <a:lnTo>
                    <a:pt x="871"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4"/>
            <p:cNvSpPr/>
            <p:nvPr/>
          </p:nvSpPr>
          <p:spPr>
            <a:xfrm>
              <a:off x="6908902" y="3197443"/>
              <a:ext cx="58054" cy="34538"/>
            </a:xfrm>
            <a:custGeom>
              <a:avLst/>
              <a:gdLst/>
              <a:ahLst/>
              <a:cxnLst/>
              <a:rect l="l" t="t" r="r" b="b"/>
              <a:pathLst>
                <a:path w="869" h="517" extrusionOk="0">
                  <a:moveTo>
                    <a:pt x="436" y="1"/>
                  </a:moveTo>
                  <a:cubicBezTo>
                    <a:pt x="195" y="1"/>
                    <a:pt x="1" y="117"/>
                    <a:pt x="1" y="259"/>
                  </a:cubicBezTo>
                  <a:cubicBezTo>
                    <a:pt x="1" y="402"/>
                    <a:pt x="195" y="517"/>
                    <a:pt x="436" y="517"/>
                  </a:cubicBezTo>
                  <a:cubicBezTo>
                    <a:pt x="507" y="517"/>
                    <a:pt x="575" y="506"/>
                    <a:pt x="634" y="489"/>
                  </a:cubicBezTo>
                  <a:cubicBezTo>
                    <a:pt x="775" y="446"/>
                    <a:pt x="869" y="359"/>
                    <a:pt x="869" y="259"/>
                  </a:cubicBezTo>
                  <a:cubicBezTo>
                    <a:pt x="869" y="117"/>
                    <a:pt x="675" y="1"/>
                    <a:pt x="43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4"/>
            <p:cNvSpPr/>
            <p:nvPr/>
          </p:nvSpPr>
          <p:spPr>
            <a:xfrm>
              <a:off x="6913779" y="3202320"/>
              <a:ext cx="48367" cy="24918"/>
            </a:xfrm>
            <a:custGeom>
              <a:avLst/>
              <a:gdLst/>
              <a:ahLst/>
              <a:cxnLst/>
              <a:rect l="l" t="t" r="r" b="b"/>
              <a:pathLst>
                <a:path w="724" h="373" extrusionOk="0">
                  <a:moveTo>
                    <a:pt x="363" y="0"/>
                  </a:moveTo>
                  <a:cubicBezTo>
                    <a:pt x="148" y="0"/>
                    <a:pt x="0" y="97"/>
                    <a:pt x="0" y="186"/>
                  </a:cubicBezTo>
                  <a:cubicBezTo>
                    <a:pt x="0" y="274"/>
                    <a:pt x="148" y="373"/>
                    <a:pt x="363" y="373"/>
                  </a:cubicBezTo>
                  <a:cubicBezTo>
                    <a:pt x="575" y="373"/>
                    <a:pt x="723" y="274"/>
                    <a:pt x="723" y="186"/>
                  </a:cubicBezTo>
                  <a:cubicBezTo>
                    <a:pt x="723" y="97"/>
                    <a:pt x="575" y="0"/>
                    <a:pt x="3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4"/>
            <p:cNvSpPr/>
            <p:nvPr/>
          </p:nvSpPr>
          <p:spPr>
            <a:xfrm>
              <a:off x="6908836" y="3269795"/>
              <a:ext cx="134" cy="7482"/>
            </a:xfrm>
            <a:custGeom>
              <a:avLst/>
              <a:gdLst/>
              <a:ahLst/>
              <a:cxnLst/>
              <a:rect l="l" t="t" r="r" b="b"/>
              <a:pathLst>
                <a:path w="2" h="112" extrusionOk="0">
                  <a:moveTo>
                    <a:pt x="0" y="0"/>
                  </a:moveTo>
                  <a:cubicBezTo>
                    <a:pt x="0" y="0"/>
                    <a:pt x="0" y="0"/>
                    <a:pt x="0" y="0"/>
                  </a:cubicBezTo>
                  <a:lnTo>
                    <a:pt x="0" y="0"/>
                  </a:lnTo>
                  <a:lnTo>
                    <a:pt x="0" y="0"/>
                  </a:lnTo>
                  <a:close/>
                  <a:moveTo>
                    <a:pt x="0" y="0"/>
                  </a:moveTo>
                  <a:lnTo>
                    <a:pt x="2" y="112"/>
                  </a:lnTo>
                  <a:lnTo>
                    <a:pt x="2" y="10"/>
                  </a:lnTo>
                  <a:cubicBezTo>
                    <a:pt x="2" y="7"/>
                    <a:pt x="1" y="3"/>
                    <a:pt x="0" y="0"/>
                  </a:cubicBezTo>
                  <a:close/>
                </a:path>
              </a:pathLst>
            </a:custGeom>
            <a:solidFill>
              <a:srgbClr val="D69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4"/>
            <p:cNvSpPr/>
            <p:nvPr/>
          </p:nvSpPr>
          <p:spPr>
            <a:xfrm>
              <a:off x="6908902" y="3270463"/>
              <a:ext cx="42354" cy="26922"/>
            </a:xfrm>
            <a:custGeom>
              <a:avLst/>
              <a:gdLst/>
              <a:ahLst/>
              <a:cxnLst/>
              <a:rect l="l" t="t" r="r" b="b"/>
              <a:pathLst>
                <a:path w="634" h="403" extrusionOk="0">
                  <a:moveTo>
                    <a:pt x="1" y="0"/>
                  </a:moveTo>
                  <a:lnTo>
                    <a:pt x="1" y="102"/>
                  </a:lnTo>
                  <a:lnTo>
                    <a:pt x="1" y="145"/>
                  </a:lnTo>
                  <a:cubicBezTo>
                    <a:pt x="1" y="288"/>
                    <a:pt x="195" y="403"/>
                    <a:pt x="436" y="403"/>
                  </a:cubicBezTo>
                  <a:cubicBezTo>
                    <a:pt x="507" y="403"/>
                    <a:pt x="575" y="393"/>
                    <a:pt x="634" y="374"/>
                  </a:cubicBezTo>
                  <a:lnTo>
                    <a:pt x="634" y="219"/>
                  </a:lnTo>
                  <a:cubicBezTo>
                    <a:pt x="575" y="236"/>
                    <a:pt x="507" y="246"/>
                    <a:pt x="436" y="246"/>
                  </a:cubicBezTo>
                  <a:cubicBezTo>
                    <a:pt x="202" y="246"/>
                    <a:pt x="13" y="138"/>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4"/>
            <p:cNvSpPr/>
            <p:nvPr/>
          </p:nvSpPr>
          <p:spPr>
            <a:xfrm>
              <a:off x="6966890" y="3277210"/>
              <a:ext cx="200" cy="3474"/>
            </a:xfrm>
            <a:custGeom>
              <a:avLst/>
              <a:gdLst/>
              <a:ahLst/>
              <a:cxnLst/>
              <a:rect l="l" t="t" r="r" b="b"/>
              <a:pathLst>
                <a:path w="3" h="52" extrusionOk="0">
                  <a:moveTo>
                    <a:pt x="1" y="1"/>
                  </a:moveTo>
                  <a:lnTo>
                    <a:pt x="2" y="51"/>
                  </a:lnTo>
                  <a:lnTo>
                    <a:pt x="2" y="44"/>
                  </a:lnTo>
                  <a:lnTo>
                    <a:pt x="1" y="1"/>
                  </a:lnTo>
                  <a:close/>
                </a:path>
              </a:pathLst>
            </a:custGeom>
            <a:solidFill>
              <a:srgbClr val="FDAB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4"/>
            <p:cNvSpPr/>
            <p:nvPr/>
          </p:nvSpPr>
          <p:spPr>
            <a:xfrm>
              <a:off x="6951191" y="3246947"/>
              <a:ext cx="15900" cy="69611"/>
            </a:xfrm>
            <a:custGeom>
              <a:avLst/>
              <a:gdLst/>
              <a:ahLst/>
              <a:cxnLst/>
              <a:rect l="l" t="t" r="r" b="b"/>
              <a:pathLst>
                <a:path w="238" h="1042" extrusionOk="0">
                  <a:moveTo>
                    <a:pt x="236" y="0"/>
                  </a:moveTo>
                  <a:cubicBezTo>
                    <a:pt x="230" y="96"/>
                    <a:pt x="136" y="178"/>
                    <a:pt x="1" y="219"/>
                  </a:cubicBezTo>
                  <a:lnTo>
                    <a:pt x="1" y="571"/>
                  </a:lnTo>
                  <a:cubicBezTo>
                    <a:pt x="140" y="527"/>
                    <a:pt x="236" y="441"/>
                    <a:pt x="236" y="342"/>
                  </a:cubicBezTo>
                  <a:lnTo>
                    <a:pt x="236" y="0"/>
                  </a:lnTo>
                  <a:close/>
                  <a:moveTo>
                    <a:pt x="237" y="504"/>
                  </a:moveTo>
                  <a:cubicBezTo>
                    <a:pt x="231" y="601"/>
                    <a:pt x="137" y="685"/>
                    <a:pt x="1" y="726"/>
                  </a:cubicBezTo>
                  <a:lnTo>
                    <a:pt x="1" y="1042"/>
                  </a:lnTo>
                  <a:cubicBezTo>
                    <a:pt x="142" y="1000"/>
                    <a:pt x="236" y="913"/>
                    <a:pt x="237" y="813"/>
                  </a:cubicBezTo>
                  <a:lnTo>
                    <a:pt x="237" y="504"/>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4"/>
            <p:cNvSpPr/>
            <p:nvPr/>
          </p:nvSpPr>
          <p:spPr>
            <a:xfrm>
              <a:off x="6951191" y="3269795"/>
              <a:ext cx="15900" cy="25653"/>
            </a:xfrm>
            <a:custGeom>
              <a:avLst/>
              <a:gdLst/>
              <a:ahLst/>
              <a:cxnLst/>
              <a:rect l="l" t="t" r="r" b="b"/>
              <a:pathLst>
                <a:path w="238" h="384" extrusionOk="0">
                  <a:moveTo>
                    <a:pt x="236" y="0"/>
                  </a:moveTo>
                  <a:cubicBezTo>
                    <a:pt x="236" y="99"/>
                    <a:pt x="140" y="185"/>
                    <a:pt x="1" y="229"/>
                  </a:cubicBezTo>
                  <a:lnTo>
                    <a:pt x="1" y="384"/>
                  </a:lnTo>
                  <a:cubicBezTo>
                    <a:pt x="137" y="343"/>
                    <a:pt x="231" y="259"/>
                    <a:pt x="237" y="162"/>
                  </a:cubicBezTo>
                  <a:lnTo>
                    <a:pt x="236" y="112"/>
                  </a:lnTo>
                  <a:lnTo>
                    <a:pt x="236"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4"/>
            <p:cNvSpPr/>
            <p:nvPr/>
          </p:nvSpPr>
          <p:spPr>
            <a:xfrm>
              <a:off x="6951191" y="3214679"/>
              <a:ext cx="15766" cy="36542"/>
            </a:xfrm>
            <a:custGeom>
              <a:avLst/>
              <a:gdLst/>
              <a:ahLst/>
              <a:cxnLst/>
              <a:rect l="l" t="t" r="r" b="b"/>
              <a:pathLst>
                <a:path w="236" h="547" extrusionOk="0">
                  <a:moveTo>
                    <a:pt x="236" y="1"/>
                  </a:moveTo>
                  <a:cubicBezTo>
                    <a:pt x="236" y="101"/>
                    <a:pt x="142" y="188"/>
                    <a:pt x="1" y="231"/>
                  </a:cubicBezTo>
                  <a:lnTo>
                    <a:pt x="1" y="547"/>
                  </a:lnTo>
                  <a:cubicBezTo>
                    <a:pt x="140" y="503"/>
                    <a:pt x="236" y="417"/>
                    <a:pt x="236" y="317"/>
                  </a:cubicBezTo>
                  <a:lnTo>
                    <a:pt x="236" y="1"/>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4"/>
            <p:cNvSpPr/>
            <p:nvPr/>
          </p:nvSpPr>
          <p:spPr>
            <a:xfrm>
              <a:off x="6908902" y="3235790"/>
              <a:ext cx="67" cy="3006"/>
            </a:xfrm>
            <a:custGeom>
              <a:avLst/>
              <a:gdLst/>
              <a:ahLst/>
              <a:cxnLst/>
              <a:rect l="l" t="t" r="r" b="b"/>
              <a:pathLst>
                <a:path w="1" h="45" extrusionOk="0">
                  <a:moveTo>
                    <a:pt x="1" y="44"/>
                  </a:moveTo>
                  <a:lnTo>
                    <a:pt x="1" y="1"/>
                  </a:lnTo>
                  <a:cubicBezTo>
                    <a:pt x="1" y="3"/>
                    <a:pt x="1" y="6"/>
                    <a:pt x="1" y="8"/>
                  </a:cubicBezTo>
                  <a:lnTo>
                    <a:pt x="1" y="44"/>
                  </a:lnTo>
                  <a:close/>
                </a:path>
              </a:pathLst>
            </a:custGeom>
            <a:solidFill>
              <a:srgbClr val="D69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4"/>
            <p:cNvSpPr/>
            <p:nvPr/>
          </p:nvSpPr>
          <p:spPr>
            <a:xfrm>
              <a:off x="6908902" y="3236258"/>
              <a:ext cx="42354" cy="27256"/>
            </a:xfrm>
            <a:custGeom>
              <a:avLst/>
              <a:gdLst/>
              <a:ahLst/>
              <a:cxnLst/>
              <a:rect l="l" t="t" r="r" b="b"/>
              <a:pathLst>
                <a:path w="634" h="408" extrusionOk="0">
                  <a:moveTo>
                    <a:pt x="1" y="1"/>
                  </a:moveTo>
                  <a:lnTo>
                    <a:pt x="1" y="37"/>
                  </a:lnTo>
                  <a:lnTo>
                    <a:pt x="1" y="150"/>
                  </a:lnTo>
                  <a:cubicBezTo>
                    <a:pt x="1" y="293"/>
                    <a:pt x="195" y="408"/>
                    <a:pt x="436" y="408"/>
                  </a:cubicBezTo>
                  <a:cubicBezTo>
                    <a:pt x="507" y="408"/>
                    <a:pt x="575" y="398"/>
                    <a:pt x="634" y="379"/>
                  </a:cubicBezTo>
                  <a:lnTo>
                    <a:pt x="634" y="224"/>
                  </a:lnTo>
                  <a:cubicBezTo>
                    <a:pt x="575" y="241"/>
                    <a:pt x="507" y="251"/>
                    <a:pt x="436" y="251"/>
                  </a:cubicBezTo>
                  <a:cubicBezTo>
                    <a:pt x="199" y="251"/>
                    <a:pt x="8" y="140"/>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4"/>
            <p:cNvSpPr/>
            <p:nvPr/>
          </p:nvSpPr>
          <p:spPr>
            <a:xfrm>
              <a:off x="6966890" y="3238730"/>
              <a:ext cx="200" cy="8284"/>
            </a:xfrm>
            <a:custGeom>
              <a:avLst/>
              <a:gdLst/>
              <a:ahLst/>
              <a:cxnLst/>
              <a:rect l="l" t="t" r="r" b="b"/>
              <a:pathLst>
                <a:path w="3" h="124" extrusionOk="0">
                  <a:moveTo>
                    <a:pt x="1" y="0"/>
                  </a:moveTo>
                  <a:lnTo>
                    <a:pt x="1" y="123"/>
                  </a:lnTo>
                  <a:cubicBezTo>
                    <a:pt x="2" y="120"/>
                    <a:pt x="2" y="116"/>
                    <a:pt x="2" y="113"/>
                  </a:cubicBezTo>
                  <a:lnTo>
                    <a:pt x="1" y="0"/>
                  </a:lnTo>
                  <a:close/>
                </a:path>
              </a:pathLst>
            </a:custGeom>
            <a:solidFill>
              <a:srgbClr val="FDAB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4"/>
            <p:cNvSpPr/>
            <p:nvPr/>
          </p:nvSpPr>
          <p:spPr>
            <a:xfrm>
              <a:off x="6951191" y="3235790"/>
              <a:ext cx="15766" cy="25787"/>
            </a:xfrm>
            <a:custGeom>
              <a:avLst/>
              <a:gdLst/>
              <a:ahLst/>
              <a:cxnLst/>
              <a:rect l="l" t="t" r="r" b="b"/>
              <a:pathLst>
                <a:path w="236" h="386" extrusionOk="0">
                  <a:moveTo>
                    <a:pt x="236" y="1"/>
                  </a:moveTo>
                  <a:cubicBezTo>
                    <a:pt x="236" y="101"/>
                    <a:pt x="140" y="187"/>
                    <a:pt x="1" y="231"/>
                  </a:cubicBezTo>
                  <a:lnTo>
                    <a:pt x="1" y="386"/>
                  </a:lnTo>
                  <a:cubicBezTo>
                    <a:pt x="136" y="345"/>
                    <a:pt x="230" y="263"/>
                    <a:pt x="236" y="167"/>
                  </a:cubicBezTo>
                  <a:lnTo>
                    <a:pt x="236" y="44"/>
                  </a:lnTo>
                  <a:lnTo>
                    <a:pt x="23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4"/>
            <p:cNvSpPr/>
            <p:nvPr/>
          </p:nvSpPr>
          <p:spPr>
            <a:xfrm>
              <a:off x="6908836" y="3271331"/>
              <a:ext cx="58254" cy="27724"/>
            </a:xfrm>
            <a:custGeom>
              <a:avLst/>
              <a:gdLst/>
              <a:ahLst/>
              <a:cxnLst/>
              <a:rect l="l" t="t" r="r" b="b"/>
              <a:pathLst>
                <a:path w="872" h="415" extrusionOk="0">
                  <a:moveTo>
                    <a:pt x="870" y="0"/>
                  </a:moveTo>
                  <a:cubicBezTo>
                    <a:pt x="870" y="142"/>
                    <a:pt x="676" y="258"/>
                    <a:pt x="437" y="258"/>
                  </a:cubicBezTo>
                  <a:cubicBezTo>
                    <a:pt x="196" y="258"/>
                    <a:pt x="2" y="142"/>
                    <a:pt x="0" y="0"/>
                  </a:cubicBezTo>
                  <a:lnTo>
                    <a:pt x="0" y="0"/>
                  </a:lnTo>
                  <a:lnTo>
                    <a:pt x="2" y="157"/>
                  </a:lnTo>
                  <a:cubicBezTo>
                    <a:pt x="2" y="299"/>
                    <a:pt x="196" y="415"/>
                    <a:pt x="437" y="415"/>
                  </a:cubicBezTo>
                  <a:cubicBezTo>
                    <a:pt x="676" y="415"/>
                    <a:pt x="870" y="299"/>
                    <a:pt x="871" y="157"/>
                  </a:cubicBezTo>
                  <a:lnTo>
                    <a:pt x="8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4"/>
            <p:cNvSpPr/>
            <p:nvPr/>
          </p:nvSpPr>
          <p:spPr>
            <a:xfrm>
              <a:off x="6908836" y="3237460"/>
              <a:ext cx="58254" cy="27657"/>
            </a:xfrm>
            <a:custGeom>
              <a:avLst/>
              <a:gdLst/>
              <a:ahLst/>
              <a:cxnLst/>
              <a:rect l="l" t="t" r="r" b="b"/>
              <a:pathLst>
                <a:path w="872" h="414" extrusionOk="0">
                  <a:moveTo>
                    <a:pt x="870" y="0"/>
                  </a:moveTo>
                  <a:cubicBezTo>
                    <a:pt x="870" y="142"/>
                    <a:pt x="676" y="258"/>
                    <a:pt x="437" y="258"/>
                  </a:cubicBezTo>
                  <a:cubicBezTo>
                    <a:pt x="196" y="258"/>
                    <a:pt x="2" y="142"/>
                    <a:pt x="0" y="0"/>
                  </a:cubicBezTo>
                  <a:lnTo>
                    <a:pt x="0" y="0"/>
                  </a:lnTo>
                  <a:lnTo>
                    <a:pt x="2" y="157"/>
                  </a:lnTo>
                  <a:cubicBezTo>
                    <a:pt x="2" y="299"/>
                    <a:pt x="196" y="413"/>
                    <a:pt x="437" y="413"/>
                  </a:cubicBezTo>
                  <a:cubicBezTo>
                    <a:pt x="676" y="413"/>
                    <a:pt x="870" y="299"/>
                    <a:pt x="871" y="157"/>
                  </a:cubicBezTo>
                  <a:lnTo>
                    <a:pt x="8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4"/>
            <p:cNvSpPr/>
            <p:nvPr/>
          </p:nvSpPr>
          <p:spPr>
            <a:xfrm>
              <a:off x="6937362" y="3184283"/>
              <a:ext cx="43223" cy="32601"/>
            </a:xfrm>
            <a:custGeom>
              <a:avLst/>
              <a:gdLst/>
              <a:ahLst/>
              <a:cxnLst/>
              <a:rect l="l" t="t" r="r" b="b"/>
              <a:pathLst>
                <a:path w="647" h="488" extrusionOk="0">
                  <a:moveTo>
                    <a:pt x="382" y="1"/>
                  </a:moveTo>
                  <a:cubicBezTo>
                    <a:pt x="237" y="1"/>
                    <a:pt x="111" y="81"/>
                    <a:pt x="47" y="199"/>
                  </a:cubicBezTo>
                  <a:lnTo>
                    <a:pt x="17" y="270"/>
                  </a:lnTo>
                  <a:cubicBezTo>
                    <a:pt x="7" y="305"/>
                    <a:pt x="1" y="343"/>
                    <a:pt x="1" y="382"/>
                  </a:cubicBezTo>
                  <a:lnTo>
                    <a:pt x="1" y="456"/>
                  </a:lnTo>
                  <a:lnTo>
                    <a:pt x="31" y="488"/>
                  </a:lnTo>
                  <a:lnTo>
                    <a:pt x="62" y="456"/>
                  </a:lnTo>
                  <a:lnTo>
                    <a:pt x="62" y="382"/>
                  </a:lnTo>
                  <a:cubicBezTo>
                    <a:pt x="62" y="344"/>
                    <a:pt x="69" y="308"/>
                    <a:pt x="81" y="275"/>
                  </a:cubicBezTo>
                  <a:lnTo>
                    <a:pt x="115" y="207"/>
                  </a:lnTo>
                  <a:cubicBezTo>
                    <a:pt x="173" y="120"/>
                    <a:pt x="270" y="63"/>
                    <a:pt x="382" y="63"/>
                  </a:cubicBezTo>
                  <a:lnTo>
                    <a:pt x="647" y="63"/>
                  </a:lnTo>
                  <a:lnTo>
                    <a:pt x="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4"/>
            <p:cNvSpPr/>
            <p:nvPr/>
          </p:nvSpPr>
          <p:spPr>
            <a:xfrm>
              <a:off x="6855791" y="3401603"/>
              <a:ext cx="43223" cy="32467"/>
            </a:xfrm>
            <a:custGeom>
              <a:avLst/>
              <a:gdLst/>
              <a:ahLst/>
              <a:cxnLst/>
              <a:rect l="l" t="t" r="r" b="b"/>
              <a:pathLst>
                <a:path w="647" h="486" extrusionOk="0">
                  <a:moveTo>
                    <a:pt x="31" y="0"/>
                  </a:moveTo>
                  <a:lnTo>
                    <a:pt x="1" y="31"/>
                  </a:lnTo>
                  <a:lnTo>
                    <a:pt x="1" y="104"/>
                  </a:lnTo>
                  <a:lnTo>
                    <a:pt x="6" y="167"/>
                  </a:lnTo>
                  <a:cubicBezTo>
                    <a:pt x="35" y="348"/>
                    <a:pt x="193" y="485"/>
                    <a:pt x="382" y="485"/>
                  </a:cubicBezTo>
                  <a:lnTo>
                    <a:pt x="647" y="485"/>
                  </a:lnTo>
                  <a:lnTo>
                    <a:pt x="647" y="423"/>
                  </a:lnTo>
                  <a:lnTo>
                    <a:pt x="382" y="423"/>
                  </a:lnTo>
                  <a:cubicBezTo>
                    <a:pt x="227" y="423"/>
                    <a:pt x="98" y="313"/>
                    <a:pt x="69" y="165"/>
                  </a:cubicBezTo>
                  <a:lnTo>
                    <a:pt x="63" y="104"/>
                  </a:lnTo>
                  <a:lnTo>
                    <a:pt x="63" y="31"/>
                  </a:lnTo>
                  <a:lnTo>
                    <a:pt x="3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4"/>
            <p:cNvSpPr/>
            <p:nvPr/>
          </p:nvSpPr>
          <p:spPr>
            <a:xfrm>
              <a:off x="6827332" y="3309077"/>
              <a:ext cx="58120" cy="103681"/>
            </a:xfrm>
            <a:custGeom>
              <a:avLst/>
              <a:gdLst/>
              <a:ahLst/>
              <a:cxnLst/>
              <a:rect l="l" t="t" r="r" b="b"/>
              <a:pathLst>
                <a:path w="870" h="1552" extrusionOk="0">
                  <a:moveTo>
                    <a:pt x="1" y="0"/>
                  </a:moveTo>
                  <a:lnTo>
                    <a:pt x="2" y="1294"/>
                  </a:lnTo>
                  <a:cubicBezTo>
                    <a:pt x="2" y="1437"/>
                    <a:pt x="196" y="1552"/>
                    <a:pt x="435" y="1552"/>
                  </a:cubicBezTo>
                  <a:cubicBezTo>
                    <a:pt x="508" y="1552"/>
                    <a:pt x="576" y="1543"/>
                    <a:pt x="635" y="1524"/>
                  </a:cubicBezTo>
                  <a:cubicBezTo>
                    <a:pt x="774" y="1481"/>
                    <a:pt x="870" y="1394"/>
                    <a:pt x="870" y="1294"/>
                  </a:cubicBezTo>
                  <a:lnTo>
                    <a:pt x="8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4"/>
            <p:cNvSpPr/>
            <p:nvPr/>
          </p:nvSpPr>
          <p:spPr>
            <a:xfrm>
              <a:off x="6827466" y="3291841"/>
              <a:ext cx="57987" cy="34538"/>
            </a:xfrm>
            <a:custGeom>
              <a:avLst/>
              <a:gdLst/>
              <a:ahLst/>
              <a:cxnLst/>
              <a:rect l="l" t="t" r="r" b="b"/>
              <a:pathLst>
                <a:path w="868" h="517" extrusionOk="0">
                  <a:moveTo>
                    <a:pt x="433" y="0"/>
                  </a:moveTo>
                  <a:cubicBezTo>
                    <a:pt x="194" y="0"/>
                    <a:pt x="0" y="116"/>
                    <a:pt x="0" y="258"/>
                  </a:cubicBezTo>
                  <a:cubicBezTo>
                    <a:pt x="0" y="400"/>
                    <a:pt x="194" y="516"/>
                    <a:pt x="433" y="516"/>
                  </a:cubicBezTo>
                  <a:cubicBezTo>
                    <a:pt x="506" y="516"/>
                    <a:pt x="572" y="506"/>
                    <a:pt x="633" y="487"/>
                  </a:cubicBezTo>
                  <a:cubicBezTo>
                    <a:pt x="772" y="444"/>
                    <a:pt x="868" y="358"/>
                    <a:pt x="868" y="258"/>
                  </a:cubicBezTo>
                  <a:cubicBezTo>
                    <a:pt x="868" y="116"/>
                    <a:pt x="674" y="0"/>
                    <a:pt x="4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4"/>
            <p:cNvSpPr/>
            <p:nvPr/>
          </p:nvSpPr>
          <p:spPr>
            <a:xfrm>
              <a:off x="6832209" y="3296584"/>
              <a:ext cx="48434" cy="24918"/>
            </a:xfrm>
            <a:custGeom>
              <a:avLst/>
              <a:gdLst/>
              <a:ahLst/>
              <a:cxnLst/>
              <a:rect l="l" t="t" r="r" b="b"/>
              <a:pathLst>
                <a:path w="725" h="373" extrusionOk="0">
                  <a:moveTo>
                    <a:pt x="362" y="0"/>
                  </a:moveTo>
                  <a:cubicBezTo>
                    <a:pt x="149" y="0"/>
                    <a:pt x="0" y="99"/>
                    <a:pt x="0" y="187"/>
                  </a:cubicBezTo>
                  <a:cubicBezTo>
                    <a:pt x="0" y="276"/>
                    <a:pt x="149" y="373"/>
                    <a:pt x="362" y="373"/>
                  </a:cubicBezTo>
                  <a:cubicBezTo>
                    <a:pt x="577" y="373"/>
                    <a:pt x="724" y="276"/>
                    <a:pt x="724" y="187"/>
                  </a:cubicBezTo>
                  <a:cubicBezTo>
                    <a:pt x="724" y="99"/>
                    <a:pt x="577" y="0"/>
                    <a:pt x="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4"/>
            <p:cNvSpPr/>
            <p:nvPr/>
          </p:nvSpPr>
          <p:spPr>
            <a:xfrm>
              <a:off x="6827332" y="3364058"/>
              <a:ext cx="200" cy="7616"/>
            </a:xfrm>
            <a:custGeom>
              <a:avLst/>
              <a:gdLst/>
              <a:ahLst/>
              <a:cxnLst/>
              <a:rect l="l" t="t" r="r" b="b"/>
              <a:pathLst>
                <a:path w="3" h="114" extrusionOk="0">
                  <a:moveTo>
                    <a:pt x="1" y="0"/>
                  </a:moveTo>
                  <a:cubicBezTo>
                    <a:pt x="1" y="3"/>
                    <a:pt x="1" y="7"/>
                    <a:pt x="1" y="12"/>
                  </a:cubicBezTo>
                  <a:lnTo>
                    <a:pt x="2" y="113"/>
                  </a:lnTo>
                  <a:lnTo>
                    <a:pt x="1" y="0"/>
                  </a:lnTo>
                  <a:close/>
                </a:path>
              </a:pathLst>
            </a:custGeom>
            <a:solidFill>
              <a:srgbClr val="D69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4"/>
            <p:cNvSpPr/>
            <p:nvPr/>
          </p:nvSpPr>
          <p:spPr>
            <a:xfrm>
              <a:off x="6827332" y="3364793"/>
              <a:ext cx="42488" cy="26989"/>
            </a:xfrm>
            <a:custGeom>
              <a:avLst/>
              <a:gdLst/>
              <a:ahLst/>
              <a:cxnLst/>
              <a:rect l="l" t="t" r="r" b="b"/>
              <a:pathLst>
                <a:path w="636" h="404" extrusionOk="0">
                  <a:moveTo>
                    <a:pt x="1" y="1"/>
                  </a:moveTo>
                  <a:lnTo>
                    <a:pt x="2" y="102"/>
                  </a:lnTo>
                  <a:lnTo>
                    <a:pt x="2" y="146"/>
                  </a:lnTo>
                  <a:cubicBezTo>
                    <a:pt x="2" y="287"/>
                    <a:pt x="196" y="403"/>
                    <a:pt x="435" y="403"/>
                  </a:cubicBezTo>
                  <a:cubicBezTo>
                    <a:pt x="508" y="403"/>
                    <a:pt x="574" y="393"/>
                    <a:pt x="635" y="374"/>
                  </a:cubicBezTo>
                  <a:lnTo>
                    <a:pt x="635" y="218"/>
                  </a:lnTo>
                  <a:cubicBezTo>
                    <a:pt x="574" y="237"/>
                    <a:pt x="508" y="247"/>
                    <a:pt x="435" y="247"/>
                  </a:cubicBezTo>
                  <a:cubicBezTo>
                    <a:pt x="202" y="247"/>
                    <a:pt x="12" y="137"/>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4"/>
            <p:cNvSpPr/>
            <p:nvPr/>
          </p:nvSpPr>
          <p:spPr>
            <a:xfrm>
              <a:off x="6885387" y="3371607"/>
              <a:ext cx="67" cy="3340"/>
            </a:xfrm>
            <a:custGeom>
              <a:avLst/>
              <a:gdLst/>
              <a:ahLst/>
              <a:cxnLst/>
              <a:rect l="l" t="t" r="r" b="b"/>
              <a:pathLst>
                <a:path w="1" h="50" extrusionOk="0">
                  <a:moveTo>
                    <a:pt x="1" y="49"/>
                  </a:moveTo>
                  <a:lnTo>
                    <a:pt x="1" y="0"/>
                  </a:lnTo>
                  <a:lnTo>
                    <a:pt x="1" y="44"/>
                  </a:lnTo>
                  <a:lnTo>
                    <a:pt x="1" y="49"/>
                  </a:lnTo>
                  <a:close/>
                </a:path>
              </a:pathLst>
            </a:custGeom>
            <a:solidFill>
              <a:srgbClr val="FDAB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4"/>
            <p:cNvSpPr/>
            <p:nvPr/>
          </p:nvSpPr>
          <p:spPr>
            <a:xfrm>
              <a:off x="6869754" y="3341277"/>
              <a:ext cx="15699" cy="69678"/>
            </a:xfrm>
            <a:custGeom>
              <a:avLst/>
              <a:gdLst/>
              <a:ahLst/>
              <a:cxnLst/>
              <a:rect l="l" t="t" r="r" b="b"/>
              <a:pathLst>
                <a:path w="235" h="1043" extrusionOk="0">
                  <a:moveTo>
                    <a:pt x="235" y="1"/>
                  </a:moveTo>
                  <a:cubicBezTo>
                    <a:pt x="228" y="96"/>
                    <a:pt x="133" y="177"/>
                    <a:pt x="0" y="219"/>
                  </a:cubicBezTo>
                  <a:lnTo>
                    <a:pt x="0" y="570"/>
                  </a:lnTo>
                  <a:cubicBezTo>
                    <a:pt x="139" y="526"/>
                    <a:pt x="235" y="440"/>
                    <a:pt x="235" y="341"/>
                  </a:cubicBezTo>
                  <a:lnTo>
                    <a:pt x="235" y="1"/>
                  </a:lnTo>
                  <a:close/>
                  <a:moveTo>
                    <a:pt x="235" y="503"/>
                  </a:moveTo>
                  <a:cubicBezTo>
                    <a:pt x="231" y="600"/>
                    <a:pt x="136" y="684"/>
                    <a:pt x="0" y="726"/>
                  </a:cubicBezTo>
                  <a:lnTo>
                    <a:pt x="0" y="1042"/>
                  </a:lnTo>
                  <a:cubicBezTo>
                    <a:pt x="139" y="999"/>
                    <a:pt x="235" y="912"/>
                    <a:pt x="235" y="812"/>
                  </a:cubicBezTo>
                  <a:lnTo>
                    <a:pt x="235" y="503"/>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4"/>
            <p:cNvSpPr/>
            <p:nvPr/>
          </p:nvSpPr>
          <p:spPr>
            <a:xfrm>
              <a:off x="6869754" y="3364058"/>
              <a:ext cx="15699" cy="25787"/>
            </a:xfrm>
            <a:custGeom>
              <a:avLst/>
              <a:gdLst/>
              <a:ahLst/>
              <a:cxnLst/>
              <a:rect l="l" t="t" r="r" b="b"/>
              <a:pathLst>
                <a:path w="235" h="386" extrusionOk="0">
                  <a:moveTo>
                    <a:pt x="235" y="0"/>
                  </a:moveTo>
                  <a:cubicBezTo>
                    <a:pt x="235" y="99"/>
                    <a:pt x="139" y="185"/>
                    <a:pt x="0" y="229"/>
                  </a:cubicBezTo>
                  <a:lnTo>
                    <a:pt x="0" y="385"/>
                  </a:lnTo>
                  <a:cubicBezTo>
                    <a:pt x="136" y="343"/>
                    <a:pt x="231" y="259"/>
                    <a:pt x="235" y="162"/>
                  </a:cubicBezTo>
                  <a:lnTo>
                    <a:pt x="235" y="113"/>
                  </a:lnTo>
                  <a:lnTo>
                    <a:pt x="2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4"/>
            <p:cNvSpPr/>
            <p:nvPr/>
          </p:nvSpPr>
          <p:spPr>
            <a:xfrm>
              <a:off x="6869754" y="3309077"/>
              <a:ext cx="15699" cy="36409"/>
            </a:xfrm>
            <a:custGeom>
              <a:avLst/>
              <a:gdLst/>
              <a:ahLst/>
              <a:cxnLst/>
              <a:rect l="l" t="t" r="r" b="b"/>
              <a:pathLst>
                <a:path w="235" h="545" extrusionOk="0">
                  <a:moveTo>
                    <a:pt x="235" y="0"/>
                  </a:moveTo>
                  <a:cubicBezTo>
                    <a:pt x="235" y="100"/>
                    <a:pt x="139" y="186"/>
                    <a:pt x="0" y="229"/>
                  </a:cubicBezTo>
                  <a:lnTo>
                    <a:pt x="0" y="545"/>
                  </a:lnTo>
                  <a:cubicBezTo>
                    <a:pt x="139" y="503"/>
                    <a:pt x="235" y="416"/>
                    <a:pt x="235" y="316"/>
                  </a:cubicBezTo>
                  <a:lnTo>
                    <a:pt x="235" y="0"/>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4"/>
            <p:cNvSpPr/>
            <p:nvPr/>
          </p:nvSpPr>
          <p:spPr>
            <a:xfrm>
              <a:off x="6827332" y="3330187"/>
              <a:ext cx="67" cy="2939"/>
            </a:xfrm>
            <a:custGeom>
              <a:avLst/>
              <a:gdLst/>
              <a:ahLst/>
              <a:cxnLst/>
              <a:rect l="l" t="t" r="r" b="b"/>
              <a:pathLst>
                <a:path w="1" h="44" extrusionOk="0">
                  <a:moveTo>
                    <a:pt x="1" y="43"/>
                  </a:moveTo>
                  <a:lnTo>
                    <a:pt x="1" y="0"/>
                  </a:lnTo>
                  <a:cubicBezTo>
                    <a:pt x="1" y="1"/>
                    <a:pt x="1" y="4"/>
                    <a:pt x="1" y="7"/>
                  </a:cubicBezTo>
                  <a:lnTo>
                    <a:pt x="1" y="43"/>
                  </a:lnTo>
                  <a:close/>
                </a:path>
              </a:pathLst>
            </a:custGeom>
            <a:solidFill>
              <a:srgbClr val="D69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4"/>
            <p:cNvSpPr/>
            <p:nvPr/>
          </p:nvSpPr>
          <p:spPr>
            <a:xfrm>
              <a:off x="6827332" y="3330655"/>
              <a:ext cx="42488" cy="27256"/>
            </a:xfrm>
            <a:custGeom>
              <a:avLst/>
              <a:gdLst/>
              <a:ahLst/>
              <a:cxnLst/>
              <a:rect l="l" t="t" r="r" b="b"/>
              <a:pathLst>
                <a:path w="636" h="408" extrusionOk="0">
                  <a:moveTo>
                    <a:pt x="1" y="0"/>
                  </a:moveTo>
                  <a:lnTo>
                    <a:pt x="1" y="36"/>
                  </a:lnTo>
                  <a:lnTo>
                    <a:pt x="2" y="148"/>
                  </a:lnTo>
                  <a:cubicBezTo>
                    <a:pt x="2" y="291"/>
                    <a:pt x="196" y="407"/>
                    <a:pt x="435" y="407"/>
                  </a:cubicBezTo>
                  <a:cubicBezTo>
                    <a:pt x="508" y="407"/>
                    <a:pt x="574" y="396"/>
                    <a:pt x="635" y="378"/>
                  </a:cubicBezTo>
                  <a:lnTo>
                    <a:pt x="635" y="222"/>
                  </a:lnTo>
                  <a:cubicBezTo>
                    <a:pt x="574" y="241"/>
                    <a:pt x="508" y="251"/>
                    <a:pt x="435" y="251"/>
                  </a:cubicBezTo>
                  <a:cubicBezTo>
                    <a:pt x="201" y="251"/>
                    <a:pt x="8" y="139"/>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4"/>
            <p:cNvSpPr/>
            <p:nvPr/>
          </p:nvSpPr>
          <p:spPr>
            <a:xfrm>
              <a:off x="6885387" y="3333060"/>
              <a:ext cx="67" cy="8284"/>
            </a:xfrm>
            <a:custGeom>
              <a:avLst/>
              <a:gdLst/>
              <a:ahLst/>
              <a:cxnLst/>
              <a:rect l="l" t="t" r="r" b="b"/>
              <a:pathLst>
                <a:path w="1" h="124" extrusionOk="0">
                  <a:moveTo>
                    <a:pt x="1" y="124"/>
                  </a:moveTo>
                  <a:lnTo>
                    <a:pt x="1" y="0"/>
                  </a:lnTo>
                  <a:lnTo>
                    <a:pt x="1" y="112"/>
                  </a:lnTo>
                  <a:cubicBezTo>
                    <a:pt x="1" y="116"/>
                    <a:pt x="1" y="121"/>
                    <a:pt x="1" y="124"/>
                  </a:cubicBezTo>
                  <a:close/>
                </a:path>
              </a:pathLst>
            </a:custGeom>
            <a:solidFill>
              <a:srgbClr val="FDAB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4"/>
            <p:cNvSpPr/>
            <p:nvPr/>
          </p:nvSpPr>
          <p:spPr>
            <a:xfrm>
              <a:off x="6869754" y="3330187"/>
              <a:ext cx="15699" cy="25787"/>
            </a:xfrm>
            <a:custGeom>
              <a:avLst/>
              <a:gdLst/>
              <a:ahLst/>
              <a:cxnLst/>
              <a:rect l="l" t="t" r="r" b="b"/>
              <a:pathLst>
                <a:path w="235" h="386" extrusionOk="0">
                  <a:moveTo>
                    <a:pt x="235" y="0"/>
                  </a:moveTo>
                  <a:cubicBezTo>
                    <a:pt x="235" y="100"/>
                    <a:pt x="139" y="187"/>
                    <a:pt x="0" y="229"/>
                  </a:cubicBezTo>
                  <a:lnTo>
                    <a:pt x="0" y="385"/>
                  </a:lnTo>
                  <a:cubicBezTo>
                    <a:pt x="133" y="343"/>
                    <a:pt x="228" y="262"/>
                    <a:pt x="235" y="167"/>
                  </a:cubicBezTo>
                  <a:lnTo>
                    <a:pt x="235" y="43"/>
                  </a:lnTo>
                  <a:lnTo>
                    <a:pt x="2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4"/>
            <p:cNvSpPr/>
            <p:nvPr/>
          </p:nvSpPr>
          <p:spPr>
            <a:xfrm>
              <a:off x="6827332" y="3365595"/>
              <a:ext cx="58120" cy="27724"/>
            </a:xfrm>
            <a:custGeom>
              <a:avLst/>
              <a:gdLst/>
              <a:ahLst/>
              <a:cxnLst/>
              <a:rect l="l" t="t" r="r" b="b"/>
              <a:pathLst>
                <a:path w="870" h="415" extrusionOk="0">
                  <a:moveTo>
                    <a:pt x="870" y="0"/>
                  </a:moveTo>
                  <a:cubicBezTo>
                    <a:pt x="870" y="144"/>
                    <a:pt x="676" y="260"/>
                    <a:pt x="435" y="260"/>
                  </a:cubicBezTo>
                  <a:cubicBezTo>
                    <a:pt x="196" y="260"/>
                    <a:pt x="2" y="144"/>
                    <a:pt x="1" y="0"/>
                  </a:cubicBezTo>
                  <a:lnTo>
                    <a:pt x="1" y="0"/>
                  </a:lnTo>
                  <a:lnTo>
                    <a:pt x="2" y="157"/>
                  </a:lnTo>
                  <a:cubicBezTo>
                    <a:pt x="2" y="299"/>
                    <a:pt x="196" y="415"/>
                    <a:pt x="435" y="415"/>
                  </a:cubicBezTo>
                  <a:cubicBezTo>
                    <a:pt x="676" y="415"/>
                    <a:pt x="870" y="299"/>
                    <a:pt x="870" y="157"/>
                  </a:cubicBezTo>
                  <a:lnTo>
                    <a:pt x="8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4"/>
            <p:cNvSpPr/>
            <p:nvPr/>
          </p:nvSpPr>
          <p:spPr>
            <a:xfrm>
              <a:off x="6827332" y="3331724"/>
              <a:ext cx="58120" cy="27724"/>
            </a:xfrm>
            <a:custGeom>
              <a:avLst/>
              <a:gdLst/>
              <a:ahLst/>
              <a:cxnLst/>
              <a:rect l="l" t="t" r="r" b="b"/>
              <a:pathLst>
                <a:path w="870" h="415" extrusionOk="0">
                  <a:moveTo>
                    <a:pt x="870" y="0"/>
                  </a:moveTo>
                  <a:cubicBezTo>
                    <a:pt x="870" y="144"/>
                    <a:pt x="676" y="258"/>
                    <a:pt x="435" y="258"/>
                  </a:cubicBezTo>
                  <a:cubicBezTo>
                    <a:pt x="196" y="258"/>
                    <a:pt x="2" y="144"/>
                    <a:pt x="1" y="0"/>
                  </a:cubicBezTo>
                  <a:lnTo>
                    <a:pt x="1" y="0"/>
                  </a:lnTo>
                  <a:lnTo>
                    <a:pt x="2" y="157"/>
                  </a:lnTo>
                  <a:cubicBezTo>
                    <a:pt x="2" y="299"/>
                    <a:pt x="196" y="415"/>
                    <a:pt x="435" y="415"/>
                  </a:cubicBezTo>
                  <a:cubicBezTo>
                    <a:pt x="676" y="415"/>
                    <a:pt x="870" y="299"/>
                    <a:pt x="870" y="157"/>
                  </a:cubicBezTo>
                  <a:lnTo>
                    <a:pt x="8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4"/>
            <p:cNvSpPr/>
            <p:nvPr/>
          </p:nvSpPr>
          <p:spPr>
            <a:xfrm>
              <a:off x="6855791" y="3278680"/>
              <a:ext cx="43223" cy="32467"/>
            </a:xfrm>
            <a:custGeom>
              <a:avLst/>
              <a:gdLst/>
              <a:ahLst/>
              <a:cxnLst/>
              <a:rect l="l" t="t" r="r" b="b"/>
              <a:pathLst>
                <a:path w="647" h="486" extrusionOk="0">
                  <a:moveTo>
                    <a:pt x="382" y="0"/>
                  </a:moveTo>
                  <a:cubicBezTo>
                    <a:pt x="238" y="0"/>
                    <a:pt x="112" y="80"/>
                    <a:pt x="47" y="197"/>
                  </a:cubicBezTo>
                  <a:lnTo>
                    <a:pt x="18" y="268"/>
                  </a:lnTo>
                  <a:cubicBezTo>
                    <a:pt x="6" y="305"/>
                    <a:pt x="1" y="342"/>
                    <a:pt x="1" y="381"/>
                  </a:cubicBezTo>
                  <a:lnTo>
                    <a:pt x="1" y="455"/>
                  </a:lnTo>
                  <a:lnTo>
                    <a:pt x="31" y="486"/>
                  </a:lnTo>
                  <a:lnTo>
                    <a:pt x="63" y="455"/>
                  </a:lnTo>
                  <a:lnTo>
                    <a:pt x="63" y="381"/>
                  </a:lnTo>
                  <a:cubicBezTo>
                    <a:pt x="63" y="344"/>
                    <a:pt x="70" y="306"/>
                    <a:pt x="82" y="273"/>
                  </a:cubicBezTo>
                  <a:lnTo>
                    <a:pt x="116" y="205"/>
                  </a:lnTo>
                  <a:cubicBezTo>
                    <a:pt x="173" y="118"/>
                    <a:pt x="271" y="63"/>
                    <a:pt x="382" y="63"/>
                  </a:cubicBezTo>
                  <a:lnTo>
                    <a:pt x="647" y="63"/>
                  </a:lnTo>
                  <a:lnTo>
                    <a:pt x="6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4"/>
            <p:cNvSpPr/>
            <p:nvPr/>
          </p:nvSpPr>
          <p:spPr>
            <a:xfrm>
              <a:off x="6855791" y="4184038"/>
              <a:ext cx="43223" cy="32601"/>
            </a:xfrm>
            <a:custGeom>
              <a:avLst/>
              <a:gdLst/>
              <a:ahLst/>
              <a:cxnLst/>
              <a:rect l="l" t="t" r="r" b="b"/>
              <a:pathLst>
                <a:path w="647" h="488" extrusionOk="0">
                  <a:moveTo>
                    <a:pt x="31" y="1"/>
                  </a:moveTo>
                  <a:lnTo>
                    <a:pt x="1" y="33"/>
                  </a:lnTo>
                  <a:lnTo>
                    <a:pt x="1" y="106"/>
                  </a:lnTo>
                  <a:lnTo>
                    <a:pt x="6" y="169"/>
                  </a:lnTo>
                  <a:cubicBezTo>
                    <a:pt x="35" y="350"/>
                    <a:pt x="193" y="487"/>
                    <a:pt x="382" y="487"/>
                  </a:cubicBezTo>
                  <a:lnTo>
                    <a:pt x="647" y="487"/>
                  </a:lnTo>
                  <a:lnTo>
                    <a:pt x="647" y="425"/>
                  </a:lnTo>
                  <a:lnTo>
                    <a:pt x="382" y="425"/>
                  </a:lnTo>
                  <a:cubicBezTo>
                    <a:pt x="227" y="425"/>
                    <a:pt x="98" y="314"/>
                    <a:pt x="69" y="167"/>
                  </a:cubicBezTo>
                  <a:lnTo>
                    <a:pt x="63" y="106"/>
                  </a:lnTo>
                  <a:lnTo>
                    <a:pt x="63" y="33"/>
                  </a:lnTo>
                  <a:lnTo>
                    <a:pt x="3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4"/>
            <p:cNvSpPr/>
            <p:nvPr/>
          </p:nvSpPr>
          <p:spPr>
            <a:xfrm>
              <a:off x="6827332" y="4091645"/>
              <a:ext cx="58120" cy="103681"/>
            </a:xfrm>
            <a:custGeom>
              <a:avLst/>
              <a:gdLst/>
              <a:ahLst/>
              <a:cxnLst/>
              <a:rect l="l" t="t" r="r" b="b"/>
              <a:pathLst>
                <a:path w="870" h="1552" extrusionOk="0">
                  <a:moveTo>
                    <a:pt x="1" y="0"/>
                  </a:moveTo>
                  <a:lnTo>
                    <a:pt x="2" y="1294"/>
                  </a:lnTo>
                  <a:cubicBezTo>
                    <a:pt x="2" y="1437"/>
                    <a:pt x="196" y="1552"/>
                    <a:pt x="435" y="1552"/>
                  </a:cubicBezTo>
                  <a:cubicBezTo>
                    <a:pt x="508" y="1552"/>
                    <a:pt x="576" y="1542"/>
                    <a:pt x="635" y="1523"/>
                  </a:cubicBezTo>
                  <a:cubicBezTo>
                    <a:pt x="774" y="1481"/>
                    <a:pt x="870" y="1394"/>
                    <a:pt x="870" y="1294"/>
                  </a:cubicBezTo>
                  <a:lnTo>
                    <a:pt x="87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4"/>
            <p:cNvSpPr/>
            <p:nvPr/>
          </p:nvSpPr>
          <p:spPr>
            <a:xfrm>
              <a:off x="6827466" y="4074275"/>
              <a:ext cx="57987" cy="34538"/>
            </a:xfrm>
            <a:custGeom>
              <a:avLst/>
              <a:gdLst/>
              <a:ahLst/>
              <a:cxnLst/>
              <a:rect l="l" t="t" r="r" b="b"/>
              <a:pathLst>
                <a:path w="868" h="517" extrusionOk="0">
                  <a:moveTo>
                    <a:pt x="433" y="1"/>
                  </a:moveTo>
                  <a:cubicBezTo>
                    <a:pt x="194" y="1"/>
                    <a:pt x="0" y="117"/>
                    <a:pt x="0" y="260"/>
                  </a:cubicBezTo>
                  <a:cubicBezTo>
                    <a:pt x="0" y="402"/>
                    <a:pt x="194" y="517"/>
                    <a:pt x="433" y="517"/>
                  </a:cubicBezTo>
                  <a:cubicBezTo>
                    <a:pt x="506" y="517"/>
                    <a:pt x="572" y="507"/>
                    <a:pt x="633" y="489"/>
                  </a:cubicBezTo>
                  <a:cubicBezTo>
                    <a:pt x="772" y="446"/>
                    <a:pt x="868" y="359"/>
                    <a:pt x="868" y="260"/>
                  </a:cubicBezTo>
                  <a:cubicBezTo>
                    <a:pt x="868" y="117"/>
                    <a:pt x="674" y="1"/>
                    <a:pt x="43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4"/>
            <p:cNvSpPr/>
            <p:nvPr/>
          </p:nvSpPr>
          <p:spPr>
            <a:xfrm>
              <a:off x="6832209" y="4079152"/>
              <a:ext cx="48434" cy="24918"/>
            </a:xfrm>
            <a:custGeom>
              <a:avLst/>
              <a:gdLst/>
              <a:ahLst/>
              <a:cxnLst/>
              <a:rect l="l" t="t" r="r" b="b"/>
              <a:pathLst>
                <a:path w="725" h="373" extrusionOk="0">
                  <a:moveTo>
                    <a:pt x="362" y="0"/>
                  </a:moveTo>
                  <a:cubicBezTo>
                    <a:pt x="149" y="0"/>
                    <a:pt x="0" y="97"/>
                    <a:pt x="0" y="187"/>
                  </a:cubicBezTo>
                  <a:cubicBezTo>
                    <a:pt x="0" y="274"/>
                    <a:pt x="149" y="373"/>
                    <a:pt x="362" y="373"/>
                  </a:cubicBezTo>
                  <a:cubicBezTo>
                    <a:pt x="577" y="373"/>
                    <a:pt x="724" y="274"/>
                    <a:pt x="724" y="187"/>
                  </a:cubicBezTo>
                  <a:cubicBezTo>
                    <a:pt x="724" y="97"/>
                    <a:pt x="577" y="0"/>
                    <a:pt x="3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4"/>
            <p:cNvSpPr/>
            <p:nvPr/>
          </p:nvSpPr>
          <p:spPr>
            <a:xfrm>
              <a:off x="6827332" y="4146626"/>
              <a:ext cx="200" cy="7482"/>
            </a:xfrm>
            <a:custGeom>
              <a:avLst/>
              <a:gdLst/>
              <a:ahLst/>
              <a:cxnLst/>
              <a:rect l="l" t="t" r="r" b="b"/>
              <a:pathLst>
                <a:path w="3" h="112" extrusionOk="0">
                  <a:moveTo>
                    <a:pt x="1" y="0"/>
                  </a:moveTo>
                  <a:cubicBezTo>
                    <a:pt x="1" y="3"/>
                    <a:pt x="1" y="7"/>
                    <a:pt x="1" y="10"/>
                  </a:cubicBezTo>
                  <a:lnTo>
                    <a:pt x="2" y="112"/>
                  </a:lnTo>
                  <a:lnTo>
                    <a:pt x="1" y="0"/>
                  </a:lnTo>
                  <a:close/>
                </a:path>
              </a:pathLst>
            </a:custGeom>
            <a:solidFill>
              <a:srgbClr val="D69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4"/>
            <p:cNvSpPr/>
            <p:nvPr/>
          </p:nvSpPr>
          <p:spPr>
            <a:xfrm>
              <a:off x="6827332" y="4147294"/>
              <a:ext cx="42488" cy="26922"/>
            </a:xfrm>
            <a:custGeom>
              <a:avLst/>
              <a:gdLst/>
              <a:ahLst/>
              <a:cxnLst/>
              <a:rect l="l" t="t" r="r" b="b"/>
              <a:pathLst>
                <a:path w="636" h="403" extrusionOk="0">
                  <a:moveTo>
                    <a:pt x="1" y="0"/>
                  </a:moveTo>
                  <a:lnTo>
                    <a:pt x="2" y="102"/>
                  </a:lnTo>
                  <a:lnTo>
                    <a:pt x="2" y="145"/>
                  </a:lnTo>
                  <a:cubicBezTo>
                    <a:pt x="2" y="289"/>
                    <a:pt x="196" y="403"/>
                    <a:pt x="435" y="403"/>
                  </a:cubicBezTo>
                  <a:cubicBezTo>
                    <a:pt x="508" y="403"/>
                    <a:pt x="574" y="393"/>
                    <a:pt x="635" y="375"/>
                  </a:cubicBezTo>
                  <a:lnTo>
                    <a:pt x="635" y="219"/>
                  </a:lnTo>
                  <a:cubicBezTo>
                    <a:pt x="574" y="236"/>
                    <a:pt x="508" y="248"/>
                    <a:pt x="435" y="248"/>
                  </a:cubicBezTo>
                  <a:cubicBezTo>
                    <a:pt x="202" y="248"/>
                    <a:pt x="12" y="138"/>
                    <a:pt x="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4"/>
            <p:cNvSpPr/>
            <p:nvPr/>
          </p:nvSpPr>
          <p:spPr>
            <a:xfrm>
              <a:off x="6885387" y="4154042"/>
              <a:ext cx="67" cy="3474"/>
            </a:xfrm>
            <a:custGeom>
              <a:avLst/>
              <a:gdLst/>
              <a:ahLst/>
              <a:cxnLst/>
              <a:rect l="l" t="t" r="r" b="b"/>
              <a:pathLst>
                <a:path w="1" h="52" extrusionOk="0">
                  <a:moveTo>
                    <a:pt x="1" y="51"/>
                  </a:moveTo>
                  <a:lnTo>
                    <a:pt x="1" y="1"/>
                  </a:lnTo>
                  <a:lnTo>
                    <a:pt x="1" y="44"/>
                  </a:lnTo>
                  <a:lnTo>
                    <a:pt x="1" y="51"/>
                  </a:lnTo>
                  <a:close/>
                </a:path>
              </a:pathLst>
            </a:custGeom>
            <a:solidFill>
              <a:srgbClr val="FDAB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4"/>
            <p:cNvSpPr/>
            <p:nvPr/>
          </p:nvSpPr>
          <p:spPr>
            <a:xfrm>
              <a:off x="6869754" y="4123845"/>
              <a:ext cx="15699" cy="69544"/>
            </a:xfrm>
            <a:custGeom>
              <a:avLst/>
              <a:gdLst/>
              <a:ahLst/>
              <a:cxnLst/>
              <a:rect l="l" t="t" r="r" b="b"/>
              <a:pathLst>
                <a:path w="235" h="1041" extrusionOk="0">
                  <a:moveTo>
                    <a:pt x="235" y="1"/>
                  </a:moveTo>
                  <a:cubicBezTo>
                    <a:pt x="228" y="96"/>
                    <a:pt x="133" y="177"/>
                    <a:pt x="0" y="218"/>
                  </a:cubicBezTo>
                  <a:lnTo>
                    <a:pt x="0" y="570"/>
                  </a:lnTo>
                  <a:cubicBezTo>
                    <a:pt x="139" y="527"/>
                    <a:pt x="235" y="440"/>
                    <a:pt x="235" y="341"/>
                  </a:cubicBezTo>
                  <a:lnTo>
                    <a:pt x="235" y="1"/>
                  </a:lnTo>
                  <a:close/>
                  <a:moveTo>
                    <a:pt x="235" y="503"/>
                  </a:moveTo>
                  <a:cubicBezTo>
                    <a:pt x="231" y="600"/>
                    <a:pt x="136" y="684"/>
                    <a:pt x="0" y="725"/>
                  </a:cubicBezTo>
                  <a:lnTo>
                    <a:pt x="0" y="1041"/>
                  </a:lnTo>
                  <a:cubicBezTo>
                    <a:pt x="139" y="999"/>
                    <a:pt x="235" y="912"/>
                    <a:pt x="235" y="812"/>
                  </a:cubicBezTo>
                  <a:lnTo>
                    <a:pt x="235" y="503"/>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4"/>
            <p:cNvSpPr/>
            <p:nvPr/>
          </p:nvSpPr>
          <p:spPr>
            <a:xfrm>
              <a:off x="6869754" y="4146626"/>
              <a:ext cx="15699" cy="25787"/>
            </a:xfrm>
            <a:custGeom>
              <a:avLst/>
              <a:gdLst/>
              <a:ahLst/>
              <a:cxnLst/>
              <a:rect l="l" t="t" r="r" b="b"/>
              <a:pathLst>
                <a:path w="235" h="386" extrusionOk="0">
                  <a:moveTo>
                    <a:pt x="235" y="0"/>
                  </a:moveTo>
                  <a:cubicBezTo>
                    <a:pt x="235" y="99"/>
                    <a:pt x="139" y="186"/>
                    <a:pt x="0" y="229"/>
                  </a:cubicBezTo>
                  <a:lnTo>
                    <a:pt x="0" y="385"/>
                  </a:lnTo>
                  <a:cubicBezTo>
                    <a:pt x="136" y="343"/>
                    <a:pt x="231" y="259"/>
                    <a:pt x="235" y="162"/>
                  </a:cubicBezTo>
                  <a:lnTo>
                    <a:pt x="235" y="112"/>
                  </a:lnTo>
                  <a:lnTo>
                    <a:pt x="2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4"/>
            <p:cNvSpPr/>
            <p:nvPr/>
          </p:nvSpPr>
          <p:spPr>
            <a:xfrm>
              <a:off x="6869754" y="4091645"/>
              <a:ext cx="15699" cy="36409"/>
            </a:xfrm>
            <a:custGeom>
              <a:avLst/>
              <a:gdLst/>
              <a:ahLst/>
              <a:cxnLst/>
              <a:rect l="l" t="t" r="r" b="b"/>
              <a:pathLst>
                <a:path w="235" h="545" extrusionOk="0">
                  <a:moveTo>
                    <a:pt x="235" y="0"/>
                  </a:moveTo>
                  <a:cubicBezTo>
                    <a:pt x="235" y="99"/>
                    <a:pt x="139" y="186"/>
                    <a:pt x="0" y="229"/>
                  </a:cubicBezTo>
                  <a:lnTo>
                    <a:pt x="0" y="545"/>
                  </a:lnTo>
                  <a:cubicBezTo>
                    <a:pt x="139" y="501"/>
                    <a:pt x="235" y="416"/>
                    <a:pt x="235" y="316"/>
                  </a:cubicBezTo>
                  <a:lnTo>
                    <a:pt x="235" y="0"/>
                  </a:ln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4"/>
            <p:cNvSpPr/>
            <p:nvPr/>
          </p:nvSpPr>
          <p:spPr>
            <a:xfrm>
              <a:off x="6827332" y="4112755"/>
              <a:ext cx="67" cy="2873"/>
            </a:xfrm>
            <a:custGeom>
              <a:avLst/>
              <a:gdLst/>
              <a:ahLst/>
              <a:cxnLst/>
              <a:rect l="l" t="t" r="r" b="b"/>
              <a:pathLst>
                <a:path w="1" h="43" extrusionOk="0">
                  <a:moveTo>
                    <a:pt x="1" y="42"/>
                  </a:moveTo>
                  <a:lnTo>
                    <a:pt x="1" y="0"/>
                  </a:lnTo>
                  <a:cubicBezTo>
                    <a:pt x="1" y="2"/>
                    <a:pt x="1" y="4"/>
                    <a:pt x="1" y="6"/>
                  </a:cubicBezTo>
                  <a:lnTo>
                    <a:pt x="1" y="42"/>
                  </a:lnTo>
                  <a:close/>
                </a:path>
              </a:pathLst>
            </a:custGeom>
            <a:solidFill>
              <a:srgbClr val="D69F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4"/>
            <p:cNvSpPr/>
            <p:nvPr/>
          </p:nvSpPr>
          <p:spPr>
            <a:xfrm>
              <a:off x="6827332" y="4113089"/>
              <a:ext cx="42488" cy="27256"/>
            </a:xfrm>
            <a:custGeom>
              <a:avLst/>
              <a:gdLst/>
              <a:ahLst/>
              <a:cxnLst/>
              <a:rect l="l" t="t" r="r" b="b"/>
              <a:pathLst>
                <a:path w="636" h="408" extrusionOk="0">
                  <a:moveTo>
                    <a:pt x="1" y="1"/>
                  </a:moveTo>
                  <a:lnTo>
                    <a:pt x="1" y="37"/>
                  </a:lnTo>
                  <a:lnTo>
                    <a:pt x="2" y="150"/>
                  </a:lnTo>
                  <a:cubicBezTo>
                    <a:pt x="2" y="292"/>
                    <a:pt x="196" y="408"/>
                    <a:pt x="435" y="408"/>
                  </a:cubicBezTo>
                  <a:cubicBezTo>
                    <a:pt x="508" y="408"/>
                    <a:pt x="574" y="398"/>
                    <a:pt x="635" y="379"/>
                  </a:cubicBezTo>
                  <a:lnTo>
                    <a:pt x="635" y="224"/>
                  </a:lnTo>
                  <a:cubicBezTo>
                    <a:pt x="574" y="241"/>
                    <a:pt x="508" y="253"/>
                    <a:pt x="435" y="253"/>
                  </a:cubicBezTo>
                  <a:cubicBezTo>
                    <a:pt x="201" y="253"/>
                    <a:pt x="8" y="140"/>
                    <a:pt x="1"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4"/>
            <p:cNvSpPr/>
            <p:nvPr/>
          </p:nvSpPr>
          <p:spPr>
            <a:xfrm>
              <a:off x="6885387" y="4115561"/>
              <a:ext cx="67" cy="8351"/>
            </a:xfrm>
            <a:custGeom>
              <a:avLst/>
              <a:gdLst/>
              <a:ahLst/>
              <a:cxnLst/>
              <a:rect l="l" t="t" r="r" b="b"/>
              <a:pathLst>
                <a:path w="1" h="125" extrusionOk="0">
                  <a:moveTo>
                    <a:pt x="1" y="125"/>
                  </a:moveTo>
                  <a:lnTo>
                    <a:pt x="1" y="0"/>
                  </a:lnTo>
                  <a:lnTo>
                    <a:pt x="1" y="113"/>
                  </a:lnTo>
                  <a:cubicBezTo>
                    <a:pt x="1" y="117"/>
                    <a:pt x="1" y="120"/>
                    <a:pt x="1" y="125"/>
                  </a:cubicBezTo>
                  <a:close/>
                </a:path>
              </a:pathLst>
            </a:custGeom>
            <a:solidFill>
              <a:srgbClr val="FDAB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4"/>
            <p:cNvSpPr/>
            <p:nvPr/>
          </p:nvSpPr>
          <p:spPr>
            <a:xfrm>
              <a:off x="6869754" y="4112755"/>
              <a:ext cx="15699" cy="25653"/>
            </a:xfrm>
            <a:custGeom>
              <a:avLst/>
              <a:gdLst/>
              <a:ahLst/>
              <a:cxnLst/>
              <a:rect l="l" t="t" r="r" b="b"/>
              <a:pathLst>
                <a:path w="235" h="384" extrusionOk="0">
                  <a:moveTo>
                    <a:pt x="235" y="0"/>
                  </a:moveTo>
                  <a:cubicBezTo>
                    <a:pt x="235" y="100"/>
                    <a:pt x="139" y="185"/>
                    <a:pt x="0" y="229"/>
                  </a:cubicBezTo>
                  <a:lnTo>
                    <a:pt x="0" y="384"/>
                  </a:lnTo>
                  <a:cubicBezTo>
                    <a:pt x="133" y="343"/>
                    <a:pt x="228" y="262"/>
                    <a:pt x="235" y="167"/>
                  </a:cubicBezTo>
                  <a:lnTo>
                    <a:pt x="235" y="42"/>
                  </a:lnTo>
                  <a:lnTo>
                    <a:pt x="2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4"/>
            <p:cNvSpPr/>
            <p:nvPr/>
          </p:nvSpPr>
          <p:spPr>
            <a:xfrm>
              <a:off x="6827332" y="4148163"/>
              <a:ext cx="58120" cy="27724"/>
            </a:xfrm>
            <a:custGeom>
              <a:avLst/>
              <a:gdLst/>
              <a:ahLst/>
              <a:cxnLst/>
              <a:rect l="l" t="t" r="r" b="b"/>
              <a:pathLst>
                <a:path w="870" h="415" extrusionOk="0">
                  <a:moveTo>
                    <a:pt x="870" y="0"/>
                  </a:moveTo>
                  <a:cubicBezTo>
                    <a:pt x="870" y="142"/>
                    <a:pt x="676" y="258"/>
                    <a:pt x="435" y="258"/>
                  </a:cubicBezTo>
                  <a:cubicBezTo>
                    <a:pt x="196" y="258"/>
                    <a:pt x="2" y="142"/>
                    <a:pt x="1" y="0"/>
                  </a:cubicBezTo>
                  <a:lnTo>
                    <a:pt x="1" y="0"/>
                  </a:lnTo>
                  <a:lnTo>
                    <a:pt x="2" y="157"/>
                  </a:lnTo>
                  <a:cubicBezTo>
                    <a:pt x="2" y="299"/>
                    <a:pt x="196" y="415"/>
                    <a:pt x="435" y="415"/>
                  </a:cubicBezTo>
                  <a:cubicBezTo>
                    <a:pt x="676" y="415"/>
                    <a:pt x="870" y="299"/>
                    <a:pt x="870" y="157"/>
                  </a:cubicBezTo>
                  <a:lnTo>
                    <a:pt x="8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4"/>
            <p:cNvSpPr/>
            <p:nvPr/>
          </p:nvSpPr>
          <p:spPr>
            <a:xfrm>
              <a:off x="6827332" y="4114292"/>
              <a:ext cx="58120" cy="27724"/>
            </a:xfrm>
            <a:custGeom>
              <a:avLst/>
              <a:gdLst/>
              <a:ahLst/>
              <a:cxnLst/>
              <a:rect l="l" t="t" r="r" b="b"/>
              <a:pathLst>
                <a:path w="870" h="415" extrusionOk="0">
                  <a:moveTo>
                    <a:pt x="870" y="0"/>
                  </a:moveTo>
                  <a:cubicBezTo>
                    <a:pt x="870" y="142"/>
                    <a:pt x="676" y="258"/>
                    <a:pt x="435" y="258"/>
                  </a:cubicBezTo>
                  <a:cubicBezTo>
                    <a:pt x="196" y="258"/>
                    <a:pt x="2" y="142"/>
                    <a:pt x="1" y="0"/>
                  </a:cubicBezTo>
                  <a:lnTo>
                    <a:pt x="1" y="0"/>
                  </a:lnTo>
                  <a:lnTo>
                    <a:pt x="2" y="157"/>
                  </a:lnTo>
                  <a:cubicBezTo>
                    <a:pt x="2" y="299"/>
                    <a:pt x="196" y="415"/>
                    <a:pt x="435" y="415"/>
                  </a:cubicBezTo>
                  <a:cubicBezTo>
                    <a:pt x="676" y="415"/>
                    <a:pt x="870" y="299"/>
                    <a:pt x="870" y="157"/>
                  </a:cubicBezTo>
                  <a:lnTo>
                    <a:pt x="87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4"/>
            <p:cNvSpPr/>
            <p:nvPr/>
          </p:nvSpPr>
          <p:spPr>
            <a:xfrm>
              <a:off x="6855791" y="4061114"/>
              <a:ext cx="43223" cy="32601"/>
            </a:xfrm>
            <a:custGeom>
              <a:avLst/>
              <a:gdLst/>
              <a:ahLst/>
              <a:cxnLst/>
              <a:rect l="l" t="t" r="r" b="b"/>
              <a:pathLst>
                <a:path w="647" h="488" extrusionOk="0">
                  <a:moveTo>
                    <a:pt x="382" y="1"/>
                  </a:moveTo>
                  <a:cubicBezTo>
                    <a:pt x="238" y="1"/>
                    <a:pt x="112" y="82"/>
                    <a:pt x="47" y="199"/>
                  </a:cubicBezTo>
                  <a:lnTo>
                    <a:pt x="18" y="270"/>
                  </a:lnTo>
                  <a:cubicBezTo>
                    <a:pt x="6" y="307"/>
                    <a:pt x="1" y="343"/>
                    <a:pt x="1" y="382"/>
                  </a:cubicBezTo>
                  <a:lnTo>
                    <a:pt x="1" y="457"/>
                  </a:lnTo>
                  <a:lnTo>
                    <a:pt x="31" y="488"/>
                  </a:lnTo>
                  <a:lnTo>
                    <a:pt x="63" y="457"/>
                  </a:lnTo>
                  <a:lnTo>
                    <a:pt x="63" y="382"/>
                  </a:lnTo>
                  <a:cubicBezTo>
                    <a:pt x="63" y="344"/>
                    <a:pt x="70" y="308"/>
                    <a:pt x="82" y="273"/>
                  </a:cubicBezTo>
                  <a:lnTo>
                    <a:pt x="116" y="207"/>
                  </a:lnTo>
                  <a:cubicBezTo>
                    <a:pt x="173" y="121"/>
                    <a:pt x="271" y="63"/>
                    <a:pt x="382" y="63"/>
                  </a:cubicBezTo>
                  <a:lnTo>
                    <a:pt x="647" y="63"/>
                  </a:lnTo>
                  <a:lnTo>
                    <a:pt x="6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4"/>
            <p:cNvSpPr/>
            <p:nvPr/>
          </p:nvSpPr>
          <p:spPr>
            <a:xfrm>
              <a:off x="6999491" y="1971950"/>
              <a:ext cx="4476" cy="2531041"/>
            </a:xfrm>
            <a:custGeom>
              <a:avLst/>
              <a:gdLst/>
              <a:ahLst/>
              <a:cxnLst/>
              <a:rect l="l" t="t" r="r" b="b"/>
              <a:pathLst>
                <a:path w="67" h="37887" extrusionOk="0">
                  <a:moveTo>
                    <a:pt x="1" y="0"/>
                  </a:moveTo>
                  <a:lnTo>
                    <a:pt x="1" y="37886"/>
                  </a:lnTo>
                  <a:lnTo>
                    <a:pt x="66" y="37886"/>
                  </a:lnTo>
                  <a:lnTo>
                    <a:pt x="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4"/>
            <p:cNvSpPr/>
            <p:nvPr/>
          </p:nvSpPr>
          <p:spPr>
            <a:xfrm>
              <a:off x="7015191" y="1971950"/>
              <a:ext cx="4409" cy="2531041"/>
            </a:xfrm>
            <a:custGeom>
              <a:avLst/>
              <a:gdLst/>
              <a:ahLst/>
              <a:cxnLst/>
              <a:rect l="l" t="t" r="r" b="b"/>
              <a:pathLst>
                <a:path w="66" h="37887" extrusionOk="0">
                  <a:moveTo>
                    <a:pt x="1" y="0"/>
                  </a:moveTo>
                  <a:lnTo>
                    <a:pt x="1" y="37886"/>
                  </a:lnTo>
                  <a:lnTo>
                    <a:pt x="66" y="37886"/>
                  </a:lnTo>
                  <a:lnTo>
                    <a:pt x="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4"/>
            <p:cNvSpPr/>
            <p:nvPr/>
          </p:nvSpPr>
          <p:spPr>
            <a:xfrm>
              <a:off x="7030890" y="1971950"/>
              <a:ext cx="4409" cy="2531041"/>
            </a:xfrm>
            <a:custGeom>
              <a:avLst/>
              <a:gdLst/>
              <a:ahLst/>
              <a:cxnLst/>
              <a:rect l="l" t="t" r="r" b="b"/>
              <a:pathLst>
                <a:path w="66" h="37887" extrusionOk="0">
                  <a:moveTo>
                    <a:pt x="0" y="0"/>
                  </a:moveTo>
                  <a:lnTo>
                    <a:pt x="0" y="37886"/>
                  </a:lnTo>
                  <a:lnTo>
                    <a:pt x="65" y="37886"/>
                  </a:lnTo>
                  <a:lnTo>
                    <a:pt x="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4"/>
            <p:cNvSpPr/>
            <p:nvPr/>
          </p:nvSpPr>
          <p:spPr>
            <a:xfrm>
              <a:off x="7046523" y="1971950"/>
              <a:ext cx="4476" cy="2531041"/>
            </a:xfrm>
            <a:custGeom>
              <a:avLst/>
              <a:gdLst/>
              <a:ahLst/>
              <a:cxnLst/>
              <a:rect l="l" t="t" r="r" b="b"/>
              <a:pathLst>
                <a:path w="67" h="37887" extrusionOk="0">
                  <a:moveTo>
                    <a:pt x="1" y="0"/>
                  </a:moveTo>
                  <a:lnTo>
                    <a:pt x="1" y="37886"/>
                  </a:lnTo>
                  <a:lnTo>
                    <a:pt x="66" y="37886"/>
                  </a:lnTo>
                  <a:lnTo>
                    <a:pt x="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4"/>
            <p:cNvSpPr/>
            <p:nvPr/>
          </p:nvSpPr>
          <p:spPr>
            <a:xfrm>
              <a:off x="7062356" y="1971950"/>
              <a:ext cx="4276" cy="2531041"/>
            </a:xfrm>
            <a:custGeom>
              <a:avLst/>
              <a:gdLst/>
              <a:ahLst/>
              <a:cxnLst/>
              <a:rect l="l" t="t" r="r" b="b"/>
              <a:pathLst>
                <a:path w="64" h="37887" extrusionOk="0">
                  <a:moveTo>
                    <a:pt x="0" y="0"/>
                  </a:moveTo>
                  <a:lnTo>
                    <a:pt x="0" y="37886"/>
                  </a:lnTo>
                  <a:lnTo>
                    <a:pt x="64" y="37886"/>
                  </a:lnTo>
                  <a:lnTo>
                    <a:pt x="6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4"/>
            <p:cNvSpPr/>
            <p:nvPr/>
          </p:nvSpPr>
          <p:spPr>
            <a:xfrm>
              <a:off x="6580550" y="3743050"/>
              <a:ext cx="423410" cy="179171"/>
            </a:xfrm>
            <a:custGeom>
              <a:avLst/>
              <a:gdLst/>
              <a:ahLst/>
              <a:cxnLst/>
              <a:rect l="l" t="t" r="r" b="b"/>
              <a:pathLst>
                <a:path w="6338" h="2682" extrusionOk="0">
                  <a:moveTo>
                    <a:pt x="1" y="0"/>
                  </a:moveTo>
                  <a:lnTo>
                    <a:pt x="1" y="99"/>
                  </a:lnTo>
                  <a:lnTo>
                    <a:pt x="2259" y="2671"/>
                  </a:lnTo>
                  <a:lnTo>
                    <a:pt x="2285" y="2682"/>
                  </a:lnTo>
                  <a:lnTo>
                    <a:pt x="6304" y="2682"/>
                  </a:lnTo>
                  <a:lnTo>
                    <a:pt x="6337" y="2650"/>
                  </a:lnTo>
                  <a:lnTo>
                    <a:pt x="6304" y="2618"/>
                  </a:lnTo>
                  <a:lnTo>
                    <a:pt x="2300" y="2618"/>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4"/>
            <p:cNvSpPr/>
            <p:nvPr/>
          </p:nvSpPr>
          <p:spPr>
            <a:xfrm>
              <a:off x="6580550" y="3712453"/>
              <a:ext cx="423410" cy="179305"/>
            </a:xfrm>
            <a:custGeom>
              <a:avLst/>
              <a:gdLst/>
              <a:ahLst/>
              <a:cxnLst/>
              <a:rect l="l" t="t" r="r" b="b"/>
              <a:pathLst>
                <a:path w="6338" h="2684" extrusionOk="0">
                  <a:moveTo>
                    <a:pt x="1" y="0"/>
                  </a:moveTo>
                  <a:lnTo>
                    <a:pt x="1" y="99"/>
                  </a:lnTo>
                  <a:lnTo>
                    <a:pt x="2259" y="2670"/>
                  </a:lnTo>
                  <a:lnTo>
                    <a:pt x="2285" y="2683"/>
                  </a:lnTo>
                  <a:lnTo>
                    <a:pt x="6304" y="2683"/>
                  </a:lnTo>
                  <a:lnTo>
                    <a:pt x="6337" y="2650"/>
                  </a:lnTo>
                  <a:lnTo>
                    <a:pt x="6304" y="2617"/>
                  </a:lnTo>
                  <a:lnTo>
                    <a:pt x="2300" y="261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4"/>
            <p:cNvSpPr/>
            <p:nvPr/>
          </p:nvSpPr>
          <p:spPr>
            <a:xfrm>
              <a:off x="6580550" y="3681855"/>
              <a:ext cx="423410" cy="179305"/>
            </a:xfrm>
            <a:custGeom>
              <a:avLst/>
              <a:gdLst/>
              <a:ahLst/>
              <a:cxnLst/>
              <a:rect l="l" t="t" r="r" b="b"/>
              <a:pathLst>
                <a:path w="6338" h="2684" extrusionOk="0">
                  <a:moveTo>
                    <a:pt x="1" y="1"/>
                  </a:moveTo>
                  <a:lnTo>
                    <a:pt x="1" y="99"/>
                  </a:lnTo>
                  <a:lnTo>
                    <a:pt x="2259" y="2672"/>
                  </a:lnTo>
                  <a:lnTo>
                    <a:pt x="2285" y="2683"/>
                  </a:lnTo>
                  <a:lnTo>
                    <a:pt x="6304" y="2683"/>
                  </a:lnTo>
                  <a:lnTo>
                    <a:pt x="6337" y="2650"/>
                  </a:lnTo>
                  <a:lnTo>
                    <a:pt x="6304" y="2618"/>
                  </a:lnTo>
                  <a:lnTo>
                    <a:pt x="2300" y="2618"/>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4"/>
            <p:cNvSpPr/>
            <p:nvPr/>
          </p:nvSpPr>
          <p:spPr>
            <a:xfrm>
              <a:off x="6580550" y="3651258"/>
              <a:ext cx="423410" cy="179305"/>
            </a:xfrm>
            <a:custGeom>
              <a:avLst/>
              <a:gdLst/>
              <a:ahLst/>
              <a:cxnLst/>
              <a:rect l="l" t="t" r="r" b="b"/>
              <a:pathLst>
                <a:path w="6338" h="2684" extrusionOk="0">
                  <a:moveTo>
                    <a:pt x="1" y="1"/>
                  </a:moveTo>
                  <a:lnTo>
                    <a:pt x="1" y="99"/>
                  </a:lnTo>
                  <a:lnTo>
                    <a:pt x="2259" y="2672"/>
                  </a:lnTo>
                  <a:lnTo>
                    <a:pt x="2285" y="2684"/>
                  </a:lnTo>
                  <a:lnTo>
                    <a:pt x="6304" y="2684"/>
                  </a:lnTo>
                  <a:lnTo>
                    <a:pt x="6337" y="2650"/>
                  </a:lnTo>
                  <a:lnTo>
                    <a:pt x="6304" y="2617"/>
                  </a:lnTo>
                  <a:lnTo>
                    <a:pt x="2300" y="261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4"/>
            <p:cNvSpPr/>
            <p:nvPr/>
          </p:nvSpPr>
          <p:spPr>
            <a:xfrm>
              <a:off x="6604667" y="3688803"/>
              <a:ext cx="168749" cy="96600"/>
            </a:xfrm>
            <a:custGeom>
              <a:avLst/>
              <a:gdLst/>
              <a:ahLst/>
              <a:cxnLst/>
              <a:rect l="l" t="t" r="r" b="b"/>
              <a:pathLst>
                <a:path w="2526" h="1446" extrusionOk="0">
                  <a:moveTo>
                    <a:pt x="0" y="1"/>
                  </a:moveTo>
                  <a:lnTo>
                    <a:pt x="0" y="1445"/>
                  </a:lnTo>
                  <a:lnTo>
                    <a:pt x="2315" y="1445"/>
                  </a:lnTo>
                  <a:cubicBezTo>
                    <a:pt x="2431" y="1445"/>
                    <a:pt x="2525" y="1122"/>
                    <a:pt x="2525" y="724"/>
                  </a:cubicBezTo>
                  <a:cubicBezTo>
                    <a:pt x="2525" y="324"/>
                    <a:pt x="2431" y="1"/>
                    <a:pt x="231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4"/>
            <p:cNvSpPr/>
            <p:nvPr/>
          </p:nvSpPr>
          <p:spPr>
            <a:xfrm>
              <a:off x="6654371" y="3688803"/>
              <a:ext cx="26254" cy="96667"/>
            </a:xfrm>
            <a:custGeom>
              <a:avLst/>
              <a:gdLst/>
              <a:ahLst/>
              <a:cxnLst/>
              <a:rect l="l" t="t" r="r" b="b"/>
              <a:pathLst>
                <a:path w="393" h="1447" extrusionOk="0">
                  <a:moveTo>
                    <a:pt x="1" y="1"/>
                  </a:moveTo>
                  <a:cubicBezTo>
                    <a:pt x="115" y="1"/>
                    <a:pt x="209" y="325"/>
                    <a:pt x="209" y="724"/>
                  </a:cubicBezTo>
                  <a:cubicBezTo>
                    <a:pt x="209" y="1122"/>
                    <a:pt x="115" y="1447"/>
                    <a:pt x="1" y="1447"/>
                  </a:cubicBezTo>
                  <a:lnTo>
                    <a:pt x="183" y="1447"/>
                  </a:lnTo>
                  <a:cubicBezTo>
                    <a:pt x="298" y="1447"/>
                    <a:pt x="392" y="1122"/>
                    <a:pt x="392" y="724"/>
                  </a:cubicBezTo>
                  <a:cubicBezTo>
                    <a:pt x="392" y="325"/>
                    <a:pt x="298"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4"/>
            <p:cNvSpPr/>
            <p:nvPr/>
          </p:nvSpPr>
          <p:spPr>
            <a:xfrm>
              <a:off x="6695724" y="3688803"/>
              <a:ext cx="26188" cy="96667"/>
            </a:xfrm>
            <a:custGeom>
              <a:avLst/>
              <a:gdLst/>
              <a:ahLst/>
              <a:cxnLst/>
              <a:rect l="l" t="t" r="r" b="b"/>
              <a:pathLst>
                <a:path w="392" h="1447" extrusionOk="0">
                  <a:moveTo>
                    <a:pt x="0" y="1"/>
                  </a:moveTo>
                  <a:cubicBezTo>
                    <a:pt x="116" y="1"/>
                    <a:pt x="211" y="325"/>
                    <a:pt x="211" y="724"/>
                  </a:cubicBezTo>
                  <a:cubicBezTo>
                    <a:pt x="211" y="1122"/>
                    <a:pt x="116" y="1447"/>
                    <a:pt x="0" y="1447"/>
                  </a:cubicBezTo>
                  <a:lnTo>
                    <a:pt x="183" y="1447"/>
                  </a:lnTo>
                  <a:cubicBezTo>
                    <a:pt x="299" y="1447"/>
                    <a:pt x="392" y="1122"/>
                    <a:pt x="392" y="724"/>
                  </a:cubicBezTo>
                  <a:cubicBezTo>
                    <a:pt x="392" y="325"/>
                    <a:pt x="299" y="1"/>
                    <a:pt x="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4"/>
            <p:cNvSpPr/>
            <p:nvPr/>
          </p:nvSpPr>
          <p:spPr>
            <a:xfrm>
              <a:off x="6590705" y="3688803"/>
              <a:ext cx="28058" cy="96667"/>
            </a:xfrm>
            <a:custGeom>
              <a:avLst/>
              <a:gdLst/>
              <a:ahLst/>
              <a:cxnLst/>
              <a:rect l="l" t="t" r="r" b="b"/>
              <a:pathLst>
                <a:path w="420" h="1447" extrusionOk="0">
                  <a:moveTo>
                    <a:pt x="209" y="1"/>
                  </a:moveTo>
                  <a:cubicBezTo>
                    <a:pt x="93" y="1"/>
                    <a:pt x="1" y="324"/>
                    <a:pt x="1" y="724"/>
                  </a:cubicBezTo>
                  <a:cubicBezTo>
                    <a:pt x="1" y="1122"/>
                    <a:pt x="93" y="1447"/>
                    <a:pt x="209" y="1447"/>
                  </a:cubicBezTo>
                  <a:cubicBezTo>
                    <a:pt x="325" y="1447"/>
                    <a:pt x="419" y="1122"/>
                    <a:pt x="419" y="724"/>
                  </a:cubicBezTo>
                  <a:cubicBezTo>
                    <a:pt x="419" y="324"/>
                    <a:pt x="325" y="1"/>
                    <a:pt x="209"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4"/>
            <p:cNvSpPr/>
            <p:nvPr/>
          </p:nvSpPr>
          <p:spPr>
            <a:xfrm>
              <a:off x="6580550" y="2891471"/>
              <a:ext cx="423410" cy="117710"/>
            </a:xfrm>
            <a:custGeom>
              <a:avLst/>
              <a:gdLst/>
              <a:ahLst/>
              <a:cxnLst/>
              <a:rect l="l" t="t" r="r" b="b"/>
              <a:pathLst>
                <a:path w="6338" h="1762" extrusionOk="0">
                  <a:moveTo>
                    <a:pt x="1" y="0"/>
                  </a:moveTo>
                  <a:lnTo>
                    <a:pt x="1" y="83"/>
                  </a:lnTo>
                  <a:lnTo>
                    <a:pt x="2130" y="1755"/>
                  </a:lnTo>
                  <a:lnTo>
                    <a:pt x="2149" y="1762"/>
                  </a:lnTo>
                  <a:lnTo>
                    <a:pt x="6304" y="1762"/>
                  </a:lnTo>
                  <a:lnTo>
                    <a:pt x="6337" y="1728"/>
                  </a:lnTo>
                  <a:lnTo>
                    <a:pt x="6304" y="1697"/>
                  </a:lnTo>
                  <a:lnTo>
                    <a:pt x="2161" y="1697"/>
                  </a:lnTo>
                  <a:lnTo>
                    <a:pt x="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4"/>
            <p:cNvSpPr/>
            <p:nvPr/>
          </p:nvSpPr>
          <p:spPr>
            <a:xfrm>
              <a:off x="6580550" y="2871295"/>
              <a:ext cx="423410" cy="117777"/>
            </a:xfrm>
            <a:custGeom>
              <a:avLst/>
              <a:gdLst/>
              <a:ahLst/>
              <a:cxnLst/>
              <a:rect l="l" t="t" r="r" b="b"/>
              <a:pathLst>
                <a:path w="6338" h="1763" extrusionOk="0">
                  <a:moveTo>
                    <a:pt x="1" y="1"/>
                  </a:moveTo>
                  <a:lnTo>
                    <a:pt x="1" y="83"/>
                  </a:lnTo>
                  <a:lnTo>
                    <a:pt x="2130" y="1755"/>
                  </a:lnTo>
                  <a:lnTo>
                    <a:pt x="2149" y="1762"/>
                  </a:lnTo>
                  <a:lnTo>
                    <a:pt x="6304" y="1762"/>
                  </a:lnTo>
                  <a:lnTo>
                    <a:pt x="6337" y="1731"/>
                  </a:lnTo>
                  <a:lnTo>
                    <a:pt x="6304" y="1697"/>
                  </a:lnTo>
                  <a:lnTo>
                    <a:pt x="2161" y="1697"/>
                  </a:lnTo>
                  <a:lnTo>
                    <a:pt x="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4"/>
            <p:cNvSpPr/>
            <p:nvPr/>
          </p:nvSpPr>
          <p:spPr>
            <a:xfrm>
              <a:off x="6812033" y="2232561"/>
              <a:ext cx="188056" cy="2270435"/>
            </a:xfrm>
            <a:custGeom>
              <a:avLst/>
              <a:gdLst/>
              <a:ahLst/>
              <a:cxnLst/>
              <a:rect l="l" t="t" r="r" b="b"/>
              <a:pathLst>
                <a:path w="2815" h="33986" extrusionOk="0">
                  <a:moveTo>
                    <a:pt x="2762" y="1"/>
                  </a:moveTo>
                  <a:lnTo>
                    <a:pt x="14" y="2198"/>
                  </a:lnTo>
                  <a:lnTo>
                    <a:pt x="1" y="2224"/>
                  </a:lnTo>
                  <a:lnTo>
                    <a:pt x="1" y="33985"/>
                  </a:lnTo>
                  <a:lnTo>
                    <a:pt x="67" y="33985"/>
                  </a:lnTo>
                  <a:lnTo>
                    <a:pt x="67" y="2240"/>
                  </a:lnTo>
                  <a:lnTo>
                    <a:pt x="2803" y="50"/>
                  </a:lnTo>
                  <a:lnTo>
                    <a:pt x="2814" y="25"/>
                  </a:lnTo>
                  <a:lnTo>
                    <a:pt x="2807" y="5"/>
                  </a:lnTo>
                  <a:lnTo>
                    <a:pt x="27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4"/>
            <p:cNvSpPr/>
            <p:nvPr/>
          </p:nvSpPr>
          <p:spPr>
            <a:xfrm>
              <a:off x="6710154" y="2821992"/>
              <a:ext cx="168616" cy="96533"/>
            </a:xfrm>
            <a:custGeom>
              <a:avLst/>
              <a:gdLst/>
              <a:ahLst/>
              <a:cxnLst/>
              <a:rect l="l" t="t" r="r" b="b"/>
              <a:pathLst>
                <a:path w="2524" h="1445" extrusionOk="0">
                  <a:moveTo>
                    <a:pt x="0" y="0"/>
                  </a:moveTo>
                  <a:lnTo>
                    <a:pt x="0" y="1444"/>
                  </a:lnTo>
                  <a:lnTo>
                    <a:pt x="2315" y="1444"/>
                  </a:lnTo>
                  <a:cubicBezTo>
                    <a:pt x="2431" y="1444"/>
                    <a:pt x="2524" y="1120"/>
                    <a:pt x="2524" y="721"/>
                  </a:cubicBezTo>
                  <a:cubicBezTo>
                    <a:pt x="2524" y="323"/>
                    <a:pt x="2431" y="0"/>
                    <a:pt x="2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4"/>
            <p:cNvSpPr/>
            <p:nvPr/>
          </p:nvSpPr>
          <p:spPr>
            <a:xfrm>
              <a:off x="6759791" y="2821992"/>
              <a:ext cx="26321" cy="96533"/>
            </a:xfrm>
            <a:custGeom>
              <a:avLst/>
              <a:gdLst/>
              <a:ahLst/>
              <a:cxnLst/>
              <a:rect l="l" t="t" r="r" b="b"/>
              <a:pathLst>
                <a:path w="394" h="1445" extrusionOk="0">
                  <a:moveTo>
                    <a:pt x="0" y="0"/>
                  </a:moveTo>
                  <a:cubicBezTo>
                    <a:pt x="116" y="0"/>
                    <a:pt x="211" y="323"/>
                    <a:pt x="211" y="721"/>
                  </a:cubicBezTo>
                  <a:cubicBezTo>
                    <a:pt x="211" y="1120"/>
                    <a:pt x="116" y="1444"/>
                    <a:pt x="0" y="1444"/>
                  </a:cubicBezTo>
                  <a:lnTo>
                    <a:pt x="183" y="1444"/>
                  </a:lnTo>
                  <a:cubicBezTo>
                    <a:pt x="299" y="1444"/>
                    <a:pt x="393" y="1120"/>
                    <a:pt x="393" y="721"/>
                  </a:cubicBezTo>
                  <a:cubicBezTo>
                    <a:pt x="393" y="323"/>
                    <a:pt x="299" y="0"/>
                    <a:pt x="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4"/>
            <p:cNvSpPr/>
            <p:nvPr/>
          </p:nvSpPr>
          <p:spPr>
            <a:xfrm>
              <a:off x="6801211" y="2821992"/>
              <a:ext cx="26188" cy="96533"/>
            </a:xfrm>
            <a:custGeom>
              <a:avLst/>
              <a:gdLst/>
              <a:ahLst/>
              <a:cxnLst/>
              <a:rect l="l" t="t" r="r" b="b"/>
              <a:pathLst>
                <a:path w="392" h="1445" extrusionOk="0">
                  <a:moveTo>
                    <a:pt x="1" y="0"/>
                  </a:moveTo>
                  <a:cubicBezTo>
                    <a:pt x="116" y="0"/>
                    <a:pt x="209" y="323"/>
                    <a:pt x="209" y="721"/>
                  </a:cubicBezTo>
                  <a:cubicBezTo>
                    <a:pt x="209" y="1120"/>
                    <a:pt x="116" y="1444"/>
                    <a:pt x="1" y="1444"/>
                  </a:cubicBezTo>
                  <a:lnTo>
                    <a:pt x="183" y="1444"/>
                  </a:lnTo>
                  <a:cubicBezTo>
                    <a:pt x="299" y="1444"/>
                    <a:pt x="392" y="1120"/>
                    <a:pt x="392" y="721"/>
                  </a:cubicBezTo>
                  <a:cubicBezTo>
                    <a:pt x="392" y="323"/>
                    <a:pt x="299" y="0"/>
                    <a:pt x="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4"/>
            <p:cNvSpPr/>
            <p:nvPr/>
          </p:nvSpPr>
          <p:spPr>
            <a:xfrm>
              <a:off x="6696191" y="2821992"/>
              <a:ext cx="27924" cy="96533"/>
            </a:xfrm>
            <a:custGeom>
              <a:avLst/>
              <a:gdLst/>
              <a:ahLst/>
              <a:cxnLst/>
              <a:rect l="l" t="t" r="r" b="b"/>
              <a:pathLst>
                <a:path w="418" h="1445" extrusionOk="0">
                  <a:moveTo>
                    <a:pt x="209" y="0"/>
                  </a:moveTo>
                  <a:cubicBezTo>
                    <a:pt x="93" y="0"/>
                    <a:pt x="1" y="323"/>
                    <a:pt x="1" y="721"/>
                  </a:cubicBezTo>
                  <a:cubicBezTo>
                    <a:pt x="1" y="1120"/>
                    <a:pt x="93" y="1444"/>
                    <a:pt x="209" y="1444"/>
                  </a:cubicBezTo>
                  <a:cubicBezTo>
                    <a:pt x="325" y="1444"/>
                    <a:pt x="418" y="1120"/>
                    <a:pt x="418" y="721"/>
                  </a:cubicBezTo>
                  <a:cubicBezTo>
                    <a:pt x="418" y="323"/>
                    <a:pt x="325" y="0"/>
                    <a:pt x="2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4"/>
            <p:cNvSpPr/>
            <p:nvPr/>
          </p:nvSpPr>
          <p:spPr>
            <a:xfrm>
              <a:off x="6710154" y="2644488"/>
              <a:ext cx="168616" cy="96533"/>
            </a:xfrm>
            <a:custGeom>
              <a:avLst/>
              <a:gdLst/>
              <a:ahLst/>
              <a:cxnLst/>
              <a:rect l="l" t="t" r="r" b="b"/>
              <a:pathLst>
                <a:path w="2524" h="1445" extrusionOk="0">
                  <a:moveTo>
                    <a:pt x="0" y="0"/>
                  </a:moveTo>
                  <a:lnTo>
                    <a:pt x="0" y="1444"/>
                  </a:lnTo>
                  <a:lnTo>
                    <a:pt x="2315" y="1444"/>
                  </a:lnTo>
                  <a:cubicBezTo>
                    <a:pt x="2431" y="1444"/>
                    <a:pt x="2524" y="1120"/>
                    <a:pt x="2524" y="722"/>
                  </a:cubicBezTo>
                  <a:cubicBezTo>
                    <a:pt x="2524" y="323"/>
                    <a:pt x="2431" y="0"/>
                    <a:pt x="231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4"/>
            <p:cNvSpPr/>
            <p:nvPr/>
          </p:nvSpPr>
          <p:spPr>
            <a:xfrm>
              <a:off x="6759791" y="2644488"/>
              <a:ext cx="26321" cy="96533"/>
            </a:xfrm>
            <a:custGeom>
              <a:avLst/>
              <a:gdLst/>
              <a:ahLst/>
              <a:cxnLst/>
              <a:rect l="l" t="t" r="r" b="b"/>
              <a:pathLst>
                <a:path w="394" h="1445" extrusionOk="0">
                  <a:moveTo>
                    <a:pt x="0" y="0"/>
                  </a:moveTo>
                  <a:cubicBezTo>
                    <a:pt x="116" y="0"/>
                    <a:pt x="211" y="323"/>
                    <a:pt x="211" y="722"/>
                  </a:cubicBezTo>
                  <a:cubicBezTo>
                    <a:pt x="211" y="1120"/>
                    <a:pt x="116" y="1444"/>
                    <a:pt x="0" y="1444"/>
                  </a:cubicBezTo>
                  <a:lnTo>
                    <a:pt x="183" y="1444"/>
                  </a:lnTo>
                  <a:cubicBezTo>
                    <a:pt x="299" y="1444"/>
                    <a:pt x="393" y="1120"/>
                    <a:pt x="393" y="722"/>
                  </a:cubicBezTo>
                  <a:cubicBezTo>
                    <a:pt x="393" y="323"/>
                    <a:pt x="299" y="0"/>
                    <a:pt x="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4"/>
            <p:cNvSpPr/>
            <p:nvPr/>
          </p:nvSpPr>
          <p:spPr>
            <a:xfrm>
              <a:off x="6801211" y="2644488"/>
              <a:ext cx="26188" cy="96533"/>
            </a:xfrm>
            <a:custGeom>
              <a:avLst/>
              <a:gdLst/>
              <a:ahLst/>
              <a:cxnLst/>
              <a:rect l="l" t="t" r="r" b="b"/>
              <a:pathLst>
                <a:path w="392" h="1445" extrusionOk="0">
                  <a:moveTo>
                    <a:pt x="1" y="0"/>
                  </a:moveTo>
                  <a:cubicBezTo>
                    <a:pt x="116" y="0"/>
                    <a:pt x="209" y="323"/>
                    <a:pt x="209" y="722"/>
                  </a:cubicBezTo>
                  <a:cubicBezTo>
                    <a:pt x="209" y="1120"/>
                    <a:pt x="116" y="1444"/>
                    <a:pt x="1" y="1444"/>
                  </a:cubicBezTo>
                  <a:lnTo>
                    <a:pt x="183" y="1444"/>
                  </a:lnTo>
                  <a:cubicBezTo>
                    <a:pt x="299" y="1444"/>
                    <a:pt x="392" y="1120"/>
                    <a:pt x="392" y="722"/>
                  </a:cubicBezTo>
                  <a:cubicBezTo>
                    <a:pt x="392" y="323"/>
                    <a:pt x="299" y="0"/>
                    <a:pt x="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4"/>
            <p:cNvSpPr/>
            <p:nvPr/>
          </p:nvSpPr>
          <p:spPr>
            <a:xfrm>
              <a:off x="6696191" y="2644488"/>
              <a:ext cx="27924" cy="96533"/>
            </a:xfrm>
            <a:custGeom>
              <a:avLst/>
              <a:gdLst/>
              <a:ahLst/>
              <a:cxnLst/>
              <a:rect l="l" t="t" r="r" b="b"/>
              <a:pathLst>
                <a:path w="418" h="1445" extrusionOk="0">
                  <a:moveTo>
                    <a:pt x="209" y="0"/>
                  </a:moveTo>
                  <a:cubicBezTo>
                    <a:pt x="93" y="0"/>
                    <a:pt x="1" y="323"/>
                    <a:pt x="1" y="722"/>
                  </a:cubicBezTo>
                  <a:cubicBezTo>
                    <a:pt x="1" y="1120"/>
                    <a:pt x="93" y="1444"/>
                    <a:pt x="209" y="1444"/>
                  </a:cubicBezTo>
                  <a:cubicBezTo>
                    <a:pt x="325" y="1444"/>
                    <a:pt x="418" y="1120"/>
                    <a:pt x="418" y="722"/>
                  </a:cubicBezTo>
                  <a:cubicBezTo>
                    <a:pt x="418" y="323"/>
                    <a:pt x="325" y="0"/>
                    <a:pt x="20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4"/>
            <p:cNvSpPr/>
            <p:nvPr/>
          </p:nvSpPr>
          <p:spPr>
            <a:xfrm>
              <a:off x="6710154" y="2466850"/>
              <a:ext cx="168616" cy="96667"/>
            </a:xfrm>
            <a:custGeom>
              <a:avLst/>
              <a:gdLst/>
              <a:ahLst/>
              <a:cxnLst/>
              <a:rect l="l" t="t" r="r" b="b"/>
              <a:pathLst>
                <a:path w="2524" h="1447" extrusionOk="0">
                  <a:moveTo>
                    <a:pt x="0" y="1"/>
                  </a:moveTo>
                  <a:lnTo>
                    <a:pt x="0" y="1447"/>
                  </a:lnTo>
                  <a:lnTo>
                    <a:pt x="2315" y="1447"/>
                  </a:lnTo>
                  <a:cubicBezTo>
                    <a:pt x="2431" y="1447"/>
                    <a:pt x="2524" y="1122"/>
                    <a:pt x="2524" y="724"/>
                  </a:cubicBezTo>
                  <a:cubicBezTo>
                    <a:pt x="2524" y="325"/>
                    <a:pt x="2431" y="1"/>
                    <a:pt x="2315" y="1"/>
                  </a:cubicBezTo>
                  <a:close/>
                </a:path>
              </a:pathLst>
            </a:custGeom>
            <a:solidFill>
              <a:srgbClr val="9A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4"/>
            <p:cNvSpPr/>
            <p:nvPr/>
          </p:nvSpPr>
          <p:spPr>
            <a:xfrm>
              <a:off x="6759791" y="2466850"/>
              <a:ext cx="26321" cy="96600"/>
            </a:xfrm>
            <a:custGeom>
              <a:avLst/>
              <a:gdLst/>
              <a:ahLst/>
              <a:cxnLst/>
              <a:rect l="l" t="t" r="r" b="b"/>
              <a:pathLst>
                <a:path w="394" h="1446" extrusionOk="0">
                  <a:moveTo>
                    <a:pt x="0" y="1"/>
                  </a:moveTo>
                  <a:cubicBezTo>
                    <a:pt x="116" y="1"/>
                    <a:pt x="211" y="325"/>
                    <a:pt x="211" y="724"/>
                  </a:cubicBezTo>
                  <a:cubicBezTo>
                    <a:pt x="211" y="1122"/>
                    <a:pt x="116" y="1445"/>
                    <a:pt x="0" y="1445"/>
                  </a:cubicBezTo>
                  <a:lnTo>
                    <a:pt x="183" y="1445"/>
                  </a:lnTo>
                  <a:cubicBezTo>
                    <a:pt x="299" y="1445"/>
                    <a:pt x="393" y="1122"/>
                    <a:pt x="393" y="724"/>
                  </a:cubicBezTo>
                  <a:cubicBezTo>
                    <a:pt x="393" y="325"/>
                    <a:pt x="299" y="1"/>
                    <a:pt x="183" y="1"/>
                  </a:cubicBezTo>
                  <a:close/>
                </a:path>
              </a:pathLst>
            </a:custGeom>
            <a:solidFill>
              <a:srgbClr val="566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4"/>
            <p:cNvSpPr/>
            <p:nvPr/>
          </p:nvSpPr>
          <p:spPr>
            <a:xfrm>
              <a:off x="6801211" y="2466850"/>
              <a:ext cx="26188" cy="96600"/>
            </a:xfrm>
            <a:custGeom>
              <a:avLst/>
              <a:gdLst/>
              <a:ahLst/>
              <a:cxnLst/>
              <a:rect l="l" t="t" r="r" b="b"/>
              <a:pathLst>
                <a:path w="392" h="1446" extrusionOk="0">
                  <a:moveTo>
                    <a:pt x="1" y="1"/>
                  </a:moveTo>
                  <a:cubicBezTo>
                    <a:pt x="116" y="1"/>
                    <a:pt x="209" y="325"/>
                    <a:pt x="209" y="724"/>
                  </a:cubicBezTo>
                  <a:cubicBezTo>
                    <a:pt x="209" y="1122"/>
                    <a:pt x="116" y="1445"/>
                    <a:pt x="1" y="1445"/>
                  </a:cubicBezTo>
                  <a:lnTo>
                    <a:pt x="183" y="1445"/>
                  </a:lnTo>
                  <a:cubicBezTo>
                    <a:pt x="299" y="1445"/>
                    <a:pt x="392" y="1122"/>
                    <a:pt x="392" y="724"/>
                  </a:cubicBezTo>
                  <a:cubicBezTo>
                    <a:pt x="392" y="325"/>
                    <a:pt x="299" y="1"/>
                    <a:pt x="183" y="1"/>
                  </a:cubicBezTo>
                  <a:close/>
                </a:path>
              </a:pathLst>
            </a:custGeom>
            <a:solidFill>
              <a:srgbClr val="5666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4"/>
            <p:cNvSpPr/>
            <p:nvPr/>
          </p:nvSpPr>
          <p:spPr>
            <a:xfrm>
              <a:off x="6696191" y="2466850"/>
              <a:ext cx="27924" cy="96667"/>
            </a:xfrm>
            <a:custGeom>
              <a:avLst/>
              <a:gdLst/>
              <a:ahLst/>
              <a:cxnLst/>
              <a:rect l="l" t="t" r="r" b="b"/>
              <a:pathLst>
                <a:path w="418" h="1447" extrusionOk="0">
                  <a:moveTo>
                    <a:pt x="209" y="1"/>
                  </a:moveTo>
                  <a:cubicBezTo>
                    <a:pt x="93" y="1"/>
                    <a:pt x="1" y="325"/>
                    <a:pt x="1" y="724"/>
                  </a:cubicBezTo>
                  <a:cubicBezTo>
                    <a:pt x="1" y="1122"/>
                    <a:pt x="93" y="1447"/>
                    <a:pt x="209" y="1447"/>
                  </a:cubicBezTo>
                  <a:cubicBezTo>
                    <a:pt x="325" y="1447"/>
                    <a:pt x="418" y="1122"/>
                    <a:pt x="418" y="724"/>
                  </a:cubicBezTo>
                  <a:cubicBezTo>
                    <a:pt x="418" y="325"/>
                    <a:pt x="325" y="1"/>
                    <a:pt x="209" y="1"/>
                  </a:cubicBezTo>
                  <a:close/>
                </a:path>
              </a:pathLst>
            </a:custGeom>
            <a:solidFill>
              <a:srgbClr val="AE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4"/>
            <p:cNvSpPr/>
            <p:nvPr/>
          </p:nvSpPr>
          <p:spPr>
            <a:xfrm>
              <a:off x="7062356" y="3068173"/>
              <a:ext cx="169217" cy="1434838"/>
            </a:xfrm>
            <a:custGeom>
              <a:avLst/>
              <a:gdLst/>
              <a:ahLst/>
              <a:cxnLst/>
              <a:rect l="l" t="t" r="r" b="b"/>
              <a:pathLst>
                <a:path w="2533" h="21478" extrusionOk="0">
                  <a:moveTo>
                    <a:pt x="32" y="0"/>
                  </a:moveTo>
                  <a:lnTo>
                    <a:pt x="0" y="34"/>
                  </a:lnTo>
                  <a:lnTo>
                    <a:pt x="32" y="66"/>
                  </a:lnTo>
                  <a:lnTo>
                    <a:pt x="2467" y="66"/>
                  </a:lnTo>
                  <a:lnTo>
                    <a:pt x="2467" y="21477"/>
                  </a:lnTo>
                  <a:lnTo>
                    <a:pt x="2532" y="21477"/>
                  </a:lnTo>
                  <a:lnTo>
                    <a:pt x="2532" y="34"/>
                  </a:lnTo>
                  <a:lnTo>
                    <a:pt x="249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4"/>
            <p:cNvSpPr/>
            <p:nvPr/>
          </p:nvSpPr>
          <p:spPr>
            <a:xfrm>
              <a:off x="7062356" y="3096032"/>
              <a:ext cx="146303" cy="1406980"/>
            </a:xfrm>
            <a:custGeom>
              <a:avLst/>
              <a:gdLst/>
              <a:ahLst/>
              <a:cxnLst/>
              <a:rect l="l" t="t" r="r" b="b"/>
              <a:pathLst>
                <a:path w="2190" h="21061" extrusionOk="0">
                  <a:moveTo>
                    <a:pt x="32" y="1"/>
                  </a:moveTo>
                  <a:lnTo>
                    <a:pt x="0" y="34"/>
                  </a:lnTo>
                  <a:lnTo>
                    <a:pt x="32" y="66"/>
                  </a:lnTo>
                  <a:lnTo>
                    <a:pt x="2124" y="66"/>
                  </a:lnTo>
                  <a:lnTo>
                    <a:pt x="2124" y="21060"/>
                  </a:lnTo>
                  <a:lnTo>
                    <a:pt x="2189" y="21060"/>
                  </a:lnTo>
                  <a:lnTo>
                    <a:pt x="2189" y="34"/>
                  </a:lnTo>
                  <a:lnTo>
                    <a:pt x="21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4"/>
            <p:cNvSpPr/>
            <p:nvPr/>
          </p:nvSpPr>
          <p:spPr>
            <a:xfrm>
              <a:off x="7062356" y="2337580"/>
              <a:ext cx="194469" cy="4409"/>
            </a:xfrm>
            <a:custGeom>
              <a:avLst/>
              <a:gdLst/>
              <a:ahLst/>
              <a:cxnLst/>
              <a:rect l="l" t="t" r="r" b="b"/>
              <a:pathLst>
                <a:path w="2911" h="66" extrusionOk="0">
                  <a:moveTo>
                    <a:pt x="32" y="0"/>
                  </a:moveTo>
                  <a:lnTo>
                    <a:pt x="0" y="34"/>
                  </a:lnTo>
                  <a:lnTo>
                    <a:pt x="32" y="66"/>
                  </a:lnTo>
                  <a:lnTo>
                    <a:pt x="2877" y="66"/>
                  </a:lnTo>
                  <a:lnTo>
                    <a:pt x="2910" y="34"/>
                  </a:lnTo>
                  <a:lnTo>
                    <a:pt x="28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4"/>
            <p:cNvSpPr/>
            <p:nvPr/>
          </p:nvSpPr>
          <p:spPr>
            <a:xfrm>
              <a:off x="7062356" y="2316871"/>
              <a:ext cx="194469" cy="4409"/>
            </a:xfrm>
            <a:custGeom>
              <a:avLst/>
              <a:gdLst/>
              <a:ahLst/>
              <a:cxnLst/>
              <a:rect l="l" t="t" r="r" b="b"/>
              <a:pathLst>
                <a:path w="2911" h="66" extrusionOk="0">
                  <a:moveTo>
                    <a:pt x="32" y="0"/>
                  </a:moveTo>
                  <a:lnTo>
                    <a:pt x="0" y="34"/>
                  </a:lnTo>
                  <a:lnTo>
                    <a:pt x="32" y="66"/>
                  </a:lnTo>
                  <a:lnTo>
                    <a:pt x="2877" y="66"/>
                  </a:lnTo>
                  <a:lnTo>
                    <a:pt x="2910" y="34"/>
                  </a:lnTo>
                  <a:lnTo>
                    <a:pt x="287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4"/>
            <p:cNvSpPr/>
            <p:nvPr/>
          </p:nvSpPr>
          <p:spPr>
            <a:xfrm>
              <a:off x="6927541" y="3941331"/>
              <a:ext cx="145501" cy="453072"/>
            </a:xfrm>
            <a:custGeom>
              <a:avLst/>
              <a:gdLst/>
              <a:ahLst/>
              <a:cxnLst/>
              <a:rect l="l" t="t" r="r" b="b"/>
              <a:pathLst>
                <a:path w="2178" h="6782" extrusionOk="0">
                  <a:moveTo>
                    <a:pt x="0" y="0"/>
                  </a:moveTo>
                  <a:lnTo>
                    <a:pt x="0" y="6782"/>
                  </a:lnTo>
                  <a:lnTo>
                    <a:pt x="2177" y="6782"/>
                  </a:lnTo>
                  <a:lnTo>
                    <a:pt x="217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4"/>
            <p:cNvSpPr/>
            <p:nvPr/>
          </p:nvSpPr>
          <p:spPr>
            <a:xfrm>
              <a:off x="7072978" y="3941331"/>
              <a:ext cx="56517" cy="453072"/>
            </a:xfrm>
            <a:custGeom>
              <a:avLst/>
              <a:gdLst/>
              <a:ahLst/>
              <a:cxnLst/>
              <a:rect l="l" t="t" r="r" b="b"/>
              <a:pathLst>
                <a:path w="846" h="6782" extrusionOk="0">
                  <a:moveTo>
                    <a:pt x="0" y="0"/>
                  </a:moveTo>
                  <a:lnTo>
                    <a:pt x="0" y="6782"/>
                  </a:lnTo>
                  <a:lnTo>
                    <a:pt x="845" y="6782"/>
                  </a:lnTo>
                  <a:lnTo>
                    <a:pt x="84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4"/>
            <p:cNvSpPr/>
            <p:nvPr/>
          </p:nvSpPr>
          <p:spPr>
            <a:xfrm>
              <a:off x="7101237" y="4355529"/>
              <a:ext cx="63732" cy="21444"/>
            </a:xfrm>
            <a:custGeom>
              <a:avLst/>
              <a:gdLst/>
              <a:ahLst/>
              <a:cxnLst/>
              <a:rect l="l" t="t" r="r" b="b"/>
              <a:pathLst>
                <a:path w="954" h="321" extrusionOk="0">
                  <a:moveTo>
                    <a:pt x="84" y="1"/>
                  </a:moveTo>
                  <a:cubicBezTo>
                    <a:pt x="38" y="1"/>
                    <a:pt x="0" y="38"/>
                    <a:pt x="0" y="86"/>
                  </a:cubicBezTo>
                  <a:lnTo>
                    <a:pt x="0" y="235"/>
                  </a:lnTo>
                  <a:cubicBezTo>
                    <a:pt x="0" y="283"/>
                    <a:pt x="38" y="321"/>
                    <a:pt x="84" y="321"/>
                  </a:cubicBezTo>
                  <a:lnTo>
                    <a:pt x="794" y="321"/>
                  </a:lnTo>
                  <a:cubicBezTo>
                    <a:pt x="883" y="321"/>
                    <a:pt x="954" y="250"/>
                    <a:pt x="954" y="162"/>
                  </a:cubicBezTo>
                  <a:cubicBezTo>
                    <a:pt x="954" y="73"/>
                    <a:pt x="883" y="1"/>
                    <a:pt x="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4"/>
            <p:cNvSpPr/>
            <p:nvPr/>
          </p:nvSpPr>
          <p:spPr>
            <a:xfrm>
              <a:off x="7101237" y="4276163"/>
              <a:ext cx="63732" cy="21511"/>
            </a:xfrm>
            <a:custGeom>
              <a:avLst/>
              <a:gdLst/>
              <a:ahLst/>
              <a:cxnLst/>
              <a:rect l="l" t="t" r="r" b="b"/>
              <a:pathLst>
                <a:path w="954" h="322" extrusionOk="0">
                  <a:moveTo>
                    <a:pt x="84" y="1"/>
                  </a:moveTo>
                  <a:cubicBezTo>
                    <a:pt x="38" y="1"/>
                    <a:pt x="0" y="39"/>
                    <a:pt x="0" y="86"/>
                  </a:cubicBezTo>
                  <a:lnTo>
                    <a:pt x="0" y="236"/>
                  </a:lnTo>
                  <a:cubicBezTo>
                    <a:pt x="0" y="283"/>
                    <a:pt x="38" y="321"/>
                    <a:pt x="84" y="321"/>
                  </a:cubicBezTo>
                  <a:lnTo>
                    <a:pt x="794" y="321"/>
                  </a:lnTo>
                  <a:cubicBezTo>
                    <a:pt x="883" y="321"/>
                    <a:pt x="954" y="250"/>
                    <a:pt x="954" y="162"/>
                  </a:cubicBezTo>
                  <a:cubicBezTo>
                    <a:pt x="954" y="72"/>
                    <a:pt x="883" y="1"/>
                    <a:pt x="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4"/>
            <p:cNvSpPr/>
            <p:nvPr/>
          </p:nvSpPr>
          <p:spPr>
            <a:xfrm>
              <a:off x="7101237" y="4196798"/>
              <a:ext cx="63732" cy="21511"/>
            </a:xfrm>
            <a:custGeom>
              <a:avLst/>
              <a:gdLst/>
              <a:ahLst/>
              <a:cxnLst/>
              <a:rect l="l" t="t" r="r" b="b"/>
              <a:pathLst>
                <a:path w="954" h="322" extrusionOk="0">
                  <a:moveTo>
                    <a:pt x="84" y="1"/>
                  </a:moveTo>
                  <a:cubicBezTo>
                    <a:pt x="38" y="1"/>
                    <a:pt x="0" y="39"/>
                    <a:pt x="0" y="86"/>
                  </a:cubicBezTo>
                  <a:lnTo>
                    <a:pt x="0" y="236"/>
                  </a:lnTo>
                  <a:cubicBezTo>
                    <a:pt x="0" y="283"/>
                    <a:pt x="38" y="321"/>
                    <a:pt x="84" y="321"/>
                  </a:cubicBezTo>
                  <a:lnTo>
                    <a:pt x="794" y="321"/>
                  </a:lnTo>
                  <a:cubicBezTo>
                    <a:pt x="883" y="321"/>
                    <a:pt x="954" y="250"/>
                    <a:pt x="954" y="162"/>
                  </a:cubicBezTo>
                  <a:cubicBezTo>
                    <a:pt x="954" y="72"/>
                    <a:pt x="883" y="1"/>
                    <a:pt x="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4"/>
            <p:cNvSpPr/>
            <p:nvPr/>
          </p:nvSpPr>
          <p:spPr>
            <a:xfrm>
              <a:off x="7101237" y="4117499"/>
              <a:ext cx="63732" cy="21444"/>
            </a:xfrm>
            <a:custGeom>
              <a:avLst/>
              <a:gdLst/>
              <a:ahLst/>
              <a:cxnLst/>
              <a:rect l="l" t="t" r="r" b="b"/>
              <a:pathLst>
                <a:path w="954" h="321" extrusionOk="0">
                  <a:moveTo>
                    <a:pt x="84" y="0"/>
                  </a:moveTo>
                  <a:cubicBezTo>
                    <a:pt x="38" y="0"/>
                    <a:pt x="0" y="38"/>
                    <a:pt x="0" y="86"/>
                  </a:cubicBezTo>
                  <a:lnTo>
                    <a:pt x="0" y="235"/>
                  </a:lnTo>
                  <a:cubicBezTo>
                    <a:pt x="0" y="283"/>
                    <a:pt x="38" y="320"/>
                    <a:pt x="84" y="320"/>
                  </a:cubicBezTo>
                  <a:lnTo>
                    <a:pt x="794" y="320"/>
                  </a:lnTo>
                  <a:cubicBezTo>
                    <a:pt x="883" y="320"/>
                    <a:pt x="954" y="249"/>
                    <a:pt x="954" y="159"/>
                  </a:cubicBezTo>
                  <a:cubicBezTo>
                    <a:pt x="954" y="71"/>
                    <a:pt x="883" y="0"/>
                    <a:pt x="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4"/>
            <p:cNvSpPr/>
            <p:nvPr/>
          </p:nvSpPr>
          <p:spPr>
            <a:xfrm>
              <a:off x="7101237" y="4038133"/>
              <a:ext cx="63732" cy="21444"/>
            </a:xfrm>
            <a:custGeom>
              <a:avLst/>
              <a:gdLst/>
              <a:ahLst/>
              <a:cxnLst/>
              <a:rect l="l" t="t" r="r" b="b"/>
              <a:pathLst>
                <a:path w="954" h="321" extrusionOk="0">
                  <a:moveTo>
                    <a:pt x="84" y="0"/>
                  </a:moveTo>
                  <a:cubicBezTo>
                    <a:pt x="38" y="0"/>
                    <a:pt x="0" y="38"/>
                    <a:pt x="0" y="84"/>
                  </a:cubicBezTo>
                  <a:lnTo>
                    <a:pt x="0" y="235"/>
                  </a:lnTo>
                  <a:cubicBezTo>
                    <a:pt x="0" y="283"/>
                    <a:pt x="38" y="320"/>
                    <a:pt x="84" y="320"/>
                  </a:cubicBezTo>
                  <a:lnTo>
                    <a:pt x="794" y="320"/>
                  </a:lnTo>
                  <a:cubicBezTo>
                    <a:pt x="883" y="320"/>
                    <a:pt x="954" y="248"/>
                    <a:pt x="954" y="159"/>
                  </a:cubicBezTo>
                  <a:cubicBezTo>
                    <a:pt x="954" y="71"/>
                    <a:pt x="883" y="0"/>
                    <a:pt x="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4"/>
            <p:cNvSpPr/>
            <p:nvPr/>
          </p:nvSpPr>
          <p:spPr>
            <a:xfrm>
              <a:off x="7101237" y="3958633"/>
              <a:ext cx="63732" cy="21578"/>
            </a:xfrm>
            <a:custGeom>
              <a:avLst/>
              <a:gdLst/>
              <a:ahLst/>
              <a:cxnLst/>
              <a:rect l="l" t="t" r="r" b="b"/>
              <a:pathLst>
                <a:path w="954" h="323" extrusionOk="0">
                  <a:moveTo>
                    <a:pt x="84" y="1"/>
                  </a:moveTo>
                  <a:cubicBezTo>
                    <a:pt x="38" y="1"/>
                    <a:pt x="0" y="40"/>
                    <a:pt x="0" y="86"/>
                  </a:cubicBezTo>
                  <a:lnTo>
                    <a:pt x="0" y="237"/>
                  </a:lnTo>
                  <a:cubicBezTo>
                    <a:pt x="0" y="285"/>
                    <a:pt x="38" y="322"/>
                    <a:pt x="84" y="322"/>
                  </a:cubicBezTo>
                  <a:lnTo>
                    <a:pt x="794" y="322"/>
                  </a:lnTo>
                  <a:cubicBezTo>
                    <a:pt x="883" y="322"/>
                    <a:pt x="954" y="250"/>
                    <a:pt x="954" y="162"/>
                  </a:cubicBezTo>
                  <a:cubicBezTo>
                    <a:pt x="954" y="73"/>
                    <a:pt x="883" y="1"/>
                    <a:pt x="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4"/>
            <p:cNvSpPr/>
            <p:nvPr/>
          </p:nvSpPr>
          <p:spPr>
            <a:xfrm>
              <a:off x="7047993" y="3134846"/>
              <a:ext cx="85043" cy="254327"/>
            </a:xfrm>
            <a:custGeom>
              <a:avLst/>
              <a:gdLst/>
              <a:ahLst/>
              <a:cxnLst/>
              <a:rect l="l" t="t" r="r" b="b"/>
              <a:pathLst>
                <a:path w="1273" h="3807" extrusionOk="0">
                  <a:moveTo>
                    <a:pt x="1" y="1"/>
                  </a:moveTo>
                  <a:lnTo>
                    <a:pt x="1" y="3806"/>
                  </a:lnTo>
                  <a:lnTo>
                    <a:pt x="1273" y="3806"/>
                  </a:lnTo>
                  <a:lnTo>
                    <a:pt x="127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4"/>
            <p:cNvSpPr/>
            <p:nvPr/>
          </p:nvSpPr>
          <p:spPr>
            <a:xfrm>
              <a:off x="7065630" y="3148207"/>
              <a:ext cx="58388" cy="227605"/>
            </a:xfrm>
            <a:custGeom>
              <a:avLst/>
              <a:gdLst/>
              <a:ahLst/>
              <a:cxnLst/>
              <a:rect l="l" t="t" r="r" b="b"/>
              <a:pathLst>
                <a:path w="874" h="3407" extrusionOk="0">
                  <a:moveTo>
                    <a:pt x="0" y="1"/>
                  </a:moveTo>
                  <a:lnTo>
                    <a:pt x="0" y="3406"/>
                  </a:lnTo>
                  <a:lnTo>
                    <a:pt x="874" y="3406"/>
                  </a:lnTo>
                  <a:lnTo>
                    <a:pt x="87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4"/>
            <p:cNvSpPr/>
            <p:nvPr/>
          </p:nvSpPr>
          <p:spPr>
            <a:xfrm>
              <a:off x="7080127" y="3148207"/>
              <a:ext cx="43891" cy="227605"/>
            </a:xfrm>
            <a:custGeom>
              <a:avLst/>
              <a:gdLst/>
              <a:ahLst/>
              <a:cxnLst/>
              <a:rect l="l" t="t" r="r" b="b"/>
              <a:pathLst>
                <a:path w="657" h="3407" extrusionOk="0">
                  <a:moveTo>
                    <a:pt x="1" y="1"/>
                  </a:moveTo>
                  <a:lnTo>
                    <a:pt x="1" y="3406"/>
                  </a:lnTo>
                  <a:lnTo>
                    <a:pt x="657" y="3406"/>
                  </a:lnTo>
                  <a:lnTo>
                    <a:pt x="65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4"/>
            <p:cNvSpPr/>
            <p:nvPr/>
          </p:nvSpPr>
          <p:spPr>
            <a:xfrm>
              <a:off x="7132970" y="3134846"/>
              <a:ext cx="31532" cy="254327"/>
            </a:xfrm>
            <a:custGeom>
              <a:avLst/>
              <a:gdLst/>
              <a:ahLst/>
              <a:cxnLst/>
              <a:rect l="l" t="t" r="r" b="b"/>
              <a:pathLst>
                <a:path w="472" h="3807" extrusionOk="0">
                  <a:moveTo>
                    <a:pt x="1" y="1"/>
                  </a:moveTo>
                  <a:lnTo>
                    <a:pt x="1" y="3806"/>
                  </a:lnTo>
                  <a:lnTo>
                    <a:pt x="471" y="3806"/>
                  </a:lnTo>
                  <a:lnTo>
                    <a:pt x="47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4"/>
            <p:cNvSpPr/>
            <p:nvPr/>
          </p:nvSpPr>
          <p:spPr>
            <a:xfrm>
              <a:off x="7148670" y="3350764"/>
              <a:ext cx="42755" cy="14497"/>
            </a:xfrm>
            <a:custGeom>
              <a:avLst/>
              <a:gdLst/>
              <a:ahLst/>
              <a:cxnLst/>
              <a:rect l="l" t="t" r="r" b="b"/>
              <a:pathLst>
                <a:path w="640" h="217" extrusionOk="0">
                  <a:moveTo>
                    <a:pt x="0" y="1"/>
                  </a:moveTo>
                  <a:lnTo>
                    <a:pt x="0" y="216"/>
                  </a:lnTo>
                  <a:lnTo>
                    <a:pt x="639" y="216"/>
                  </a:lnTo>
                  <a:lnTo>
                    <a:pt x="6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4"/>
            <p:cNvSpPr/>
            <p:nvPr/>
          </p:nvSpPr>
          <p:spPr>
            <a:xfrm>
              <a:off x="7148670" y="3302797"/>
              <a:ext cx="42755" cy="14430"/>
            </a:xfrm>
            <a:custGeom>
              <a:avLst/>
              <a:gdLst/>
              <a:ahLst/>
              <a:cxnLst/>
              <a:rect l="l" t="t" r="r" b="b"/>
              <a:pathLst>
                <a:path w="640" h="216" extrusionOk="0">
                  <a:moveTo>
                    <a:pt x="0" y="0"/>
                  </a:moveTo>
                  <a:lnTo>
                    <a:pt x="0" y="216"/>
                  </a:lnTo>
                  <a:lnTo>
                    <a:pt x="639" y="216"/>
                  </a:lnTo>
                  <a:lnTo>
                    <a:pt x="6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4"/>
            <p:cNvSpPr/>
            <p:nvPr/>
          </p:nvSpPr>
          <p:spPr>
            <a:xfrm>
              <a:off x="7148670" y="3254830"/>
              <a:ext cx="42755" cy="14430"/>
            </a:xfrm>
            <a:custGeom>
              <a:avLst/>
              <a:gdLst/>
              <a:ahLst/>
              <a:cxnLst/>
              <a:rect l="l" t="t" r="r" b="b"/>
              <a:pathLst>
                <a:path w="640" h="216" extrusionOk="0">
                  <a:moveTo>
                    <a:pt x="0" y="1"/>
                  </a:moveTo>
                  <a:lnTo>
                    <a:pt x="0" y="215"/>
                  </a:lnTo>
                  <a:lnTo>
                    <a:pt x="639" y="215"/>
                  </a:lnTo>
                  <a:lnTo>
                    <a:pt x="6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4"/>
            <p:cNvSpPr/>
            <p:nvPr/>
          </p:nvSpPr>
          <p:spPr>
            <a:xfrm>
              <a:off x="7148670" y="3206863"/>
              <a:ext cx="42755" cy="14363"/>
            </a:xfrm>
            <a:custGeom>
              <a:avLst/>
              <a:gdLst/>
              <a:ahLst/>
              <a:cxnLst/>
              <a:rect l="l" t="t" r="r" b="b"/>
              <a:pathLst>
                <a:path w="640" h="215" extrusionOk="0">
                  <a:moveTo>
                    <a:pt x="0" y="0"/>
                  </a:moveTo>
                  <a:lnTo>
                    <a:pt x="0" y="215"/>
                  </a:lnTo>
                  <a:lnTo>
                    <a:pt x="639" y="215"/>
                  </a:lnTo>
                  <a:lnTo>
                    <a:pt x="6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4"/>
            <p:cNvSpPr/>
            <p:nvPr/>
          </p:nvSpPr>
          <p:spPr>
            <a:xfrm>
              <a:off x="7148670" y="3158829"/>
              <a:ext cx="42755" cy="14430"/>
            </a:xfrm>
            <a:custGeom>
              <a:avLst/>
              <a:gdLst/>
              <a:ahLst/>
              <a:cxnLst/>
              <a:rect l="l" t="t" r="r" b="b"/>
              <a:pathLst>
                <a:path w="640" h="216" extrusionOk="0">
                  <a:moveTo>
                    <a:pt x="0" y="1"/>
                  </a:moveTo>
                  <a:lnTo>
                    <a:pt x="0" y="215"/>
                  </a:lnTo>
                  <a:lnTo>
                    <a:pt x="639" y="215"/>
                  </a:lnTo>
                  <a:lnTo>
                    <a:pt x="6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4"/>
            <p:cNvSpPr/>
            <p:nvPr/>
          </p:nvSpPr>
          <p:spPr>
            <a:xfrm>
              <a:off x="6882581" y="3605429"/>
              <a:ext cx="87314" cy="131739"/>
            </a:xfrm>
            <a:custGeom>
              <a:avLst/>
              <a:gdLst/>
              <a:ahLst/>
              <a:cxnLst/>
              <a:rect l="l" t="t" r="r" b="b"/>
              <a:pathLst>
                <a:path w="1307" h="1972" extrusionOk="0">
                  <a:moveTo>
                    <a:pt x="1" y="0"/>
                  </a:moveTo>
                  <a:lnTo>
                    <a:pt x="1" y="1972"/>
                  </a:lnTo>
                  <a:lnTo>
                    <a:pt x="1306" y="1972"/>
                  </a:lnTo>
                  <a:lnTo>
                    <a:pt x="130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4"/>
            <p:cNvSpPr/>
            <p:nvPr/>
          </p:nvSpPr>
          <p:spPr>
            <a:xfrm>
              <a:off x="6898213" y="3620861"/>
              <a:ext cx="56049" cy="100742"/>
            </a:xfrm>
            <a:custGeom>
              <a:avLst/>
              <a:gdLst/>
              <a:ahLst/>
              <a:cxnLst/>
              <a:rect l="l" t="t" r="r" b="b"/>
              <a:pathLst>
                <a:path w="839" h="1508" extrusionOk="0">
                  <a:moveTo>
                    <a:pt x="0" y="1"/>
                  </a:moveTo>
                  <a:lnTo>
                    <a:pt x="0" y="1507"/>
                  </a:lnTo>
                  <a:lnTo>
                    <a:pt x="839" y="1507"/>
                  </a:lnTo>
                  <a:lnTo>
                    <a:pt x="839"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4"/>
            <p:cNvSpPr/>
            <p:nvPr/>
          </p:nvSpPr>
          <p:spPr>
            <a:xfrm>
              <a:off x="6969830" y="3605429"/>
              <a:ext cx="22313" cy="131739"/>
            </a:xfrm>
            <a:custGeom>
              <a:avLst/>
              <a:gdLst/>
              <a:ahLst/>
              <a:cxnLst/>
              <a:rect l="l" t="t" r="r" b="b"/>
              <a:pathLst>
                <a:path w="334" h="1972" extrusionOk="0">
                  <a:moveTo>
                    <a:pt x="0" y="0"/>
                  </a:moveTo>
                  <a:lnTo>
                    <a:pt x="0" y="1972"/>
                  </a:lnTo>
                  <a:lnTo>
                    <a:pt x="333" y="1972"/>
                  </a:lnTo>
                  <a:lnTo>
                    <a:pt x="33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4"/>
            <p:cNvSpPr/>
            <p:nvPr/>
          </p:nvSpPr>
          <p:spPr>
            <a:xfrm>
              <a:off x="7336395" y="3476961"/>
              <a:ext cx="381857" cy="354200"/>
            </a:xfrm>
            <a:custGeom>
              <a:avLst/>
              <a:gdLst/>
              <a:ahLst/>
              <a:cxnLst/>
              <a:rect l="l" t="t" r="r" b="b"/>
              <a:pathLst>
                <a:path w="5716" h="5302" extrusionOk="0">
                  <a:moveTo>
                    <a:pt x="3708" y="1"/>
                  </a:moveTo>
                  <a:lnTo>
                    <a:pt x="1544" y="1200"/>
                  </a:lnTo>
                  <a:lnTo>
                    <a:pt x="1052" y="1955"/>
                  </a:lnTo>
                  <a:lnTo>
                    <a:pt x="1" y="5138"/>
                  </a:lnTo>
                  <a:cubicBezTo>
                    <a:pt x="1" y="5138"/>
                    <a:pt x="1264" y="5301"/>
                    <a:pt x="2788" y="5301"/>
                  </a:cubicBezTo>
                  <a:cubicBezTo>
                    <a:pt x="3744" y="5301"/>
                    <a:pt x="4802" y="5237"/>
                    <a:pt x="5716" y="5028"/>
                  </a:cubicBezTo>
                  <a:cubicBezTo>
                    <a:pt x="3993" y="247"/>
                    <a:pt x="3708" y="1"/>
                    <a:pt x="37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4"/>
            <p:cNvSpPr/>
            <p:nvPr/>
          </p:nvSpPr>
          <p:spPr>
            <a:xfrm>
              <a:off x="7065830" y="4567038"/>
              <a:ext cx="303963" cy="122387"/>
            </a:xfrm>
            <a:custGeom>
              <a:avLst/>
              <a:gdLst/>
              <a:ahLst/>
              <a:cxnLst/>
              <a:rect l="l" t="t" r="r" b="b"/>
              <a:pathLst>
                <a:path w="4550" h="1832" extrusionOk="0">
                  <a:moveTo>
                    <a:pt x="2349" y="0"/>
                  </a:moveTo>
                  <a:cubicBezTo>
                    <a:pt x="2349" y="0"/>
                    <a:pt x="1963" y="752"/>
                    <a:pt x="509" y="1068"/>
                  </a:cubicBezTo>
                  <a:cubicBezTo>
                    <a:pt x="190" y="1136"/>
                    <a:pt x="0" y="1462"/>
                    <a:pt x="115" y="1768"/>
                  </a:cubicBezTo>
                  <a:cubicBezTo>
                    <a:pt x="131" y="1807"/>
                    <a:pt x="141" y="1831"/>
                    <a:pt x="141" y="1831"/>
                  </a:cubicBezTo>
                  <a:lnTo>
                    <a:pt x="4385" y="1831"/>
                  </a:lnTo>
                  <a:lnTo>
                    <a:pt x="4394" y="1798"/>
                  </a:lnTo>
                  <a:cubicBezTo>
                    <a:pt x="4549" y="1232"/>
                    <a:pt x="4480" y="627"/>
                    <a:pt x="4200" y="112"/>
                  </a:cubicBezTo>
                  <a:lnTo>
                    <a:pt x="2349" y="0"/>
                  </a:ln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4"/>
            <p:cNvSpPr/>
            <p:nvPr/>
          </p:nvSpPr>
          <p:spPr>
            <a:xfrm>
              <a:off x="7471544" y="2244653"/>
              <a:ext cx="169217" cy="191196"/>
            </a:xfrm>
            <a:custGeom>
              <a:avLst/>
              <a:gdLst/>
              <a:ahLst/>
              <a:cxnLst/>
              <a:rect l="l" t="t" r="r" b="b"/>
              <a:pathLst>
                <a:path w="2533" h="2862" extrusionOk="0">
                  <a:moveTo>
                    <a:pt x="1484" y="1"/>
                  </a:moveTo>
                  <a:cubicBezTo>
                    <a:pt x="937" y="1"/>
                    <a:pt x="342" y="147"/>
                    <a:pt x="342" y="147"/>
                  </a:cubicBezTo>
                  <a:cubicBezTo>
                    <a:pt x="342" y="147"/>
                    <a:pt x="410" y="955"/>
                    <a:pt x="283" y="1813"/>
                  </a:cubicBezTo>
                  <a:cubicBezTo>
                    <a:pt x="272" y="1877"/>
                    <a:pt x="262" y="1942"/>
                    <a:pt x="251" y="2007"/>
                  </a:cubicBezTo>
                  <a:cubicBezTo>
                    <a:pt x="201" y="2275"/>
                    <a:pt x="130" y="2543"/>
                    <a:pt x="31" y="2786"/>
                  </a:cubicBezTo>
                  <a:lnTo>
                    <a:pt x="0" y="2862"/>
                  </a:lnTo>
                  <a:lnTo>
                    <a:pt x="132" y="2853"/>
                  </a:lnTo>
                  <a:lnTo>
                    <a:pt x="1702" y="2759"/>
                  </a:lnTo>
                  <a:lnTo>
                    <a:pt x="1901" y="2747"/>
                  </a:lnTo>
                  <a:lnTo>
                    <a:pt x="2532" y="2708"/>
                  </a:lnTo>
                  <a:cubicBezTo>
                    <a:pt x="2532" y="2708"/>
                    <a:pt x="2482" y="2592"/>
                    <a:pt x="2419" y="2358"/>
                  </a:cubicBezTo>
                  <a:cubicBezTo>
                    <a:pt x="2392" y="2249"/>
                    <a:pt x="2360" y="2114"/>
                    <a:pt x="2331" y="1953"/>
                  </a:cubicBezTo>
                  <a:cubicBezTo>
                    <a:pt x="2253" y="1532"/>
                    <a:pt x="2182" y="932"/>
                    <a:pt x="2189" y="147"/>
                  </a:cubicBezTo>
                  <a:cubicBezTo>
                    <a:pt x="2020" y="37"/>
                    <a:pt x="1758" y="1"/>
                    <a:pt x="1484" y="1"/>
                  </a:cubicBezTo>
                  <a:close/>
                </a:path>
              </a:pathLst>
            </a:custGeom>
            <a:solidFill>
              <a:srgbClr val="FDB0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4"/>
            <p:cNvSpPr/>
            <p:nvPr/>
          </p:nvSpPr>
          <p:spPr>
            <a:xfrm>
              <a:off x="7587920" y="4578996"/>
              <a:ext cx="210102" cy="110429"/>
            </a:xfrm>
            <a:custGeom>
              <a:avLst/>
              <a:gdLst/>
              <a:ahLst/>
              <a:cxnLst/>
              <a:rect l="l" t="t" r="r" b="b"/>
              <a:pathLst>
                <a:path w="3145" h="1653" extrusionOk="0">
                  <a:moveTo>
                    <a:pt x="744" y="1"/>
                  </a:moveTo>
                  <a:cubicBezTo>
                    <a:pt x="488" y="915"/>
                    <a:pt x="238" y="653"/>
                    <a:pt x="86" y="1192"/>
                  </a:cubicBezTo>
                  <a:cubicBezTo>
                    <a:pt x="1" y="1497"/>
                    <a:pt x="117" y="1652"/>
                    <a:pt x="117" y="1652"/>
                  </a:cubicBezTo>
                  <a:lnTo>
                    <a:pt x="3046" y="1652"/>
                  </a:lnTo>
                  <a:cubicBezTo>
                    <a:pt x="3046" y="1652"/>
                    <a:pt x="3145" y="1464"/>
                    <a:pt x="3037" y="1138"/>
                  </a:cubicBezTo>
                  <a:cubicBezTo>
                    <a:pt x="2984" y="973"/>
                    <a:pt x="2842" y="663"/>
                    <a:pt x="233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4"/>
            <p:cNvSpPr/>
            <p:nvPr/>
          </p:nvSpPr>
          <p:spPr>
            <a:xfrm>
              <a:off x="7602551" y="3820144"/>
              <a:ext cx="241567" cy="774871"/>
            </a:xfrm>
            <a:custGeom>
              <a:avLst/>
              <a:gdLst/>
              <a:ahLst/>
              <a:cxnLst/>
              <a:rect l="l" t="t" r="r" b="b"/>
              <a:pathLst>
                <a:path w="3616" h="11599" extrusionOk="0">
                  <a:moveTo>
                    <a:pt x="1987" y="0"/>
                  </a:moveTo>
                  <a:cubicBezTo>
                    <a:pt x="1085" y="0"/>
                    <a:pt x="43" y="344"/>
                    <a:pt x="43" y="344"/>
                  </a:cubicBezTo>
                  <a:cubicBezTo>
                    <a:pt x="43" y="344"/>
                    <a:pt x="15" y="431"/>
                    <a:pt x="5" y="602"/>
                  </a:cubicBezTo>
                  <a:cubicBezTo>
                    <a:pt x="2" y="657"/>
                    <a:pt x="1" y="722"/>
                    <a:pt x="4" y="796"/>
                  </a:cubicBezTo>
                  <a:cubicBezTo>
                    <a:pt x="8" y="952"/>
                    <a:pt x="28" y="1148"/>
                    <a:pt x="79" y="1383"/>
                  </a:cubicBezTo>
                  <a:cubicBezTo>
                    <a:pt x="193" y="1917"/>
                    <a:pt x="1006" y="6294"/>
                    <a:pt x="580" y="10831"/>
                  </a:cubicBezTo>
                  <a:cubicBezTo>
                    <a:pt x="564" y="11006"/>
                    <a:pt x="412" y="11129"/>
                    <a:pt x="525" y="11360"/>
                  </a:cubicBezTo>
                  <a:cubicBezTo>
                    <a:pt x="612" y="11536"/>
                    <a:pt x="839" y="11599"/>
                    <a:pt x="1098" y="11599"/>
                  </a:cubicBezTo>
                  <a:cubicBezTo>
                    <a:pt x="1477" y="11599"/>
                    <a:pt x="1927" y="11466"/>
                    <a:pt x="2116" y="11360"/>
                  </a:cubicBezTo>
                  <a:cubicBezTo>
                    <a:pt x="2436" y="11180"/>
                    <a:pt x="2149" y="11125"/>
                    <a:pt x="2211" y="10724"/>
                  </a:cubicBezTo>
                  <a:cubicBezTo>
                    <a:pt x="2361" y="9756"/>
                    <a:pt x="2682" y="7816"/>
                    <a:pt x="3123" y="5846"/>
                  </a:cubicBezTo>
                  <a:cubicBezTo>
                    <a:pt x="3615" y="3644"/>
                    <a:pt x="3496" y="1762"/>
                    <a:pt x="3225" y="803"/>
                  </a:cubicBezTo>
                  <a:cubicBezTo>
                    <a:pt x="3194" y="687"/>
                    <a:pt x="3159" y="586"/>
                    <a:pt x="3123" y="498"/>
                  </a:cubicBezTo>
                  <a:cubicBezTo>
                    <a:pt x="3082" y="401"/>
                    <a:pt x="3039" y="319"/>
                    <a:pt x="2997" y="259"/>
                  </a:cubicBezTo>
                  <a:cubicBezTo>
                    <a:pt x="2754" y="67"/>
                    <a:pt x="2384" y="0"/>
                    <a:pt x="1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4"/>
            <p:cNvSpPr/>
            <p:nvPr/>
          </p:nvSpPr>
          <p:spPr>
            <a:xfrm>
              <a:off x="7227367" y="3173193"/>
              <a:ext cx="356739" cy="673728"/>
            </a:xfrm>
            <a:custGeom>
              <a:avLst/>
              <a:gdLst/>
              <a:ahLst/>
              <a:cxnLst/>
              <a:rect l="l" t="t" r="r" b="b"/>
              <a:pathLst>
                <a:path w="5340" h="10085" extrusionOk="0">
                  <a:moveTo>
                    <a:pt x="2763" y="0"/>
                  </a:moveTo>
                  <a:cubicBezTo>
                    <a:pt x="1738" y="0"/>
                    <a:pt x="1010" y="371"/>
                    <a:pt x="1010" y="371"/>
                  </a:cubicBezTo>
                  <a:cubicBezTo>
                    <a:pt x="1010" y="371"/>
                    <a:pt x="0" y="3434"/>
                    <a:pt x="390" y="10085"/>
                  </a:cubicBezTo>
                  <a:lnTo>
                    <a:pt x="3297" y="10085"/>
                  </a:lnTo>
                  <a:cubicBezTo>
                    <a:pt x="3297" y="10085"/>
                    <a:pt x="4407" y="7710"/>
                    <a:pt x="5340" y="903"/>
                  </a:cubicBezTo>
                  <a:cubicBezTo>
                    <a:pt x="4435" y="202"/>
                    <a:pt x="3519" y="0"/>
                    <a:pt x="27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4"/>
            <p:cNvSpPr/>
            <p:nvPr/>
          </p:nvSpPr>
          <p:spPr>
            <a:xfrm>
              <a:off x="7214207" y="3846867"/>
              <a:ext cx="282852" cy="747682"/>
            </a:xfrm>
            <a:custGeom>
              <a:avLst/>
              <a:gdLst/>
              <a:ahLst/>
              <a:cxnLst/>
              <a:rect l="l" t="t" r="r" b="b"/>
              <a:pathLst>
                <a:path w="4234" h="11192" extrusionOk="0">
                  <a:moveTo>
                    <a:pt x="587" y="1"/>
                  </a:moveTo>
                  <a:cubicBezTo>
                    <a:pt x="587" y="1"/>
                    <a:pt x="784" y="6733"/>
                    <a:pt x="330" y="9814"/>
                  </a:cubicBezTo>
                  <a:cubicBezTo>
                    <a:pt x="274" y="10201"/>
                    <a:pt x="0" y="10275"/>
                    <a:pt x="128" y="10780"/>
                  </a:cubicBezTo>
                  <a:cubicBezTo>
                    <a:pt x="203" y="11081"/>
                    <a:pt x="765" y="11191"/>
                    <a:pt x="1271" y="11191"/>
                  </a:cubicBezTo>
                  <a:cubicBezTo>
                    <a:pt x="1619" y="11191"/>
                    <a:pt x="1942" y="11139"/>
                    <a:pt x="2062" y="11060"/>
                  </a:cubicBezTo>
                  <a:cubicBezTo>
                    <a:pt x="2598" y="10708"/>
                    <a:pt x="2046" y="10474"/>
                    <a:pt x="2188" y="9723"/>
                  </a:cubicBezTo>
                  <a:cubicBezTo>
                    <a:pt x="2416" y="8523"/>
                    <a:pt x="2842" y="6469"/>
                    <a:pt x="3510" y="3890"/>
                  </a:cubicBezTo>
                  <a:cubicBezTo>
                    <a:pt x="4233" y="1097"/>
                    <a:pt x="3494" y="1"/>
                    <a:pt x="3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4"/>
            <p:cNvSpPr/>
            <p:nvPr/>
          </p:nvSpPr>
          <p:spPr>
            <a:xfrm>
              <a:off x="7435736" y="3183548"/>
              <a:ext cx="427418" cy="734655"/>
            </a:xfrm>
            <a:custGeom>
              <a:avLst/>
              <a:gdLst/>
              <a:ahLst/>
              <a:cxnLst/>
              <a:rect l="l" t="t" r="r" b="b"/>
              <a:pathLst>
                <a:path w="6398" h="10997" extrusionOk="0">
                  <a:moveTo>
                    <a:pt x="3263" y="0"/>
                  </a:moveTo>
                  <a:cubicBezTo>
                    <a:pt x="1510" y="0"/>
                    <a:pt x="0" y="384"/>
                    <a:pt x="0" y="384"/>
                  </a:cubicBezTo>
                  <a:cubicBezTo>
                    <a:pt x="0" y="384"/>
                    <a:pt x="1381" y="5504"/>
                    <a:pt x="2448" y="9608"/>
                  </a:cubicBezTo>
                  <a:cubicBezTo>
                    <a:pt x="2664" y="10437"/>
                    <a:pt x="3413" y="10997"/>
                    <a:pt x="4245" y="10997"/>
                  </a:cubicBezTo>
                  <a:cubicBezTo>
                    <a:pt x="4346" y="10997"/>
                    <a:pt x="4449" y="10988"/>
                    <a:pt x="4552" y="10971"/>
                  </a:cubicBezTo>
                  <a:cubicBezTo>
                    <a:pt x="5088" y="10880"/>
                    <a:pt x="5482" y="10422"/>
                    <a:pt x="5492" y="9879"/>
                  </a:cubicBezTo>
                  <a:cubicBezTo>
                    <a:pt x="5554" y="6366"/>
                    <a:pt x="6397" y="2876"/>
                    <a:pt x="5330" y="216"/>
                  </a:cubicBezTo>
                  <a:cubicBezTo>
                    <a:pt x="4653" y="58"/>
                    <a:pt x="3940" y="0"/>
                    <a:pt x="3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4"/>
            <p:cNvSpPr/>
            <p:nvPr/>
          </p:nvSpPr>
          <p:spPr>
            <a:xfrm>
              <a:off x="7094757" y="2435786"/>
              <a:ext cx="337632" cy="411452"/>
            </a:xfrm>
            <a:custGeom>
              <a:avLst/>
              <a:gdLst/>
              <a:ahLst/>
              <a:cxnLst/>
              <a:rect l="l" t="t" r="r" b="b"/>
              <a:pathLst>
                <a:path w="5054" h="6159" extrusionOk="0">
                  <a:moveTo>
                    <a:pt x="3941" y="1"/>
                  </a:moveTo>
                  <a:cubicBezTo>
                    <a:pt x="3941" y="1"/>
                    <a:pt x="2269" y="2627"/>
                    <a:pt x="396" y="4508"/>
                  </a:cubicBezTo>
                  <a:cubicBezTo>
                    <a:pt x="26" y="4878"/>
                    <a:pt x="0" y="5471"/>
                    <a:pt x="335" y="5875"/>
                  </a:cubicBezTo>
                  <a:lnTo>
                    <a:pt x="348" y="5890"/>
                  </a:lnTo>
                  <a:cubicBezTo>
                    <a:pt x="496" y="6065"/>
                    <a:pt x="709" y="6158"/>
                    <a:pt x="926" y="6158"/>
                  </a:cubicBezTo>
                  <a:cubicBezTo>
                    <a:pt x="1054" y="6158"/>
                    <a:pt x="1183" y="6126"/>
                    <a:pt x="1300" y="6059"/>
                  </a:cubicBezTo>
                  <a:cubicBezTo>
                    <a:pt x="2328" y="5472"/>
                    <a:pt x="4725" y="3992"/>
                    <a:pt x="5053" y="2729"/>
                  </a:cubicBezTo>
                  <a:cubicBezTo>
                    <a:pt x="4910" y="647"/>
                    <a:pt x="3941" y="1"/>
                    <a:pt x="3941"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4"/>
            <p:cNvSpPr/>
            <p:nvPr/>
          </p:nvSpPr>
          <p:spPr>
            <a:xfrm>
              <a:off x="7289163" y="2371785"/>
              <a:ext cx="574590" cy="844348"/>
            </a:xfrm>
            <a:custGeom>
              <a:avLst/>
              <a:gdLst/>
              <a:ahLst/>
              <a:cxnLst/>
              <a:rect l="l" t="t" r="r" b="b"/>
              <a:pathLst>
                <a:path w="8601" h="12639" extrusionOk="0">
                  <a:moveTo>
                    <a:pt x="4169" y="1"/>
                  </a:moveTo>
                  <a:cubicBezTo>
                    <a:pt x="3722" y="1"/>
                    <a:pt x="3327" y="41"/>
                    <a:pt x="2981" y="104"/>
                  </a:cubicBezTo>
                  <a:lnTo>
                    <a:pt x="2892" y="120"/>
                  </a:lnTo>
                  <a:lnTo>
                    <a:pt x="2862" y="127"/>
                  </a:lnTo>
                  <a:cubicBezTo>
                    <a:pt x="1594" y="387"/>
                    <a:pt x="1031" y="959"/>
                    <a:pt x="1031" y="959"/>
                  </a:cubicBezTo>
                  <a:cubicBezTo>
                    <a:pt x="1" y="2984"/>
                    <a:pt x="1105" y="4963"/>
                    <a:pt x="1087" y="7572"/>
                  </a:cubicBezTo>
                  <a:cubicBezTo>
                    <a:pt x="1070" y="9812"/>
                    <a:pt x="182" y="10924"/>
                    <a:pt x="85" y="12366"/>
                  </a:cubicBezTo>
                  <a:cubicBezTo>
                    <a:pt x="85" y="12366"/>
                    <a:pt x="2756" y="12638"/>
                    <a:pt x="4959" y="12638"/>
                  </a:cubicBezTo>
                  <a:cubicBezTo>
                    <a:pt x="6061" y="12638"/>
                    <a:pt x="7046" y="12570"/>
                    <a:pt x="7522" y="12366"/>
                  </a:cubicBezTo>
                  <a:cubicBezTo>
                    <a:pt x="7302" y="10361"/>
                    <a:pt x="6841" y="10322"/>
                    <a:pt x="6898" y="7973"/>
                  </a:cubicBezTo>
                  <a:cubicBezTo>
                    <a:pt x="6966" y="5080"/>
                    <a:pt x="8600" y="3745"/>
                    <a:pt x="7043" y="465"/>
                  </a:cubicBezTo>
                  <a:cubicBezTo>
                    <a:pt x="6366" y="262"/>
                    <a:pt x="5754" y="134"/>
                    <a:pt x="5200" y="66"/>
                  </a:cubicBezTo>
                  <a:cubicBezTo>
                    <a:pt x="5154" y="61"/>
                    <a:pt x="5107" y="56"/>
                    <a:pt x="5061" y="50"/>
                  </a:cubicBezTo>
                  <a:cubicBezTo>
                    <a:pt x="4743" y="16"/>
                    <a:pt x="4446" y="1"/>
                    <a:pt x="41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4"/>
            <p:cNvSpPr/>
            <p:nvPr/>
          </p:nvSpPr>
          <p:spPr>
            <a:xfrm>
              <a:off x="7070840" y="2356754"/>
              <a:ext cx="79698" cy="157994"/>
            </a:xfrm>
            <a:custGeom>
              <a:avLst/>
              <a:gdLst/>
              <a:ahLst/>
              <a:cxnLst/>
              <a:rect l="l" t="t" r="r" b="b"/>
              <a:pathLst>
                <a:path w="1193" h="2365" extrusionOk="0">
                  <a:moveTo>
                    <a:pt x="22" y="0"/>
                  </a:moveTo>
                  <a:cubicBezTo>
                    <a:pt x="22" y="796"/>
                    <a:pt x="8" y="1598"/>
                    <a:pt x="1" y="2364"/>
                  </a:cubicBezTo>
                  <a:cubicBezTo>
                    <a:pt x="285" y="2191"/>
                    <a:pt x="706" y="1985"/>
                    <a:pt x="1193" y="1912"/>
                  </a:cubicBezTo>
                  <a:cubicBezTo>
                    <a:pt x="1112" y="946"/>
                    <a:pt x="1065" y="0"/>
                    <a:pt x="1065" y="0"/>
                  </a:cubicBezTo>
                  <a:close/>
                </a:path>
              </a:pathLst>
            </a:custGeom>
            <a:solidFill>
              <a:srgbClr val="FDC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4"/>
            <p:cNvSpPr/>
            <p:nvPr/>
          </p:nvSpPr>
          <p:spPr>
            <a:xfrm>
              <a:off x="7458049" y="2371785"/>
              <a:ext cx="181376" cy="71147"/>
            </a:xfrm>
            <a:custGeom>
              <a:avLst/>
              <a:gdLst/>
              <a:ahLst/>
              <a:cxnLst/>
              <a:rect l="l" t="t" r="r" b="b"/>
              <a:pathLst>
                <a:path w="2715" h="1065" extrusionOk="0">
                  <a:moveTo>
                    <a:pt x="1641" y="1"/>
                  </a:moveTo>
                  <a:cubicBezTo>
                    <a:pt x="1194" y="1"/>
                    <a:pt x="799" y="41"/>
                    <a:pt x="453" y="104"/>
                  </a:cubicBezTo>
                  <a:lnTo>
                    <a:pt x="364" y="120"/>
                  </a:lnTo>
                  <a:lnTo>
                    <a:pt x="334" y="126"/>
                  </a:lnTo>
                  <a:cubicBezTo>
                    <a:pt x="334" y="126"/>
                    <a:pt x="1" y="418"/>
                    <a:pt x="91" y="697"/>
                  </a:cubicBezTo>
                  <a:cubicBezTo>
                    <a:pt x="112" y="760"/>
                    <a:pt x="156" y="824"/>
                    <a:pt x="233" y="883"/>
                  </a:cubicBezTo>
                  <a:cubicBezTo>
                    <a:pt x="262" y="907"/>
                    <a:pt x="295" y="928"/>
                    <a:pt x="334" y="950"/>
                  </a:cubicBezTo>
                  <a:cubicBezTo>
                    <a:pt x="476" y="1027"/>
                    <a:pt x="703" y="1064"/>
                    <a:pt x="961" y="1064"/>
                  </a:cubicBezTo>
                  <a:cubicBezTo>
                    <a:pt x="1248" y="1064"/>
                    <a:pt x="1574" y="1018"/>
                    <a:pt x="1865" y="930"/>
                  </a:cubicBezTo>
                  <a:cubicBezTo>
                    <a:pt x="1948" y="905"/>
                    <a:pt x="2027" y="876"/>
                    <a:pt x="2103" y="844"/>
                  </a:cubicBezTo>
                  <a:cubicBezTo>
                    <a:pt x="2335" y="746"/>
                    <a:pt x="2524" y="614"/>
                    <a:pt x="2621" y="455"/>
                  </a:cubicBezTo>
                  <a:cubicBezTo>
                    <a:pt x="2692" y="340"/>
                    <a:pt x="2714" y="211"/>
                    <a:pt x="2672" y="66"/>
                  </a:cubicBezTo>
                  <a:cubicBezTo>
                    <a:pt x="2626" y="61"/>
                    <a:pt x="2579" y="56"/>
                    <a:pt x="2533" y="50"/>
                  </a:cubicBezTo>
                  <a:cubicBezTo>
                    <a:pt x="2215" y="16"/>
                    <a:pt x="1918" y="1"/>
                    <a:pt x="1641" y="1"/>
                  </a:cubicBezTo>
                  <a:close/>
                </a:path>
              </a:pathLst>
            </a:custGeom>
            <a:solidFill>
              <a:srgbClr val="FDB0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4"/>
            <p:cNvSpPr/>
            <p:nvPr/>
          </p:nvSpPr>
          <p:spPr>
            <a:xfrm>
              <a:off x="7044986" y="2483819"/>
              <a:ext cx="191597" cy="360547"/>
            </a:xfrm>
            <a:custGeom>
              <a:avLst/>
              <a:gdLst/>
              <a:ahLst/>
              <a:cxnLst/>
              <a:rect l="l" t="t" r="r" b="b"/>
              <a:pathLst>
                <a:path w="2868" h="5397" extrusionOk="0">
                  <a:moveTo>
                    <a:pt x="1661" y="0"/>
                  </a:moveTo>
                  <a:lnTo>
                    <a:pt x="1580" y="10"/>
                  </a:lnTo>
                  <a:cubicBezTo>
                    <a:pt x="1093" y="83"/>
                    <a:pt x="672" y="289"/>
                    <a:pt x="388" y="462"/>
                  </a:cubicBezTo>
                  <a:cubicBezTo>
                    <a:pt x="144" y="612"/>
                    <a:pt x="1" y="738"/>
                    <a:pt x="1" y="738"/>
                  </a:cubicBezTo>
                  <a:cubicBezTo>
                    <a:pt x="370" y="3707"/>
                    <a:pt x="625" y="4475"/>
                    <a:pt x="640" y="4519"/>
                  </a:cubicBezTo>
                  <a:cubicBezTo>
                    <a:pt x="797" y="5072"/>
                    <a:pt x="1046" y="5397"/>
                    <a:pt x="1434" y="5397"/>
                  </a:cubicBezTo>
                  <a:cubicBezTo>
                    <a:pt x="1525" y="5397"/>
                    <a:pt x="1625" y="5379"/>
                    <a:pt x="1732" y="5342"/>
                  </a:cubicBezTo>
                  <a:cubicBezTo>
                    <a:pt x="2868" y="4946"/>
                    <a:pt x="2381" y="3384"/>
                    <a:pt x="166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4"/>
            <p:cNvSpPr/>
            <p:nvPr/>
          </p:nvSpPr>
          <p:spPr>
            <a:xfrm>
              <a:off x="7186883" y="2632263"/>
              <a:ext cx="27390" cy="178637"/>
            </a:xfrm>
            <a:custGeom>
              <a:avLst/>
              <a:gdLst/>
              <a:ahLst/>
              <a:cxnLst/>
              <a:rect l="l" t="t" r="r" b="b"/>
              <a:pathLst>
                <a:path w="410" h="2674" extrusionOk="0">
                  <a:moveTo>
                    <a:pt x="15" y="1"/>
                  </a:moveTo>
                  <a:lnTo>
                    <a:pt x="1" y="22"/>
                  </a:lnTo>
                  <a:cubicBezTo>
                    <a:pt x="264" y="1312"/>
                    <a:pt x="370" y="2155"/>
                    <a:pt x="134" y="2647"/>
                  </a:cubicBezTo>
                  <a:lnTo>
                    <a:pt x="151" y="2673"/>
                  </a:lnTo>
                  <a:lnTo>
                    <a:pt x="167" y="2663"/>
                  </a:lnTo>
                  <a:cubicBezTo>
                    <a:pt x="409" y="2162"/>
                    <a:pt x="302" y="1312"/>
                    <a:pt x="37" y="15"/>
                  </a:cubicBezTo>
                  <a:lnTo>
                    <a:pt x="1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4"/>
            <p:cNvSpPr/>
            <p:nvPr/>
          </p:nvSpPr>
          <p:spPr>
            <a:xfrm>
              <a:off x="7217346" y="2349405"/>
              <a:ext cx="666513" cy="1518745"/>
            </a:xfrm>
            <a:custGeom>
              <a:avLst/>
              <a:gdLst/>
              <a:ahLst/>
              <a:cxnLst/>
              <a:rect l="l" t="t" r="r" b="b"/>
              <a:pathLst>
                <a:path w="9977" h="22734" extrusionOk="0">
                  <a:moveTo>
                    <a:pt x="6078" y="0"/>
                  </a:moveTo>
                  <a:cubicBezTo>
                    <a:pt x="5885" y="125"/>
                    <a:pt x="5728" y="793"/>
                    <a:pt x="5507" y="1191"/>
                  </a:cubicBezTo>
                  <a:lnTo>
                    <a:pt x="5468" y="1265"/>
                  </a:lnTo>
                  <a:cubicBezTo>
                    <a:pt x="4719" y="2664"/>
                    <a:pt x="3456" y="5382"/>
                    <a:pt x="3326" y="7451"/>
                  </a:cubicBezTo>
                  <a:cubicBezTo>
                    <a:pt x="2416" y="4139"/>
                    <a:pt x="3187" y="2234"/>
                    <a:pt x="3694" y="1032"/>
                  </a:cubicBezTo>
                  <a:cubicBezTo>
                    <a:pt x="3798" y="784"/>
                    <a:pt x="3895" y="590"/>
                    <a:pt x="3967" y="455"/>
                  </a:cubicBezTo>
                  <a:cubicBezTo>
                    <a:pt x="4040" y="319"/>
                    <a:pt x="4088" y="245"/>
                    <a:pt x="4088" y="245"/>
                  </a:cubicBezTo>
                  <a:lnTo>
                    <a:pt x="4088" y="245"/>
                  </a:lnTo>
                  <a:cubicBezTo>
                    <a:pt x="3282" y="469"/>
                    <a:pt x="2792" y="684"/>
                    <a:pt x="2067" y="1292"/>
                  </a:cubicBezTo>
                  <a:cubicBezTo>
                    <a:pt x="832" y="3165"/>
                    <a:pt x="2271" y="6876"/>
                    <a:pt x="1857" y="8899"/>
                  </a:cubicBezTo>
                  <a:cubicBezTo>
                    <a:pt x="837" y="12915"/>
                    <a:pt x="1" y="16851"/>
                    <a:pt x="81" y="21862"/>
                  </a:cubicBezTo>
                  <a:cubicBezTo>
                    <a:pt x="851" y="22297"/>
                    <a:pt x="1870" y="22467"/>
                    <a:pt x="2814" y="22467"/>
                  </a:cubicBezTo>
                  <a:cubicBezTo>
                    <a:pt x="3124" y="22467"/>
                    <a:pt x="3425" y="22448"/>
                    <a:pt x="3707" y="22416"/>
                  </a:cubicBezTo>
                  <a:cubicBezTo>
                    <a:pt x="3562" y="19846"/>
                    <a:pt x="3269" y="17984"/>
                    <a:pt x="3308" y="13849"/>
                  </a:cubicBezTo>
                  <a:lnTo>
                    <a:pt x="3308" y="13849"/>
                  </a:lnTo>
                  <a:cubicBezTo>
                    <a:pt x="4096" y="19699"/>
                    <a:pt x="4683" y="20651"/>
                    <a:pt x="5065" y="21866"/>
                  </a:cubicBezTo>
                  <a:cubicBezTo>
                    <a:pt x="5089" y="21939"/>
                    <a:pt x="5110" y="22013"/>
                    <a:pt x="5132" y="22090"/>
                  </a:cubicBezTo>
                  <a:cubicBezTo>
                    <a:pt x="5168" y="22216"/>
                    <a:pt x="5202" y="22347"/>
                    <a:pt x="5234" y="22491"/>
                  </a:cubicBezTo>
                  <a:cubicBezTo>
                    <a:pt x="5318" y="22514"/>
                    <a:pt x="5402" y="22536"/>
                    <a:pt x="5486" y="22556"/>
                  </a:cubicBezTo>
                  <a:cubicBezTo>
                    <a:pt x="5992" y="22677"/>
                    <a:pt x="6528" y="22733"/>
                    <a:pt x="7063" y="22733"/>
                  </a:cubicBezTo>
                  <a:cubicBezTo>
                    <a:pt x="7779" y="22733"/>
                    <a:pt x="8493" y="22632"/>
                    <a:pt x="9130" y="22447"/>
                  </a:cubicBezTo>
                  <a:cubicBezTo>
                    <a:pt x="9433" y="22360"/>
                    <a:pt x="9717" y="22255"/>
                    <a:pt x="9977" y="22133"/>
                  </a:cubicBezTo>
                  <a:cubicBezTo>
                    <a:pt x="9975" y="22050"/>
                    <a:pt x="9974" y="21971"/>
                    <a:pt x="9971" y="21888"/>
                  </a:cubicBezTo>
                  <a:cubicBezTo>
                    <a:pt x="9839" y="16587"/>
                    <a:pt x="9236" y="13822"/>
                    <a:pt x="8763" y="11969"/>
                  </a:cubicBezTo>
                  <a:cubicBezTo>
                    <a:pt x="8509" y="10978"/>
                    <a:pt x="8292" y="10248"/>
                    <a:pt x="8203" y="9532"/>
                  </a:cubicBezTo>
                  <a:cubicBezTo>
                    <a:pt x="7873" y="6855"/>
                    <a:pt x="8810" y="5586"/>
                    <a:pt x="8954" y="4442"/>
                  </a:cubicBezTo>
                  <a:cubicBezTo>
                    <a:pt x="9128" y="3037"/>
                    <a:pt x="8600" y="981"/>
                    <a:pt x="8103" y="655"/>
                  </a:cubicBezTo>
                  <a:cubicBezTo>
                    <a:pt x="7606" y="328"/>
                    <a:pt x="6942" y="200"/>
                    <a:pt x="607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4"/>
            <p:cNvSpPr/>
            <p:nvPr/>
          </p:nvSpPr>
          <p:spPr>
            <a:xfrm>
              <a:off x="7310541" y="2468120"/>
              <a:ext cx="29595" cy="246444"/>
            </a:xfrm>
            <a:custGeom>
              <a:avLst/>
              <a:gdLst/>
              <a:ahLst/>
              <a:cxnLst/>
              <a:rect l="l" t="t" r="r" b="b"/>
              <a:pathLst>
                <a:path w="443" h="3689" extrusionOk="0">
                  <a:moveTo>
                    <a:pt x="424" y="1"/>
                  </a:moveTo>
                  <a:lnTo>
                    <a:pt x="379" y="21"/>
                  </a:lnTo>
                  <a:cubicBezTo>
                    <a:pt x="1" y="1031"/>
                    <a:pt x="118" y="2372"/>
                    <a:pt x="270" y="3660"/>
                  </a:cubicBezTo>
                  <a:lnTo>
                    <a:pt x="304" y="3689"/>
                  </a:lnTo>
                  <a:lnTo>
                    <a:pt x="308" y="3689"/>
                  </a:lnTo>
                  <a:lnTo>
                    <a:pt x="338" y="3651"/>
                  </a:lnTo>
                  <a:cubicBezTo>
                    <a:pt x="186" y="2372"/>
                    <a:pt x="69" y="1039"/>
                    <a:pt x="443" y="44"/>
                  </a:cubicBezTo>
                  <a:lnTo>
                    <a:pt x="4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4"/>
            <p:cNvSpPr/>
            <p:nvPr/>
          </p:nvSpPr>
          <p:spPr>
            <a:xfrm>
              <a:off x="7384495" y="2340186"/>
              <a:ext cx="108959" cy="506983"/>
            </a:xfrm>
            <a:custGeom>
              <a:avLst/>
              <a:gdLst/>
              <a:ahLst/>
              <a:cxnLst/>
              <a:rect l="l" t="t" r="r" b="b"/>
              <a:pathLst>
                <a:path w="1631" h="7589" extrusionOk="0">
                  <a:moveTo>
                    <a:pt x="1631" y="0"/>
                  </a:moveTo>
                  <a:cubicBezTo>
                    <a:pt x="1630" y="1"/>
                    <a:pt x="684" y="254"/>
                    <a:pt x="386" y="1432"/>
                  </a:cubicBezTo>
                  <a:cubicBezTo>
                    <a:pt x="521" y="1719"/>
                    <a:pt x="614" y="1872"/>
                    <a:pt x="614" y="1872"/>
                  </a:cubicBezTo>
                  <a:lnTo>
                    <a:pt x="1" y="2329"/>
                  </a:lnTo>
                  <a:cubicBezTo>
                    <a:pt x="1" y="2329"/>
                    <a:pt x="202" y="6275"/>
                    <a:pt x="824" y="7589"/>
                  </a:cubicBezTo>
                  <a:cubicBezTo>
                    <a:pt x="538" y="4996"/>
                    <a:pt x="51" y="3248"/>
                    <a:pt x="1554" y="577"/>
                  </a:cubicBezTo>
                  <a:cubicBezTo>
                    <a:pt x="1620" y="108"/>
                    <a:pt x="1631" y="1"/>
                    <a:pt x="16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4"/>
            <p:cNvSpPr/>
            <p:nvPr/>
          </p:nvSpPr>
          <p:spPr>
            <a:xfrm>
              <a:off x="7425180" y="2332704"/>
              <a:ext cx="240431" cy="514465"/>
            </a:xfrm>
            <a:custGeom>
              <a:avLst/>
              <a:gdLst/>
              <a:ahLst/>
              <a:cxnLst/>
              <a:rect l="l" t="t" r="r" b="b"/>
              <a:pathLst>
                <a:path w="3599" h="7701" extrusionOk="0">
                  <a:moveTo>
                    <a:pt x="2934" y="1"/>
                  </a:moveTo>
                  <a:cubicBezTo>
                    <a:pt x="1691" y="2356"/>
                    <a:pt x="0" y="5390"/>
                    <a:pt x="215" y="7701"/>
                  </a:cubicBezTo>
                  <a:cubicBezTo>
                    <a:pt x="546" y="5565"/>
                    <a:pt x="2656" y="2591"/>
                    <a:pt x="2656" y="2591"/>
                  </a:cubicBezTo>
                  <a:lnTo>
                    <a:pt x="2566" y="2045"/>
                  </a:lnTo>
                  <a:lnTo>
                    <a:pt x="3186" y="1650"/>
                  </a:lnTo>
                  <a:cubicBezTo>
                    <a:pt x="3599" y="323"/>
                    <a:pt x="2934" y="1"/>
                    <a:pt x="29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4"/>
            <p:cNvSpPr/>
            <p:nvPr/>
          </p:nvSpPr>
          <p:spPr>
            <a:xfrm>
              <a:off x="7430658" y="2847112"/>
              <a:ext cx="8885" cy="427552"/>
            </a:xfrm>
            <a:custGeom>
              <a:avLst/>
              <a:gdLst/>
              <a:ahLst/>
              <a:cxnLst/>
              <a:rect l="l" t="t" r="r" b="b"/>
              <a:pathLst>
                <a:path w="133" h="6400" extrusionOk="0">
                  <a:moveTo>
                    <a:pt x="133" y="1"/>
                  </a:moveTo>
                  <a:lnTo>
                    <a:pt x="133" y="1"/>
                  </a:lnTo>
                  <a:cubicBezTo>
                    <a:pt x="109" y="267"/>
                    <a:pt x="89" y="532"/>
                    <a:pt x="73" y="799"/>
                  </a:cubicBezTo>
                  <a:cubicBezTo>
                    <a:pt x="57" y="1065"/>
                    <a:pt x="44" y="1332"/>
                    <a:pt x="33" y="1599"/>
                  </a:cubicBezTo>
                  <a:cubicBezTo>
                    <a:pt x="21" y="1865"/>
                    <a:pt x="15" y="2132"/>
                    <a:pt x="9" y="2400"/>
                  </a:cubicBezTo>
                  <a:lnTo>
                    <a:pt x="4" y="2800"/>
                  </a:lnTo>
                  <a:lnTo>
                    <a:pt x="1" y="3199"/>
                  </a:lnTo>
                  <a:cubicBezTo>
                    <a:pt x="2" y="3734"/>
                    <a:pt x="8" y="4267"/>
                    <a:pt x="28" y="4800"/>
                  </a:cubicBezTo>
                  <a:cubicBezTo>
                    <a:pt x="36" y="5068"/>
                    <a:pt x="50" y="5335"/>
                    <a:pt x="63" y="5601"/>
                  </a:cubicBezTo>
                  <a:cubicBezTo>
                    <a:pt x="78" y="5868"/>
                    <a:pt x="98" y="6133"/>
                    <a:pt x="115" y="6399"/>
                  </a:cubicBezTo>
                  <a:cubicBezTo>
                    <a:pt x="89" y="5866"/>
                    <a:pt x="66" y="5333"/>
                    <a:pt x="53" y="4800"/>
                  </a:cubicBezTo>
                  <a:cubicBezTo>
                    <a:pt x="38" y="4267"/>
                    <a:pt x="33" y="3734"/>
                    <a:pt x="34" y="3199"/>
                  </a:cubicBezTo>
                  <a:cubicBezTo>
                    <a:pt x="33" y="2666"/>
                    <a:pt x="44" y="2133"/>
                    <a:pt x="59" y="1600"/>
                  </a:cubicBezTo>
                  <a:cubicBezTo>
                    <a:pt x="66" y="1333"/>
                    <a:pt x="78" y="1067"/>
                    <a:pt x="89" y="800"/>
                  </a:cubicBezTo>
                  <a:cubicBezTo>
                    <a:pt x="101" y="534"/>
                    <a:pt x="114" y="267"/>
                    <a:pt x="1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4"/>
            <p:cNvSpPr/>
            <p:nvPr/>
          </p:nvSpPr>
          <p:spPr>
            <a:xfrm>
              <a:off x="7546834" y="2621975"/>
              <a:ext cx="182311" cy="121518"/>
            </a:xfrm>
            <a:custGeom>
              <a:avLst/>
              <a:gdLst/>
              <a:ahLst/>
              <a:cxnLst/>
              <a:rect l="l" t="t" r="r" b="b"/>
              <a:pathLst>
                <a:path w="2729" h="1819" extrusionOk="0">
                  <a:moveTo>
                    <a:pt x="330" y="1"/>
                  </a:moveTo>
                  <a:cubicBezTo>
                    <a:pt x="271" y="1"/>
                    <a:pt x="219" y="44"/>
                    <a:pt x="209" y="104"/>
                  </a:cubicBezTo>
                  <a:lnTo>
                    <a:pt x="12" y="1299"/>
                  </a:lnTo>
                  <a:cubicBezTo>
                    <a:pt x="0" y="1367"/>
                    <a:pt x="45" y="1429"/>
                    <a:pt x="113" y="1441"/>
                  </a:cubicBezTo>
                  <a:lnTo>
                    <a:pt x="2377" y="1816"/>
                  </a:lnTo>
                  <a:cubicBezTo>
                    <a:pt x="2385" y="1817"/>
                    <a:pt x="2392" y="1818"/>
                    <a:pt x="2398" y="1818"/>
                  </a:cubicBezTo>
                  <a:cubicBezTo>
                    <a:pt x="2457" y="1818"/>
                    <a:pt x="2509" y="1776"/>
                    <a:pt x="2519" y="1715"/>
                  </a:cubicBezTo>
                  <a:lnTo>
                    <a:pt x="2718" y="520"/>
                  </a:lnTo>
                  <a:cubicBezTo>
                    <a:pt x="2728" y="452"/>
                    <a:pt x="2683" y="388"/>
                    <a:pt x="2617" y="378"/>
                  </a:cubicBezTo>
                  <a:lnTo>
                    <a:pt x="351" y="2"/>
                  </a:lnTo>
                  <a:cubicBezTo>
                    <a:pt x="344" y="1"/>
                    <a:pt x="337" y="1"/>
                    <a:pt x="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4"/>
            <p:cNvSpPr/>
            <p:nvPr/>
          </p:nvSpPr>
          <p:spPr>
            <a:xfrm>
              <a:off x="7617181" y="2618434"/>
              <a:ext cx="57920" cy="30129"/>
            </a:xfrm>
            <a:custGeom>
              <a:avLst/>
              <a:gdLst/>
              <a:ahLst/>
              <a:cxnLst/>
              <a:rect l="l" t="t" r="r" b="b"/>
              <a:pathLst>
                <a:path w="867" h="451" extrusionOk="0">
                  <a:moveTo>
                    <a:pt x="109" y="0"/>
                  </a:moveTo>
                  <a:lnTo>
                    <a:pt x="35" y="54"/>
                  </a:lnTo>
                  <a:lnTo>
                    <a:pt x="0" y="261"/>
                  </a:lnTo>
                  <a:lnTo>
                    <a:pt x="54" y="335"/>
                  </a:lnTo>
                  <a:lnTo>
                    <a:pt x="758" y="451"/>
                  </a:lnTo>
                  <a:lnTo>
                    <a:pt x="832" y="399"/>
                  </a:lnTo>
                  <a:lnTo>
                    <a:pt x="867" y="192"/>
                  </a:lnTo>
                  <a:lnTo>
                    <a:pt x="813" y="118"/>
                  </a:lnTo>
                  <a:lnTo>
                    <a:pt x="10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4"/>
            <p:cNvSpPr/>
            <p:nvPr/>
          </p:nvSpPr>
          <p:spPr>
            <a:xfrm>
              <a:off x="7568613" y="2642818"/>
              <a:ext cx="145568" cy="38947"/>
            </a:xfrm>
            <a:custGeom>
              <a:avLst/>
              <a:gdLst/>
              <a:ahLst/>
              <a:cxnLst/>
              <a:rect l="l" t="t" r="r" b="b"/>
              <a:pathLst>
                <a:path w="2179" h="583" extrusionOk="0">
                  <a:moveTo>
                    <a:pt x="107" y="1"/>
                  </a:moveTo>
                  <a:cubicBezTo>
                    <a:pt x="65" y="1"/>
                    <a:pt x="28" y="32"/>
                    <a:pt x="20" y="74"/>
                  </a:cubicBezTo>
                  <a:lnTo>
                    <a:pt x="7" y="153"/>
                  </a:lnTo>
                  <a:cubicBezTo>
                    <a:pt x="0" y="200"/>
                    <a:pt x="32" y="245"/>
                    <a:pt x="80" y="254"/>
                  </a:cubicBezTo>
                  <a:lnTo>
                    <a:pt x="2057" y="581"/>
                  </a:lnTo>
                  <a:cubicBezTo>
                    <a:pt x="2062" y="582"/>
                    <a:pt x="2067" y="583"/>
                    <a:pt x="2072" y="583"/>
                  </a:cubicBezTo>
                  <a:cubicBezTo>
                    <a:pt x="2113" y="583"/>
                    <a:pt x="2151" y="552"/>
                    <a:pt x="2157" y="509"/>
                  </a:cubicBezTo>
                  <a:lnTo>
                    <a:pt x="2170" y="431"/>
                  </a:lnTo>
                  <a:cubicBezTo>
                    <a:pt x="2179" y="382"/>
                    <a:pt x="2146" y="337"/>
                    <a:pt x="2098" y="329"/>
                  </a:cubicBezTo>
                  <a:lnTo>
                    <a:pt x="122" y="2"/>
                  </a:lnTo>
                  <a:cubicBezTo>
                    <a:pt x="117" y="1"/>
                    <a:pt x="112" y="1"/>
                    <a:pt x="1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4"/>
            <p:cNvSpPr/>
            <p:nvPr/>
          </p:nvSpPr>
          <p:spPr>
            <a:xfrm>
              <a:off x="7562267" y="2680230"/>
              <a:ext cx="145769" cy="38881"/>
            </a:xfrm>
            <a:custGeom>
              <a:avLst/>
              <a:gdLst/>
              <a:ahLst/>
              <a:cxnLst/>
              <a:rect l="l" t="t" r="r" b="b"/>
              <a:pathLst>
                <a:path w="2182" h="582" extrusionOk="0">
                  <a:moveTo>
                    <a:pt x="111" y="0"/>
                  </a:moveTo>
                  <a:cubicBezTo>
                    <a:pt x="68" y="0"/>
                    <a:pt x="29" y="30"/>
                    <a:pt x="23" y="74"/>
                  </a:cubicBezTo>
                  <a:lnTo>
                    <a:pt x="10" y="152"/>
                  </a:lnTo>
                  <a:cubicBezTo>
                    <a:pt x="1" y="200"/>
                    <a:pt x="34" y="245"/>
                    <a:pt x="82" y="253"/>
                  </a:cubicBezTo>
                  <a:lnTo>
                    <a:pt x="2060" y="581"/>
                  </a:lnTo>
                  <a:cubicBezTo>
                    <a:pt x="2064" y="581"/>
                    <a:pt x="2069" y="582"/>
                    <a:pt x="2073" y="582"/>
                  </a:cubicBezTo>
                  <a:cubicBezTo>
                    <a:pt x="2116" y="582"/>
                    <a:pt x="2153" y="551"/>
                    <a:pt x="2161" y="508"/>
                  </a:cubicBezTo>
                  <a:lnTo>
                    <a:pt x="2173" y="430"/>
                  </a:lnTo>
                  <a:cubicBezTo>
                    <a:pt x="2181" y="382"/>
                    <a:pt x="2148" y="336"/>
                    <a:pt x="2100" y="329"/>
                  </a:cubicBezTo>
                  <a:lnTo>
                    <a:pt x="124" y="1"/>
                  </a:lnTo>
                  <a:cubicBezTo>
                    <a:pt x="120" y="0"/>
                    <a:pt x="115" y="0"/>
                    <a:pt x="111"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4"/>
            <p:cNvSpPr/>
            <p:nvPr/>
          </p:nvSpPr>
          <p:spPr>
            <a:xfrm>
              <a:off x="7388370" y="2016510"/>
              <a:ext cx="228674" cy="351394"/>
            </a:xfrm>
            <a:custGeom>
              <a:avLst/>
              <a:gdLst/>
              <a:ahLst/>
              <a:cxnLst/>
              <a:rect l="l" t="t" r="r" b="b"/>
              <a:pathLst>
                <a:path w="3423" h="5260" extrusionOk="0">
                  <a:moveTo>
                    <a:pt x="1345" y="1"/>
                  </a:moveTo>
                  <a:cubicBezTo>
                    <a:pt x="1320" y="1"/>
                    <a:pt x="1294" y="2"/>
                    <a:pt x="1270" y="4"/>
                  </a:cubicBezTo>
                  <a:cubicBezTo>
                    <a:pt x="1131" y="16"/>
                    <a:pt x="1097" y="404"/>
                    <a:pt x="1097" y="404"/>
                  </a:cubicBezTo>
                  <a:cubicBezTo>
                    <a:pt x="1079" y="359"/>
                    <a:pt x="1065" y="313"/>
                    <a:pt x="1057" y="265"/>
                  </a:cubicBezTo>
                  <a:lnTo>
                    <a:pt x="1052" y="242"/>
                  </a:lnTo>
                  <a:cubicBezTo>
                    <a:pt x="1050" y="242"/>
                    <a:pt x="857" y="288"/>
                    <a:pt x="679" y="512"/>
                  </a:cubicBezTo>
                  <a:cubicBezTo>
                    <a:pt x="492" y="744"/>
                    <a:pt x="321" y="1167"/>
                    <a:pt x="395" y="1929"/>
                  </a:cubicBezTo>
                  <a:cubicBezTo>
                    <a:pt x="398" y="2031"/>
                    <a:pt x="199" y="2344"/>
                    <a:pt x="101" y="2774"/>
                  </a:cubicBezTo>
                  <a:cubicBezTo>
                    <a:pt x="5" y="3195"/>
                    <a:pt x="1" y="4097"/>
                    <a:pt x="330" y="5074"/>
                  </a:cubicBezTo>
                  <a:cubicBezTo>
                    <a:pt x="344" y="5116"/>
                    <a:pt x="380" y="5148"/>
                    <a:pt x="424" y="5158"/>
                  </a:cubicBezTo>
                  <a:cubicBezTo>
                    <a:pt x="545" y="5189"/>
                    <a:pt x="632" y="5211"/>
                    <a:pt x="696" y="5228"/>
                  </a:cubicBezTo>
                  <a:cubicBezTo>
                    <a:pt x="771" y="5249"/>
                    <a:pt x="849" y="5260"/>
                    <a:pt x="926" y="5260"/>
                  </a:cubicBezTo>
                  <a:cubicBezTo>
                    <a:pt x="985" y="5260"/>
                    <a:pt x="1044" y="5254"/>
                    <a:pt x="1102" y="5241"/>
                  </a:cubicBezTo>
                  <a:cubicBezTo>
                    <a:pt x="1461" y="5166"/>
                    <a:pt x="2178" y="4985"/>
                    <a:pt x="2881" y="4643"/>
                  </a:cubicBezTo>
                  <a:cubicBezTo>
                    <a:pt x="3017" y="4470"/>
                    <a:pt x="3170" y="4223"/>
                    <a:pt x="3317" y="3936"/>
                  </a:cubicBezTo>
                  <a:lnTo>
                    <a:pt x="3314" y="3934"/>
                  </a:lnTo>
                  <a:cubicBezTo>
                    <a:pt x="3239" y="3915"/>
                    <a:pt x="3195" y="3839"/>
                    <a:pt x="3214" y="3763"/>
                  </a:cubicBezTo>
                  <a:cubicBezTo>
                    <a:pt x="3252" y="3611"/>
                    <a:pt x="3321" y="3343"/>
                    <a:pt x="3396" y="3091"/>
                  </a:cubicBezTo>
                  <a:cubicBezTo>
                    <a:pt x="3333" y="3085"/>
                    <a:pt x="3343" y="3074"/>
                    <a:pt x="3289" y="3032"/>
                  </a:cubicBezTo>
                  <a:cubicBezTo>
                    <a:pt x="3422" y="2484"/>
                    <a:pt x="3262" y="1784"/>
                    <a:pt x="3262" y="1784"/>
                  </a:cubicBezTo>
                  <a:cubicBezTo>
                    <a:pt x="3111" y="1726"/>
                    <a:pt x="2917" y="1577"/>
                    <a:pt x="2917" y="1577"/>
                  </a:cubicBezTo>
                  <a:cubicBezTo>
                    <a:pt x="2911" y="1418"/>
                    <a:pt x="2970" y="953"/>
                    <a:pt x="2975" y="804"/>
                  </a:cubicBezTo>
                  <a:cubicBezTo>
                    <a:pt x="2591" y="470"/>
                    <a:pt x="1898" y="1"/>
                    <a:pt x="1345" y="1"/>
                  </a:cubicBezTo>
                  <a:close/>
                </a:path>
              </a:pathLst>
            </a:custGeom>
            <a:solidFill>
              <a:srgbClr val="FDC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4"/>
            <p:cNvSpPr/>
            <p:nvPr/>
          </p:nvSpPr>
          <p:spPr>
            <a:xfrm>
              <a:off x="7469005" y="2110506"/>
              <a:ext cx="105819" cy="66872"/>
            </a:xfrm>
            <a:custGeom>
              <a:avLst/>
              <a:gdLst/>
              <a:ahLst/>
              <a:cxnLst/>
              <a:rect l="l" t="t" r="r" b="b"/>
              <a:pathLst>
                <a:path w="1584" h="1001" extrusionOk="0">
                  <a:moveTo>
                    <a:pt x="116" y="1"/>
                  </a:moveTo>
                  <a:cubicBezTo>
                    <a:pt x="116" y="1"/>
                    <a:pt x="42" y="76"/>
                    <a:pt x="0" y="250"/>
                  </a:cubicBezTo>
                  <a:cubicBezTo>
                    <a:pt x="368" y="317"/>
                    <a:pt x="909" y="448"/>
                    <a:pt x="1123" y="531"/>
                  </a:cubicBezTo>
                  <a:cubicBezTo>
                    <a:pt x="1287" y="676"/>
                    <a:pt x="1584" y="1000"/>
                    <a:pt x="1584" y="1000"/>
                  </a:cubicBezTo>
                  <a:cubicBezTo>
                    <a:pt x="1584" y="1000"/>
                    <a:pt x="1507" y="724"/>
                    <a:pt x="1242" y="402"/>
                  </a:cubicBezTo>
                  <a:cubicBezTo>
                    <a:pt x="996" y="240"/>
                    <a:pt x="720" y="130"/>
                    <a:pt x="393" y="54"/>
                  </a:cubicBezTo>
                  <a:lnTo>
                    <a:pt x="299" y="140"/>
                  </a:lnTo>
                  <a:lnTo>
                    <a:pt x="289" y="33"/>
                  </a:lnTo>
                  <a:cubicBezTo>
                    <a:pt x="232" y="20"/>
                    <a:pt x="176" y="9"/>
                    <a:pt x="11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4"/>
            <p:cNvSpPr/>
            <p:nvPr/>
          </p:nvSpPr>
          <p:spPr>
            <a:xfrm>
              <a:off x="7411017" y="2109304"/>
              <a:ext cx="32200" cy="14430"/>
            </a:xfrm>
            <a:custGeom>
              <a:avLst/>
              <a:gdLst/>
              <a:ahLst/>
              <a:cxnLst/>
              <a:rect l="l" t="t" r="r" b="b"/>
              <a:pathLst>
                <a:path w="482" h="216" extrusionOk="0">
                  <a:moveTo>
                    <a:pt x="355" y="1"/>
                  </a:moveTo>
                  <a:cubicBezTo>
                    <a:pt x="182" y="1"/>
                    <a:pt x="28" y="40"/>
                    <a:pt x="28" y="40"/>
                  </a:cubicBezTo>
                  <a:cubicBezTo>
                    <a:pt x="28" y="40"/>
                    <a:pt x="1" y="151"/>
                    <a:pt x="25" y="216"/>
                  </a:cubicBezTo>
                  <a:cubicBezTo>
                    <a:pt x="97" y="194"/>
                    <a:pt x="230" y="190"/>
                    <a:pt x="333" y="190"/>
                  </a:cubicBezTo>
                  <a:cubicBezTo>
                    <a:pt x="412" y="190"/>
                    <a:pt x="473" y="193"/>
                    <a:pt x="473" y="193"/>
                  </a:cubicBezTo>
                  <a:cubicBezTo>
                    <a:pt x="473" y="193"/>
                    <a:pt x="482" y="98"/>
                    <a:pt x="440" y="4"/>
                  </a:cubicBezTo>
                  <a:cubicBezTo>
                    <a:pt x="411" y="2"/>
                    <a:pt x="383" y="1"/>
                    <a:pt x="3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4"/>
            <p:cNvSpPr/>
            <p:nvPr/>
          </p:nvSpPr>
          <p:spPr>
            <a:xfrm>
              <a:off x="7553515" y="1986246"/>
              <a:ext cx="144833" cy="259270"/>
            </a:xfrm>
            <a:custGeom>
              <a:avLst/>
              <a:gdLst/>
              <a:ahLst/>
              <a:cxnLst/>
              <a:rect l="l" t="t" r="r" b="b"/>
              <a:pathLst>
                <a:path w="2168" h="3881" extrusionOk="0">
                  <a:moveTo>
                    <a:pt x="0" y="1"/>
                  </a:moveTo>
                  <a:lnTo>
                    <a:pt x="0" y="1"/>
                  </a:lnTo>
                  <a:cubicBezTo>
                    <a:pt x="177" y="164"/>
                    <a:pt x="364" y="380"/>
                    <a:pt x="532" y="640"/>
                  </a:cubicBezTo>
                  <a:cubicBezTo>
                    <a:pt x="506" y="813"/>
                    <a:pt x="464" y="973"/>
                    <a:pt x="413" y="1106"/>
                  </a:cubicBezTo>
                  <a:cubicBezTo>
                    <a:pt x="397" y="1148"/>
                    <a:pt x="381" y="1187"/>
                    <a:pt x="364" y="1225"/>
                  </a:cubicBezTo>
                  <a:cubicBezTo>
                    <a:pt x="357" y="1407"/>
                    <a:pt x="342" y="1838"/>
                    <a:pt x="348" y="2032"/>
                  </a:cubicBezTo>
                  <a:cubicBezTo>
                    <a:pt x="348" y="2032"/>
                    <a:pt x="585" y="2214"/>
                    <a:pt x="768" y="2285"/>
                  </a:cubicBezTo>
                  <a:cubicBezTo>
                    <a:pt x="768" y="2285"/>
                    <a:pt x="852" y="3131"/>
                    <a:pt x="690" y="3801"/>
                  </a:cubicBezTo>
                  <a:cubicBezTo>
                    <a:pt x="756" y="3851"/>
                    <a:pt x="856" y="3872"/>
                    <a:pt x="935" y="3880"/>
                  </a:cubicBezTo>
                  <a:cubicBezTo>
                    <a:pt x="1020" y="3598"/>
                    <a:pt x="1111" y="3333"/>
                    <a:pt x="1185" y="3217"/>
                  </a:cubicBezTo>
                  <a:cubicBezTo>
                    <a:pt x="1185" y="3217"/>
                    <a:pt x="1247" y="3202"/>
                    <a:pt x="1364" y="3202"/>
                  </a:cubicBezTo>
                  <a:cubicBezTo>
                    <a:pt x="1464" y="3202"/>
                    <a:pt x="1605" y="3213"/>
                    <a:pt x="1781" y="3254"/>
                  </a:cubicBezTo>
                  <a:cubicBezTo>
                    <a:pt x="1781" y="3254"/>
                    <a:pt x="2063" y="2782"/>
                    <a:pt x="2167" y="2348"/>
                  </a:cubicBezTo>
                  <a:cubicBezTo>
                    <a:pt x="1992" y="2084"/>
                    <a:pt x="1992" y="2084"/>
                    <a:pt x="1992" y="2084"/>
                  </a:cubicBezTo>
                  <a:cubicBezTo>
                    <a:pt x="1992" y="2084"/>
                    <a:pt x="2014" y="2007"/>
                    <a:pt x="2065" y="1694"/>
                  </a:cubicBezTo>
                  <a:cubicBezTo>
                    <a:pt x="1983" y="1252"/>
                    <a:pt x="1947" y="879"/>
                    <a:pt x="1621" y="461"/>
                  </a:cubicBezTo>
                  <a:cubicBezTo>
                    <a:pt x="1105" y="163"/>
                    <a:pt x="309" y="38"/>
                    <a:pt x="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4"/>
            <p:cNvSpPr/>
            <p:nvPr/>
          </p:nvSpPr>
          <p:spPr>
            <a:xfrm>
              <a:off x="7604755" y="2138899"/>
              <a:ext cx="38012" cy="13695"/>
            </a:xfrm>
            <a:custGeom>
              <a:avLst/>
              <a:gdLst/>
              <a:ahLst/>
              <a:cxnLst/>
              <a:rect l="l" t="t" r="r" b="b"/>
              <a:pathLst>
                <a:path w="569" h="205" extrusionOk="0">
                  <a:moveTo>
                    <a:pt x="1" y="0"/>
                  </a:moveTo>
                  <a:cubicBezTo>
                    <a:pt x="42" y="32"/>
                    <a:pt x="86" y="57"/>
                    <a:pt x="131" y="78"/>
                  </a:cubicBezTo>
                  <a:cubicBezTo>
                    <a:pt x="178" y="102"/>
                    <a:pt x="225" y="120"/>
                    <a:pt x="273" y="138"/>
                  </a:cubicBezTo>
                  <a:cubicBezTo>
                    <a:pt x="321" y="154"/>
                    <a:pt x="369" y="167"/>
                    <a:pt x="420" y="180"/>
                  </a:cubicBezTo>
                  <a:cubicBezTo>
                    <a:pt x="469" y="191"/>
                    <a:pt x="518" y="199"/>
                    <a:pt x="569" y="204"/>
                  </a:cubicBezTo>
                  <a:cubicBezTo>
                    <a:pt x="521" y="186"/>
                    <a:pt x="473" y="170"/>
                    <a:pt x="427" y="154"/>
                  </a:cubicBezTo>
                  <a:cubicBezTo>
                    <a:pt x="379" y="138"/>
                    <a:pt x="331" y="122"/>
                    <a:pt x="283" y="105"/>
                  </a:cubicBezTo>
                  <a:cubicBezTo>
                    <a:pt x="236" y="89"/>
                    <a:pt x="189" y="73"/>
                    <a:pt x="143" y="55"/>
                  </a:cubicBezTo>
                  <a:cubicBezTo>
                    <a:pt x="95" y="36"/>
                    <a:pt x="49" y="2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4"/>
            <p:cNvSpPr/>
            <p:nvPr/>
          </p:nvSpPr>
          <p:spPr>
            <a:xfrm>
              <a:off x="7473147" y="2148719"/>
              <a:ext cx="68342" cy="39816"/>
            </a:xfrm>
            <a:custGeom>
              <a:avLst/>
              <a:gdLst/>
              <a:ahLst/>
              <a:cxnLst/>
              <a:rect l="l" t="t" r="r" b="b"/>
              <a:pathLst>
                <a:path w="1023" h="596" extrusionOk="0">
                  <a:moveTo>
                    <a:pt x="343" y="1"/>
                  </a:moveTo>
                  <a:cubicBezTo>
                    <a:pt x="114" y="69"/>
                    <a:pt x="2" y="257"/>
                    <a:pt x="1" y="260"/>
                  </a:cubicBezTo>
                  <a:cubicBezTo>
                    <a:pt x="1" y="260"/>
                    <a:pt x="24" y="341"/>
                    <a:pt x="121" y="424"/>
                  </a:cubicBezTo>
                  <a:cubicBezTo>
                    <a:pt x="173" y="467"/>
                    <a:pt x="244" y="512"/>
                    <a:pt x="344" y="544"/>
                  </a:cubicBezTo>
                  <a:cubicBezTo>
                    <a:pt x="382" y="557"/>
                    <a:pt x="424" y="569"/>
                    <a:pt x="470" y="578"/>
                  </a:cubicBezTo>
                  <a:cubicBezTo>
                    <a:pt x="539" y="591"/>
                    <a:pt x="600" y="596"/>
                    <a:pt x="655" y="596"/>
                  </a:cubicBezTo>
                  <a:cubicBezTo>
                    <a:pt x="918" y="596"/>
                    <a:pt x="1022" y="472"/>
                    <a:pt x="1022" y="472"/>
                  </a:cubicBezTo>
                  <a:cubicBezTo>
                    <a:pt x="897" y="262"/>
                    <a:pt x="634" y="95"/>
                    <a:pt x="3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4"/>
            <p:cNvSpPr/>
            <p:nvPr/>
          </p:nvSpPr>
          <p:spPr>
            <a:xfrm>
              <a:off x="7473147" y="2148719"/>
              <a:ext cx="68342" cy="31532"/>
            </a:xfrm>
            <a:custGeom>
              <a:avLst/>
              <a:gdLst/>
              <a:ahLst/>
              <a:cxnLst/>
              <a:rect l="l" t="t" r="r" b="b"/>
              <a:pathLst>
                <a:path w="1023" h="472" extrusionOk="0">
                  <a:moveTo>
                    <a:pt x="343" y="1"/>
                  </a:moveTo>
                  <a:cubicBezTo>
                    <a:pt x="114" y="69"/>
                    <a:pt x="2" y="257"/>
                    <a:pt x="1" y="260"/>
                  </a:cubicBezTo>
                  <a:cubicBezTo>
                    <a:pt x="2" y="259"/>
                    <a:pt x="46" y="210"/>
                    <a:pt x="114" y="159"/>
                  </a:cubicBezTo>
                  <a:cubicBezTo>
                    <a:pt x="176" y="111"/>
                    <a:pt x="259" y="60"/>
                    <a:pt x="346" y="44"/>
                  </a:cubicBezTo>
                  <a:cubicBezTo>
                    <a:pt x="405" y="65"/>
                    <a:pt x="473" y="89"/>
                    <a:pt x="545" y="121"/>
                  </a:cubicBezTo>
                  <a:cubicBezTo>
                    <a:pt x="703" y="191"/>
                    <a:pt x="877" y="294"/>
                    <a:pt x="1022" y="472"/>
                  </a:cubicBezTo>
                  <a:cubicBezTo>
                    <a:pt x="897" y="262"/>
                    <a:pt x="634" y="95"/>
                    <a:pt x="343"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4"/>
            <p:cNvSpPr/>
            <p:nvPr/>
          </p:nvSpPr>
          <p:spPr>
            <a:xfrm>
              <a:off x="7477890" y="2151659"/>
              <a:ext cx="36075" cy="33469"/>
            </a:xfrm>
            <a:custGeom>
              <a:avLst/>
              <a:gdLst/>
              <a:ahLst/>
              <a:cxnLst/>
              <a:rect l="l" t="t" r="r" b="b"/>
              <a:pathLst>
                <a:path w="540" h="501" extrusionOk="0">
                  <a:moveTo>
                    <a:pt x="275" y="0"/>
                  </a:moveTo>
                  <a:cubicBezTo>
                    <a:pt x="188" y="18"/>
                    <a:pt x="105" y="67"/>
                    <a:pt x="43" y="115"/>
                  </a:cubicBezTo>
                  <a:lnTo>
                    <a:pt x="12" y="193"/>
                  </a:lnTo>
                  <a:cubicBezTo>
                    <a:pt x="1" y="260"/>
                    <a:pt x="15" y="326"/>
                    <a:pt x="50" y="380"/>
                  </a:cubicBezTo>
                  <a:cubicBezTo>
                    <a:pt x="102" y="423"/>
                    <a:pt x="173" y="468"/>
                    <a:pt x="273" y="500"/>
                  </a:cubicBezTo>
                  <a:cubicBezTo>
                    <a:pt x="275" y="500"/>
                    <a:pt x="277" y="500"/>
                    <a:pt x="280" y="500"/>
                  </a:cubicBezTo>
                  <a:cubicBezTo>
                    <a:pt x="334" y="500"/>
                    <a:pt x="386" y="483"/>
                    <a:pt x="430" y="454"/>
                  </a:cubicBezTo>
                  <a:cubicBezTo>
                    <a:pt x="389" y="432"/>
                    <a:pt x="361" y="390"/>
                    <a:pt x="361" y="342"/>
                  </a:cubicBezTo>
                  <a:cubicBezTo>
                    <a:pt x="361" y="271"/>
                    <a:pt x="418" y="215"/>
                    <a:pt x="487" y="215"/>
                  </a:cubicBezTo>
                  <a:lnTo>
                    <a:pt x="540" y="225"/>
                  </a:lnTo>
                  <a:cubicBezTo>
                    <a:pt x="534" y="170"/>
                    <a:pt x="511" y="118"/>
                    <a:pt x="474" y="77"/>
                  </a:cubicBezTo>
                  <a:cubicBezTo>
                    <a:pt x="402" y="45"/>
                    <a:pt x="334" y="21"/>
                    <a:pt x="275"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4"/>
            <p:cNvSpPr/>
            <p:nvPr/>
          </p:nvSpPr>
          <p:spPr>
            <a:xfrm>
              <a:off x="7413289" y="2140235"/>
              <a:ext cx="32734" cy="28927"/>
            </a:xfrm>
            <a:custGeom>
              <a:avLst/>
              <a:gdLst/>
              <a:ahLst/>
              <a:cxnLst/>
              <a:rect l="l" t="t" r="r" b="b"/>
              <a:pathLst>
                <a:path w="490" h="433" extrusionOk="0">
                  <a:moveTo>
                    <a:pt x="463" y="0"/>
                  </a:moveTo>
                  <a:cubicBezTo>
                    <a:pt x="303" y="0"/>
                    <a:pt x="152" y="56"/>
                    <a:pt x="64" y="137"/>
                  </a:cubicBezTo>
                  <a:cubicBezTo>
                    <a:pt x="1" y="235"/>
                    <a:pt x="0" y="357"/>
                    <a:pt x="0" y="357"/>
                  </a:cubicBezTo>
                  <a:cubicBezTo>
                    <a:pt x="43" y="373"/>
                    <a:pt x="84" y="384"/>
                    <a:pt x="123" y="395"/>
                  </a:cubicBezTo>
                  <a:cubicBezTo>
                    <a:pt x="238" y="422"/>
                    <a:pt x="335" y="431"/>
                    <a:pt x="401" y="432"/>
                  </a:cubicBezTo>
                  <a:lnTo>
                    <a:pt x="474" y="431"/>
                  </a:lnTo>
                  <a:lnTo>
                    <a:pt x="487" y="408"/>
                  </a:lnTo>
                  <a:lnTo>
                    <a:pt x="488" y="373"/>
                  </a:lnTo>
                  <a:lnTo>
                    <a:pt x="488" y="338"/>
                  </a:lnTo>
                  <a:lnTo>
                    <a:pt x="490" y="302"/>
                  </a:lnTo>
                  <a:lnTo>
                    <a:pt x="490" y="266"/>
                  </a:lnTo>
                  <a:cubicBezTo>
                    <a:pt x="490" y="218"/>
                    <a:pt x="488" y="170"/>
                    <a:pt x="487" y="122"/>
                  </a:cubicBezTo>
                  <a:lnTo>
                    <a:pt x="484" y="57"/>
                  </a:lnTo>
                  <a:lnTo>
                    <a:pt x="481" y="1"/>
                  </a:lnTo>
                  <a:cubicBezTo>
                    <a:pt x="475" y="0"/>
                    <a:pt x="469" y="0"/>
                    <a:pt x="4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4"/>
            <p:cNvSpPr/>
            <p:nvPr/>
          </p:nvSpPr>
          <p:spPr>
            <a:xfrm>
              <a:off x="7413289" y="2140235"/>
              <a:ext cx="32334" cy="23849"/>
            </a:xfrm>
            <a:custGeom>
              <a:avLst/>
              <a:gdLst/>
              <a:ahLst/>
              <a:cxnLst/>
              <a:rect l="l" t="t" r="r" b="b"/>
              <a:pathLst>
                <a:path w="484" h="357" extrusionOk="0">
                  <a:moveTo>
                    <a:pt x="463" y="0"/>
                  </a:moveTo>
                  <a:cubicBezTo>
                    <a:pt x="303" y="0"/>
                    <a:pt x="152" y="56"/>
                    <a:pt x="64" y="137"/>
                  </a:cubicBezTo>
                  <a:cubicBezTo>
                    <a:pt x="1" y="235"/>
                    <a:pt x="0" y="357"/>
                    <a:pt x="0" y="357"/>
                  </a:cubicBezTo>
                  <a:cubicBezTo>
                    <a:pt x="0" y="357"/>
                    <a:pt x="29" y="219"/>
                    <a:pt x="80" y="154"/>
                  </a:cubicBezTo>
                  <a:lnTo>
                    <a:pt x="158" y="112"/>
                  </a:lnTo>
                  <a:cubicBezTo>
                    <a:pt x="204" y="93"/>
                    <a:pt x="264" y="77"/>
                    <a:pt x="333" y="69"/>
                  </a:cubicBezTo>
                  <a:cubicBezTo>
                    <a:pt x="378" y="63"/>
                    <a:pt x="430" y="58"/>
                    <a:pt x="484" y="57"/>
                  </a:cubicBezTo>
                  <a:lnTo>
                    <a:pt x="481" y="1"/>
                  </a:lnTo>
                  <a:cubicBezTo>
                    <a:pt x="475" y="0"/>
                    <a:pt x="469" y="0"/>
                    <a:pt x="463" y="0"/>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4"/>
            <p:cNvSpPr/>
            <p:nvPr/>
          </p:nvSpPr>
          <p:spPr>
            <a:xfrm>
              <a:off x="7416022" y="2144491"/>
              <a:ext cx="24384" cy="24384"/>
            </a:xfrm>
            <a:custGeom>
              <a:avLst/>
              <a:gdLst/>
              <a:ahLst/>
              <a:cxnLst/>
              <a:rect l="l" t="t" r="r" b="b"/>
              <a:pathLst>
                <a:path w="365" h="365" extrusionOk="0">
                  <a:moveTo>
                    <a:pt x="244" y="1"/>
                  </a:moveTo>
                  <a:cubicBezTo>
                    <a:pt x="175" y="11"/>
                    <a:pt x="115" y="25"/>
                    <a:pt x="69" y="44"/>
                  </a:cubicBezTo>
                  <a:cubicBezTo>
                    <a:pt x="31" y="82"/>
                    <a:pt x="5" y="135"/>
                    <a:pt x="2" y="196"/>
                  </a:cubicBezTo>
                  <a:cubicBezTo>
                    <a:pt x="1" y="244"/>
                    <a:pt x="12" y="289"/>
                    <a:pt x="34" y="327"/>
                  </a:cubicBezTo>
                  <a:cubicBezTo>
                    <a:pt x="149" y="354"/>
                    <a:pt x="246" y="363"/>
                    <a:pt x="312" y="364"/>
                  </a:cubicBezTo>
                  <a:lnTo>
                    <a:pt x="346" y="321"/>
                  </a:lnTo>
                  <a:cubicBezTo>
                    <a:pt x="305" y="308"/>
                    <a:pt x="275" y="270"/>
                    <a:pt x="275" y="224"/>
                  </a:cubicBezTo>
                  <a:cubicBezTo>
                    <a:pt x="275" y="172"/>
                    <a:pt x="314" y="130"/>
                    <a:pt x="364" y="124"/>
                  </a:cubicBezTo>
                  <a:cubicBezTo>
                    <a:pt x="343" y="64"/>
                    <a:pt x="299" y="18"/>
                    <a:pt x="244" y="1"/>
                  </a:cubicBez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4"/>
            <p:cNvSpPr/>
            <p:nvPr/>
          </p:nvSpPr>
          <p:spPr>
            <a:xfrm>
              <a:off x="7415293" y="2129078"/>
              <a:ext cx="31732" cy="135280"/>
            </a:xfrm>
            <a:custGeom>
              <a:avLst/>
              <a:gdLst/>
              <a:ahLst/>
              <a:cxnLst/>
              <a:rect l="l" t="t" r="r" b="b"/>
              <a:pathLst>
                <a:path w="475" h="2025" extrusionOk="0">
                  <a:moveTo>
                    <a:pt x="436" y="1"/>
                  </a:moveTo>
                  <a:lnTo>
                    <a:pt x="444" y="73"/>
                  </a:lnTo>
                  <a:lnTo>
                    <a:pt x="450" y="144"/>
                  </a:lnTo>
                  <a:lnTo>
                    <a:pt x="451" y="168"/>
                  </a:lnTo>
                  <a:lnTo>
                    <a:pt x="454" y="224"/>
                  </a:lnTo>
                  <a:lnTo>
                    <a:pt x="457" y="289"/>
                  </a:lnTo>
                  <a:cubicBezTo>
                    <a:pt x="458" y="337"/>
                    <a:pt x="460" y="385"/>
                    <a:pt x="460" y="433"/>
                  </a:cubicBezTo>
                  <a:lnTo>
                    <a:pt x="460" y="469"/>
                  </a:lnTo>
                  <a:lnTo>
                    <a:pt x="458" y="505"/>
                  </a:lnTo>
                  <a:lnTo>
                    <a:pt x="458" y="540"/>
                  </a:lnTo>
                  <a:lnTo>
                    <a:pt x="457" y="575"/>
                  </a:lnTo>
                  <a:lnTo>
                    <a:pt x="444" y="598"/>
                  </a:lnTo>
                  <a:cubicBezTo>
                    <a:pt x="405" y="667"/>
                    <a:pt x="365" y="737"/>
                    <a:pt x="329" y="806"/>
                  </a:cubicBezTo>
                  <a:lnTo>
                    <a:pt x="313" y="837"/>
                  </a:lnTo>
                  <a:lnTo>
                    <a:pt x="299" y="867"/>
                  </a:lnTo>
                  <a:lnTo>
                    <a:pt x="284" y="896"/>
                  </a:lnTo>
                  <a:lnTo>
                    <a:pt x="270" y="927"/>
                  </a:lnTo>
                  <a:lnTo>
                    <a:pt x="257" y="957"/>
                  </a:lnTo>
                  <a:lnTo>
                    <a:pt x="242" y="989"/>
                  </a:lnTo>
                  <a:lnTo>
                    <a:pt x="229" y="1019"/>
                  </a:lnTo>
                  <a:lnTo>
                    <a:pt x="216" y="1050"/>
                  </a:lnTo>
                  <a:cubicBezTo>
                    <a:pt x="183" y="1132"/>
                    <a:pt x="154" y="1218"/>
                    <a:pt x="131" y="1303"/>
                  </a:cubicBezTo>
                  <a:cubicBezTo>
                    <a:pt x="111" y="1389"/>
                    <a:pt x="95" y="1477"/>
                    <a:pt x="86" y="1564"/>
                  </a:cubicBezTo>
                  <a:lnTo>
                    <a:pt x="58" y="1592"/>
                  </a:lnTo>
                  <a:lnTo>
                    <a:pt x="34" y="1626"/>
                  </a:lnTo>
                  <a:lnTo>
                    <a:pt x="5" y="1706"/>
                  </a:lnTo>
                  <a:lnTo>
                    <a:pt x="0" y="1748"/>
                  </a:lnTo>
                  <a:lnTo>
                    <a:pt x="5" y="1790"/>
                  </a:lnTo>
                  <a:lnTo>
                    <a:pt x="34" y="1868"/>
                  </a:lnTo>
                  <a:lnTo>
                    <a:pt x="90" y="1931"/>
                  </a:lnTo>
                  <a:lnTo>
                    <a:pt x="160" y="1974"/>
                  </a:lnTo>
                  <a:cubicBezTo>
                    <a:pt x="209" y="1999"/>
                    <a:pt x="263" y="2015"/>
                    <a:pt x="316" y="2025"/>
                  </a:cubicBezTo>
                  <a:lnTo>
                    <a:pt x="238" y="2002"/>
                  </a:lnTo>
                  <a:lnTo>
                    <a:pt x="163" y="1970"/>
                  </a:lnTo>
                  <a:lnTo>
                    <a:pt x="96" y="1923"/>
                  </a:lnTo>
                  <a:lnTo>
                    <a:pt x="44" y="1862"/>
                  </a:lnTo>
                  <a:lnTo>
                    <a:pt x="18" y="1787"/>
                  </a:lnTo>
                  <a:lnTo>
                    <a:pt x="19" y="1709"/>
                  </a:lnTo>
                  <a:lnTo>
                    <a:pt x="48" y="1635"/>
                  </a:lnTo>
                  <a:lnTo>
                    <a:pt x="71" y="1602"/>
                  </a:lnTo>
                  <a:lnTo>
                    <a:pt x="103" y="1570"/>
                  </a:lnTo>
                  <a:lnTo>
                    <a:pt x="112" y="1503"/>
                  </a:lnTo>
                  <a:lnTo>
                    <a:pt x="122" y="1438"/>
                  </a:lnTo>
                  <a:lnTo>
                    <a:pt x="135" y="1373"/>
                  </a:lnTo>
                  <a:lnTo>
                    <a:pt x="151" y="1309"/>
                  </a:lnTo>
                  <a:lnTo>
                    <a:pt x="168" y="1245"/>
                  </a:lnTo>
                  <a:lnTo>
                    <a:pt x="189" y="1182"/>
                  </a:lnTo>
                  <a:lnTo>
                    <a:pt x="200" y="1150"/>
                  </a:lnTo>
                  <a:lnTo>
                    <a:pt x="210" y="1119"/>
                  </a:lnTo>
                  <a:lnTo>
                    <a:pt x="224" y="1089"/>
                  </a:lnTo>
                  <a:lnTo>
                    <a:pt x="235" y="1057"/>
                  </a:lnTo>
                  <a:cubicBezTo>
                    <a:pt x="268" y="976"/>
                    <a:pt x="308" y="895"/>
                    <a:pt x="347" y="817"/>
                  </a:cubicBezTo>
                  <a:cubicBezTo>
                    <a:pt x="383" y="743"/>
                    <a:pt x="423" y="669"/>
                    <a:pt x="473" y="576"/>
                  </a:cubicBezTo>
                  <a:cubicBezTo>
                    <a:pt x="474" y="528"/>
                    <a:pt x="474" y="480"/>
                    <a:pt x="473" y="433"/>
                  </a:cubicBezTo>
                  <a:cubicBezTo>
                    <a:pt x="473" y="383"/>
                    <a:pt x="470" y="336"/>
                    <a:pt x="467" y="288"/>
                  </a:cubicBezTo>
                  <a:lnTo>
                    <a:pt x="463" y="224"/>
                  </a:lnTo>
                  <a:lnTo>
                    <a:pt x="458" y="168"/>
                  </a:lnTo>
                  <a:lnTo>
                    <a:pt x="455" y="144"/>
                  </a:lnTo>
                  <a:lnTo>
                    <a:pt x="447" y="73"/>
                  </a:lnTo>
                  <a:lnTo>
                    <a:pt x="436"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4"/>
            <p:cNvSpPr/>
            <p:nvPr/>
          </p:nvSpPr>
          <p:spPr>
            <a:xfrm>
              <a:off x="7442684" y="2300503"/>
              <a:ext cx="37344" cy="4810"/>
            </a:xfrm>
            <a:custGeom>
              <a:avLst/>
              <a:gdLst/>
              <a:ahLst/>
              <a:cxnLst/>
              <a:rect l="l" t="t" r="r" b="b"/>
              <a:pathLst>
                <a:path w="559" h="72" extrusionOk="0">
                  <a:moveTo>
                    <a:pt x="536" y="1"/>
                  </a:moveTo>
                  <a:cubicBezTo>
                    <a:pt x="398" y="28"/>
                    <a:pt x="274" y="35"/>
                    <a:pt x="183" y="35"/>
                  </a:cubicBezTo>
                  <a:cubicBezTo>
                    <a:pt x="84" y="35"/>
                    <a:pt x="23" y="27"/>
                    <a:pt x="22" y="27"/>
                  </a:cubicBezTo>
                  <a:lnTo>
                    <a:pt x="0" y="43"/>
                  </a:lnTo>
                  <a:lnTo>
                    <a:pt x="16" y="63"/>
                  </a:lnTo>
                  <a:cubicBezTo>
                    <a:pt x="18" y="63"/>
                    <a:pt x="51" y="67"/>
                    <a:pt x="109" y="70"/>
                  </a:cubicBezTo>
                  <a:cubicBezTo>
                    <a:pt x="132" y="71"/>
                    <a:pt x="158" y="72"/>
                    <a:pt x="186" y="72"/>
                  </a:cubicBezTo>
                  <a:cubicBezTo>
                    <a:pt x="280" y="72"/>
                    <a:pt x="404" y="64"/>
                    <a:pt x="544" y="37"/>
                  </a:cubicBezTo>
                  <a:lnTo>
                    <a:pt x="558" y="15"/>
                  </a:lnTo>
                  <a:lnTo>
                    <a:pt x="536"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4"/>
            <p:cNvSpPr/>
            <p:nvPr/>
          </p:nvSpPr>
          <p:spPr>
            <a:xfrm>
              <a:off x="7456045" y="1974288"/>
              <a:ext cx="176298" cy="147105"/>
            </a:xfrm>
            <a:custGeom>
              <a:avLst/>
              <a:gdLst/>
              <a:ahLst/>
              <a:cxnLst/>
              <a:rect l="l" t="t" r="r" b="b"/>
              <a:pathLst>
                <a:path w="2639" h="2202" extrusionOk="0">
                  <a:moveTo>
                    <a:pt x="725" y="0"/>
                  </a:moveTo>
                  <a:cubicBezTo>
                    <a:pt x="593" y="0"/>
                    <a:pt x="25" y="448"/>
                    <a:pt x="25" y="448"/>
                  </a:cubicBezTo>
                  <a:cubicBezTo>
                    <a:pt x="25" y="448"/>
                    <a:pt x="0" y="640"/>
                    <a:pt x="31" y="842"/>
                  </a:cubicBezTo>
                  <a:lnTo>
                    <a:pt x="37" y="871"/>
                  </a:lnTo>
                  <a:cubicBezTo>
                    <a:pt x="47" y="933"/>
                    <a:pt x="64" y="995"/>
                    <a:pt x="89" y="1050"/>
                  </a:cubicBezTo>
                  <a:cubicBezTo>
                    <a:pt x="89" y="1050"/>
                    <a:pt x="134" y="564"/>
                    <a:pt x="313" y="533"/>
                  </a:cubicBezTo>
                  <a:cubicBezTo>
                    <a:pt x="321" y="532"/>
                    <a:pt x="329" y="531"/>
                    <a:pt x="337" y="531"/>
                  </a:cubicBezTo>
                  <a:cubicBezTo>
                    <a:pt x="450" y="531"/>
                    <a:pt x="639" y="643"/>
                    <a:pt x="855" y="932"/>
                  </a:cubicBezTo>
                  <a:cubicBezTo>
                    <a:pt x="1004" y="1131"/>
                    <a:pt x="1165" y="1417"/>
                    <a:pt x="1322" y="1809"/>
                  </a:cubicBezTo>
                  <a:cubicBezTo>
                    <a:pt x="1475" y="1650"/>
                    <a:pt x="1565" y="1594"/>
                    <a:pt x="1600" y="1305"/>
                  </a:cubicBezTo>
                  <a:cubicBezTo>
                    <a:pt x="1831" y="1437"/>
                    <a:pt x="1816" y="1649"/>
                    <a:pt x="1742" y="2202"/>
                  </a:cubicBezTo>
                  <a:cubicBezTo>
                    <a:pt x="2031" y="2031"/>
                    <a:pt x="2215" y="1557"/>
                    <a:pt x="2215" y="1557"/>
                  </a:cubicBezTo>
                  <a:cubicBezTo>
                    <a:pt x="2215" y="1557"/>
                    <a:pt x="2299" y="1650"/>
                    <a:pt x="2240" y="2028"/>
                  </a:cubicBezTo>
                  <a:cubicBezTo>
                    <a:pt x="2312" y="1972"/>
                    <a:pt x="2391" y="1863"/>
                    <a:pt x="2460" y="1714"/>
                  </a:cubicBezTo>
                  <a:cubicBezTo>
                    <a:pt x="2478" y="1675"/>
                    <a:pt x="2496" y="1633"/>
                    <a:pt x="2512" y="1589"/>
                  </a:cubicBezTo>
                  <a:cubicBezTo>
                    <a:pt x="2566" y="1447"/>
                    <a:pt x="2611" y="1279"/>
                    <a:pt x="2638" y="1094"/>
                  </a:cubicBezTo>
                  <a:cubicBezTo>
                    <a:pt x="2460" y="820"/>
                    <a:pt x="2263" y="590"/>
                    <a:pt x="2075" y="416"/>
                  </a:cubicBezTo>
                  <a:cubicBezTo>
                    <a:pt x="1830" y="188"/>
                    <a:pt x="1600" y="55"/>
                    <a:pt x="1453" y="41"/>
                  </a:cubicBezTo>
                  <a:cubicBezTo>
                    <a:pt x="1451" y="41"/>
                    <a:pt x="1449" y="40"/>
                    <a:pt x="1447" y="40"/>
                  </a:cubicBezTo>
                  <a:cubicBezTo>
                    <a:pt x="1312" y="40"/>
                    <a:pt x="1177" y="185"/>
                    <a:pt x="1177" y="185"/>
                  </a:cubicBezTo>
                  <a:cubicBezTo>
                    <a:pt x="1177" y="185"/>
                    <a:pt x="998" y="7"/>
                    <a:pt x="7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4"/>
            <p:cNvSpPr/>
            <p:nvPr/>
          </p:nvSpPr>
          <p:spPr>
            <a:xfrm>
              <a:off x="7375610" y="1995933"/>
              <a:ext cx="86379" cy="87648"/>
            </a:xfrm>
            <a:custGeom>
              <a:avLst/>
              <a:gdLst/>
              <a:ahLst/>
              <a:cxnLst/>
              <a:rect l="l" t="t" r="r" b="b"/>
              <a:pathLst>
                <a:path w="1293" h="1312" extrusionOk="0">
                  <a:moveTo>
                    <a:pt x="770" y="0"/>
                  </a:moveTo>
                  <a:cubicBezTo>
                    <a:pt x="675" y="0"/>
                    <a:pt x="573" y="18"/>
                    <a:pt x="474" y="67"/>
                  </a:cubicBezTo>
                  <a:cubicBezTo>
                    <a:pt x="115" y="247"/>
                    <a:pt x="0" y="600"/>
                    <a:pt x="0" y="600"/>
                  </a:cubicBezTo>
                  <a:cubicBezTo>
                    <a:pt x="0" y="600"/>
                    <a:pt x="253" y="337"/>
                    <a:pt x="546" y="337"/>
                  </a:cubicBezTo>
                  <a:cubicBezTo>
                    <a:pt x="566" y="337"/>
                    <a:pt x="585" y="339"/>
                    <a:pt x="605" y="341"/>
                  </a:cubicBezTo>
                  <a:cubicBezTo>
                    <a:pt x="347" y="502"/>
                    <a:pt x="160" y="665"/>
                    <a:pt x="171" y="1312"/>
                  </a:cubicBezTo>
                  <a:cubicBezTo>
                    <a:pt x="319" y="1155"/>
                    <a:pt x="465" y="1042"/>
                    <a:pt x="602" y="957"/>
                  </a:cubicBezTo>
                  <a:cubicBezTo>
                    <a:pt x="678" y="910"/>
                    <a:pt x="751" y="871"/>
                    <a:pt x="870" y="820"/>
                  </a:cubicBezTo>
                  <a:cubicBezTo>
                    <a:pt x="956" y="782"/>
                    <a:pt x="1078" y="720"/>
                    <a:pt x="1217" y="720"/>
                  </a:cubicBezTo>
                  <a:cubicBezTo>
                    <a:pt x="1242" y="720"/>
                    <a:pt x="1267" y="722"/>
                    <a:pt x="1293" y="726"/>
                  </a:cubicBezTo>
                  <a:cubicBezTo>
                    <a:pt x="1268" y="671"/>
                    <a:pt x="1251" y="609"/>
                    <a:pt x="1241" y="547"/>
                  </a:cubicBezTo>
                  <a:lnTo>
                    <a:pt x="1235" y="518"/>
                  </a:lnTo>
                  <a:cubicBezTo>
                    <a:pt x="1204" y="316"/>
                    <a:pt x="1229" y="124"/>
                    <a:pt x="1229" y="124"/>
                  </a:cubicBezTo>
                  <a:cubicBezTo>
                    <a:pt x="1229" y="124"/>
                    <a:pt x="1021" y="0"/>
                    <a:pt x="77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4"/>
            <p:cNvSpPr/>
            <p:nvPr/>
          </p:nvSpPr>
          <p:spPr>
            <a:xfrm>
              <a:off x="7415961" y="2018380"/>
              <a:ext cx="22246" cy="7816"/>
            </a:xfrm>
            <a:custGeom>
              <a:avLst/>
              <a:gdLst/>
              <a:ahLst/>
              <a:cxnLst/>
              <a:rect l="l" t="t" r="r" b="b"/>
              <a:pathLst>
                <a:path w="333" h="117" extrusionOk="0">
                  <a:moveTo>
                    <a:pt x="92" y="1"/>
                  </a:moveTo>
                  <a:lnTo>
                    <a:pt x="1" y="5"/>
                  </a:lnTo>
                  <a:lnTo>
                    <a:pt x="86" y="27"/>
                  </a:lnTo>
                  <a:lnTo>
                    <a:pt x="170" y="51"/>
                  </a:lnTo>
                  <a:lnTo>
                    <a:pt x="251" y="82"/>
                  </a:lnTo>
                  <a:lnTo>
                    <a:pt x="332" y="117"/>
                  </a:lnTo>
                  <a:cubicBezTo>
                    <a:pt x="292" y="72"/>
                    <a:pt x="238" y="40"/>
                    <a:pt x="180" y="19"/>
                  </a:cubicBezTo>
                  <a:lnTo>
                    <a:pt x="9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4"/>
            <p:cNvSpPr/>
            <p:nvPr/>
          </p:nvSpPr>
          <p:spPr>
            <a:xfrm>
              <a:off x="7461924" y="2009762"/>
              <a:ext cx="51306" cy="34739"/>
            </a:xfrm>
            <a:custGeom>
              <a:avLst/>
              <a:gdLst/>
              <a:ahLst/>
              <a:cxnLst/>
              <a:rect l="l" t="t" r="r" b="b"/>
              <a:pathLst>
                <a:path w="768" h="520" extrusionOk="0">
                  <a:moveTo>
                    <a:pt x="249" y="0"/>
                  </a:moveTo>
                  <a:cubicBezTo>
                    <a:pt x="241" y="0"/>
                    <a:pt x="233" y="1"/>
                    <a:pt x="225" y="2"/>
                  </a:cubicBezTo>
                  <a:cubicBezTo>
                    <a:pt x="46" y="33"/>
                    <a:pt x="1" y="519"/>
                    <a:pt x="1" y="519"/>
                  </a:cubicBezTo>
                  <a:cubicBezTo>
                    <a:pt x="1" y="519"/>
                    <a:pt x="142" y="347"/>
                    <a:pt x="451" y="347"/>
                  </a:cubicBezTo>
                  <a:cubicBezTo>
                    <a:pt x="541" y="347"/>
                    <a:pt x="647" y="362"/>
                    <a:pt x="767" y="401"/>
                  </a:cubicBezTo>
                  <a:cubicBezTo>
                    <a:pt x="551" y="112"/>
                    <a:pt x="362" y="0"/>
                    <a:pt x="24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4"/>
            <p:cNvSpPr/>
            <p:nvPr/>
          </p:nvSpPr>
          <p:spPr>
            <a:xfrm>
              <a:off x="7601816" y="2185863"/>
              <a:ext cx="74087" cy="95732"/>
            </a:xfrm>
            <a:custGeom>
              <a:avLst/>
              <a:gdLst/>
              <a:ahLst/>
              <a:cxnLst/>
              <a:rect l="l" t="t" r="r" b="b"/>
              <a:pathLst>
                <a:path w="1109" h="1433" extrusionOk="0">
                  <a:moveTo>
                    <a:pt x="551" y="1"/>
                  </a:moveTo>
                  <a:cubicBezTo>
                    <a:pt x="457" y="1"/>
                    <a:pt x="407" y="13"/>
                    <a:pt x="407" y="13"/>
                  </a:cubicBezTo>
                  <a:cubicBezTo>
                    <a:pt x="348" y="108"/>
                    <a:pt x="271" y="324"/>
                    <a:pt x="201" y="556"/>
                  </a:cubicBezTo>
                  <a:cubicBezTo>
                    <a:pt x="126" y="808"/>
                    <a:pt x="57" y="1076"/>
                    <a:pt x="19" y="1228"/>
                  </a:cubicBezTo>
                  <a:cubicBezTo>
                    <a:pt x="0" y="1304"/>
                    <a:pt x="44" y="1380"/>
                    <a:pt x="122" y="1401"/>
                  </a:cubicBezTo>
                  <a:cubicBezTo>
                    <a:pt x="188" y="1417"/>
                    <a:pt x="277" y="1432"/>
                    <a:pt x="387" y="1432"/>
                  </a:cubicBezTo>
                  <a:cubicBezTo>
                    <a:pt x="432" y="1432"/>
                    <a:pt x="480" y="1430"/>
                    <a:pt x="532" y="1424"/>
                  </a:cubicBezTo>
                  <a:cubicBezTo>
                    <a:pt x="840" y="1156"/>
                    <a:pt x="1068" y="791"/>
                    <a:pt x="1068" y="791"/>
                  </a:cubicBezTo>
                  <a:cubicBezTo>
                    <a:pt x="1068" y="791"/>
                    <a:pt x="1108" y="433"/>
                    <a:pt x="1046" y="85"/>
                  </a:cubicBezTo>
                  <a:cubicBezTo>
                    <a:pt x="992" y="69"/>
                    <a:pt x="943" y="55"/>
                    <a:pt x="895" y="45"/>
                  </a:cubicBezTo>
                  <a:cubicBezTo>
                    <a:pt x="750" y="10"/>
                    <a:pt x="633" y="1"/>
                    <a:pt x="551" y="1"/>
                  </a:cubicBezTo>
                  <a:close/>
                </a:path>
              </a:pathLst>
            </a:custGeom>
            <a:solidFill>
              <a:srgbClr val="FDC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4"/>
            <p:cNvSpPr/>
            <p:nvPr/>
          </p:nvSpPr>
          <p:spPr>
            <a:xfrm>
              <a:off x="7611436" y="2197221"/>
              <a:ext cx="53043" cy="78964"/>
            </a:xfrm>
            <a:custGeom>
              <a:avLst/>
              <a:gdLst/>
              <a:ahLst/>
              <a:cxnLst/>
              <a:rect l="l" t="t" r="r" b="b"/>
              <a:pathLst>
                <a:path w="794" h="1182" extrusionOk="0">
                  <a:moveTo>
                    <a:pt x="425" y="1"/>
                  </a:moveTo>
                  <a:cubicBezTo>
                    <a:pt x="392" y="1"/>
                    <a:pt x="359" y="2"/>
                    <a:pt x="318" y="14"/>
                  </a:cubicBezTo>
                  <a:cubicBezTo>
                    <a:pt x="283" y="82"/>
                    <a:pt x="256" y="153"/>
                    <a:pt x="234" y="224"/>
                  </a:cubicBezTo>
                  <a:cubicBezTo>
                    <a:pt x="212" y="296"/>
                    <a:pt x="194" y="370"/>
                    <a:pt x="182" y="444"/>
                  </a:cubicBezTo>
                  <a:cubicBezTo>
                    <a:pt x="199" y="372"/>
                    <a:pt x="220" y="299"/>
                    <a:pt x="246" y="228"/>
                  </a:cubicBezTo>
                  <a:cubicBezTo>
                    <a:pt x="270" y="157"/>
                    <a:pt x="299" y="89"/>
                    <a:pt x="328" y="28"/>
                  </a:cubicBezTo>
                  <a:lnTo>
                    <a:pt x="425" y="24"/>
                  </a:lnTo>
                  <a:lnTo>
                    <a:pt x="525" y="30"/>
                  </a:lnTo>
                  <a:cubicBezTo>
                    <a:pt x="584" y="36"/>
                    <a:pt x="643" y="42"/>
                    <a:pt x="693" y="42"/>
                  </a:cubicBezTo>
                  <a:cubicBezTo>
                    <a:pt x="698" y="42"/>
                    <a:pt x="704" y="41"/>
                    <a:pt x="709" y="41"/>
                  </a:cubicBezTo>
                  <a:cubicBezTo>
                    <a:pt x="724" y="91"/>
                    <a:pt x="735" y="143"/>
                    <a:pt x="743" y="195"/>
                  </a:cubicBezTo>
                  <a:cubicBezTo>
                    <a:pt x="750" y="247"/>
                    <a:pt x="756" y="298"/>
                    <a:pt x="759" y="351"/>
                  </a:cubicBezTo>
                  <a:cubicBezTo>
                    <a:pt x="761" y="456"/>
                    <a:pt x="756" y="561"/>
                    <a:pt x="741" y="660"/>
                  </a:cubicBezTo>
                  <a:cubicBezTo>
                    <a:pt x="715" y="708"/>
                    <a:pt x="689" y="754"/>
                    <a:pt x="660" y="800"/>
                  </a:cubicBezTo>
                  <a:cubicBezTo>
                    <a:pt x="631" y="845"/>
                    <a:pt x="599" y="889"/>
                    <a:pt x="567" y="932"/>
                  </a:cubicBezTo>
                  <a:cubicBezTo>
                    <a:pt x="534" y="976"/>
                    <a:pt x="499" y="1016"/>
                    <a:pt x="463" y="1055"/>
                  </a:cubicBezTo>
                  <a:cubicBezTo>
                    <a:pt x="427" y="1095"/>
                    <a:pt x="388" y="1134"/>
                    <a:pt x="360" y="1170"/>
                  </a:cubicBezTo>
                  <a:cubicBezTo>
                    <a:pt x="346" y="1134"/>
                    <a:pt x="327" y="1100"/>
                    <a:pt x="304" y="1070"/>
                  </a:cubicBezTo>
                  <a:lnTo>
                    <a:pt x="220" y="990"/>
                  </a:lnTo>
                  <a:cubicBezTo>
                    <a:pt x="189" y="971"/>
                    <a:pt x="153" y="958"/>
                    <a:pt x="116" y="958"/>
                  </a:cubicBezTo>
                  <a:cubicBezTo>
                    <a:pt x="114" y="958"/>
                    <a:pt x="112" y="958"/>
                    <a:pt x="110" y="958"/>
                  </a:cubicBezTo>
                  <a:cubicBezTo>
                    <a:pt x="108" y="958"/>
                    <a:pt x="106" y="958"/>
                    <a:pt x="105" y="958"/>
                  </a:cubicBezTo>
                  <a:cubicBezTo>
                    <a:pt x="69" y="958"/>
                    <a:pt x="34" y="974"/>
                    <a:pt x="1" y="989"/>
                  </a:cubicBezTo>
                  <a:cubicBezTo>
                    <a:pt x="32" y="977"/>
                    <a:pt x="66" y="965"/>
                    <a:pt x="99" y="965"/>
                  </a:cubicBezTo>
                  <a:cubicBezTo>
                    <a:pt x="103" y="965"/>
                    <a:pt x="106" y="965"/>
                    <a:pt x="110" y="966"/>
                  </a:cubicBezTo>
                  <a:cubicBezTo>
                    <a:pt x="147" y="967"/>
                    <a:pt x="183" y="979"/>
                    <a:pt x="214" y="1000"/>
                  </a:cubicBezTo>
                  <a:lnTo>
                    <a:pt x="289" y="1080"/>
                  </a:lnTo>
                  <a:cubicBezTo>
                    <a:pt x="311" y="1110"/>
                    <a:pt x="328" y="1144"/>
                    <a:pt x="357" y="1181"/>
                  </a:cubicBezTo>
                  <a:cubicBezTo>
                    <a:pt x="402" y="1150"/>
                    <a:pt x="443" y="1112"/>
                    <a:pt x="482" y="1074"/>
                  </a:cubicBezTo>
                  <a:cubicBezTo>
                    <a:pt x="520" y="1035"/>
                    <a:pt x="556" y="993"/>
                    <a:pt x="591" y="951"/>
                  </a:cubicBezTo>
                  <a:cubicBezTo>
                    <a:pt x="624" y="908"/>
                    <a:pt x="656" y="863"/>
                    <a:pt x="686" y="816"/>
                  </a:cubicBezTo>
                  <a:cubicBezTo>
                    <a:pt x="715" y="771"/>
                    <a:pt x="743" y="724"/>
                    <a:pt x="772" y="670"/>
                  </a:cubicBezTo>
                  <a:cubicBezTo>
                    <a:pt x="779" y="618"/>
                    <a:pt x="788" y="564"/>
                    <a:pt x="790" y="511"/>
                  </a:cubicBezTo>
                  <a:cubicBezTo>
                    <a:pt x="793" y="457"/>
                    <a:pt x="793" y="404"/>
                    <a:pt x="790" y="350"/>
                  </a:cubicBezTo>
                  <a:cubicBezTo>
                    <a:pt x="788" y="296"/>
                    <a:pt x="782" y="243"/>
                    <a:pt x="773" y="189"/>
                  </a:cubicBezTo>
                  <a:cubicBezTo>
                    <a:pt x="764" y="137"/>
                    <a:pt x="754" y="85"/>
                    <a:pt x="725" y="23"/>
                  </a:cubicBezTo>
                  <a:cubicBezTo>
                    <a:pt x="660" y="14"/>
                    <a:pt x="593" y="8"/>
                    <a:pt x="527" y="4"/>
                  </a:cubicBezTo>
                  <a:lnTo>
                    <a:pt x="425" y="1"/>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4"/>
            <p:cNvSpPr/>
            <p:nvPr/>
          </p:nvSpPr>
          <p:spPr>
            <a:xfrm>
              <a:off x="7556789" y="2035149"/>
              <a:ext cx="7816" cy="26388"/>
            </a:xfrm>
            <a:custGeom>
              <a:avLst/>
              <a:gdLst/>
              <a:ahLst/>
              <a:cxnLst/>
              <a:rect l="l" t="t" r="r" b="b"/>
              <a:pathLst>
                <a:path w="117" h="395" extrusionOk="0">
                  <a:moveTo>
                    <a:pt x="0" y="0"/>
                  </a:moveTo>
                  <a:lnTo>
                    <a:pt x="40" y="96"/>
                  </a:lnTo>
                  <a:lnTo>
                    <a:pt x="70" y="193"/>
                  </a:lnTo>
                  <a:lnTo>
                    <a:pt x="89" y="291"/>
                  </a:lnTo>
                  <a:lnTo>
                    <a:pt x="92" y="394"/>
                  </a:lnTo>
                  <a:cubicBezTo>
                    <a:pt x="108" y="362"/>
                    <a:pt x="113" y="326"/>
                    <a:pt x="115" y="290"/>
                  </a:cubicBezTo>
                  <a:cubicBezTo>
                    <a:pt x="116" y="255"/>
                    <a:pt x="112" y="219"/>
                    <a:pt x="103" y="184"/>
                  </a:cubicBezTo>
                  <a:lnTo>
                    <a:pt x="63" y="86"/>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4"/>
            <p:cNvSpPr/>
            <p:nvPr/>
          </p:nvSpPr>
          <p:spPr>
            <a:xfrm>
              <a:off x="7711512" y="2388353"/>
              <a:ext cx="231212" cy="460954"/>
            </a:xfrm>
            <a:custGeom>
              <a:avLst/>
              <a:gdLst/>
              <a:ahLst/>
              <a:cxnLst/>
              <a:rect l="l" t="t" r="r" b="b"/>
              <a:pathLst>
                <a:path w="3461" h="6900" extrusionOk="0">
                  <a:moveTo>
                    <a:pt x="640" y="1"/>
                  </a:moveTo>
                  <a:cubicBezTo>
                    <a:pt x="640" y="1"/>
                    <a:pt x="1" y="999"/>
                    <a:pt x="101" y="1881"/>
                  </a:cubicBezTo>
                  <a:cubicBezTo>
                    <a:pt x="349" y="4046"/>
                    <a:pt x="1258" y="5854"/>
                    <a:pt x="1852" y="6875"/>
                  </a:cubicBezTo>
                  <a:cubicBezTo>
                    <a:pt x="1960" y="6892"/>
                    <a:pt x="2064" y="6900"/>
                    <a:pt x="2164" y="6900"/>
                  </a:cubicBezTo>
                  <a:cubicBezTo>
                    <a:pt x="2938" y="6900"/>
                    <a:pt x="3460" y="6448"/>
                    <a:pt x="3460" y="6448"/>
                  </a:cubicBezTo>
                  <a:cubicBezTo>
                    <a:pt x="3460" y="6448"/>
                    <a:pt x="2804" y="2494"/>
                    <a:pt x="1923" y="1043"/>
                  </a:cubicBezTo>
                  <a:cubicBezTo>
                    <a:pt x="1392" y="370"/>
                    <a:pt x="640" y="1"/>
                    <a:pt x="640"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4"/>
            <p:cNvSpPr/>
            <p:nvPr/>
          </p:nvSpPr>
          <p:spPr>
            <a:xfrm>
              <a:off x="7710309" y="2387284"/>
              <a:ext cx="69210" cy="348588"/>
            </a:xfrm>
            <a:custGeom>
              <a:avLst/>
              <a:gdLst/>
              <a:ahLst/>
              <a:cxnLst/>
              <a:rect l="l" t="t" r="r" b="b"/>
              <a:pathLst>
                <a:path w="1036" h="5218" extrusionOk="0">
                  <a:moveTo>
                    <a:pt x="668" y="1"/>
                  </a:moveTo>
                  <a:lnTo>
                    <a:pt x="642" y="7"/>
                  </a:lnTo>
                  <a:cubicBezTo>
                    <a:pt x="636" y="17"/>
                    <a:pt x="0" y="1021"/>
                    <a:pt x="101" y="1900"/>
                  </a:cubicBezTo>
                  <a:cubicBezTo>
                    <a:pt x="225" y="2979"/>
                    <a:pt x="527" y="4092"/>
                    <a:pt x="1016" y="5218"/>
                  </a:cubicBezTo>
                  <a:lnTo>
                    <a:pt x="1026" y="5215"/>
                  </a:lnTo>
                  <a:lnTo>
                    <a:pt x="1036" y="5192"/>
                  </a:lnTo>
                  <a:cubicBezTo>
                    <a:pt x="564" y="4080"/>
                    <a:pt x="261" y="2972"/>
                    <a:pt x="138" y="1896"/>
                  </a:cubicBezTo>
                  <a:cubicBezTo>
                    <a:pt x="39" y="1030"/>
                    <a:pt x="666" y="37"/>
                    <a:pt x="674" y="27"/>
                  </a:cubicBezTo>
                  <a:lnTo>
                    <a:pt x="66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4"/>
            <p:cNvSpPr/>
            <p:nvPr/>
          </p:nvSpPr>
          <p:spPr>
            <a:xfrm>
              <a:off x="7515569" y="2688313"/>
              <a:ext cx="384530" cy="497964"/>
            </a:xfrm>
            <a:custGeom>
              <a:avLst/>
              <a:gdLst/>
              <a:ahLst/>
              <a:cxnLst/>
              <a:rect l="l" t="t" r="r" b="b"/>
              <a:pathLst>
                <a:path w="5756" h="7454" extrusionOk="0">
                  <a:moveTo>
                    <a:pt x="4565" y="0"/>
                  </a:moveTo>
                  <a:lnTo>
                    <a:pt x="0" y="820"/>
                  </a:lnTo>
                  <a:lnTo>
                    <a:pt x="591" y="4107"/>
                  </a:lnTo>
                  <a:lnTo>
                    <a:pt x="787" y="5201"/>
                  </a:lnTo>
                  <a:lnTo>
                    <a:pt x="1193" y="7454"/>
                  </a:lnTo>
                  <a:lnTo>
                    <a:pt x="5756" y="6634"/>
                  </a:lnTo>
                  <a:lnTo>
                    <a:pt x="5566" y="5578"/>
                  </a:lnTo>
                  <a:lnTo>
                    <a:pt x="5253" y="3831"/>
                  </a:lnTo>
                  <a:lnTo>
                    <a:pt x="45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4"/>
            <p:cNvSpPr/>
            <p:nvPr/>
          </p:nvSpPr>
          <p:spPr>
            <a:xfrm>
              <a:off x="7592463" y="2807896"/>
              <a:ext cx="193000" cy="48300"/>
            </a:xfrm>
            <a:custGeom>
              <a:avLst/>
              <a:gdLst/>
              <a:ahLst/>
              <a:cxnLst/>
              <a:rect l="l" t="t" r="r" b="b"/>
              <a:pathLst>
                <a:path w="2889" h="723" extrusionOk="0">
                  <a:moveTo>
                    <a:pt x="2851" y="1"/>
                  </a:moveTo>
                  <a:lnTo>
                    <a:pt x="1" y="512"/>
                  </a:lnTo>
                  <a:lnTo>
                    <a:pt x="39" y="722"/>
                  </a:lnTo>
                  <a:lnTo>
                    <a:pt x="2888" y="210"/>
                  </a:lnTo>
                  <a:lnTo>
                    <a:pt x="285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4"/>
            <p:cNvSpPr/>
            <p:nvPr/>
          </p:nvSpPr>
          <p:spPr>
            <a:xfrm>
              <a:off x="7599478" y="2846911"/>
              <a:ext cx="192933" cy="48300"/>
            </a:xfrm>
            <a:custGeom>
              <a:avLst/>
              <a:gdLst/>
              <a:ahLst/>
              <a:cxnLst/>
              <a:rect l="l" t="t" r="r" b="b"/>
              <a:pathLst>
                <a:path w="2888" h="723" extrusionOk="0">
                  <a:moveTo>
                    <a:pt x="2850" y="1"/>
                  </a:moveTo>
                  <a:lnTo>
                    <a:pt x="0" y="512"/>
                  </a:lnTo>
                  <a:lnTo>
                    <a:pt x="38" y="722"/>
                  </a:lnTo>
                  <a:lnTo>
                    <a:pt x="2888" y="211"/>
                  </a:lnTo>
                  <a:lnTo>
                    <a:pt x="285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4"/>
            <p:cNvSpPr/>
            <p:nvPr/>
          </p:nvSpPr>
          <p:spPr>
            <a:xfrm>
              <a:off x="7606559" y="2885926"/>
              <a:ext cx="192933" cy="48367"/>
            </a:xfrm>
            <a:custGeom>
              <a:avLst/>
              <a:gdLst/>
              <a:ahLst/>
              <a:cxnLst/>
              <a:rect l="l" t="t" r="r" b="b"/>
              <a:pathLst>
                <a:path w="2888" h="724" extrusionOk="0">
                  <a:moveTo>
                    <a:pt x="2850" y="1"/>
                  </a:moveTo>
                  <a:lnTo>
                    <a:pt x="0" y="513"/>
                  </a:lnTo>
                  <a:lnTo>
                    <a:pt x="38" y="723"/>
                  </a:lnTo>
                  <a:lnTo>
                    <a:pt x="2887" y="211"/>
                  </a:lnTo>
                  <a:lnTo>
                    <a:pt x="285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4"/>
            <p:cNvSpPr/>
            <p:nvPr/>
          </p:nvSpPr>
          <p:spPr>
            <a:xfrm>
              <a:off x="7605757" y="2885258"/>
              <a:ext cx="194403" cy="49703"/>
            </a:xfrm>
            <a:custGeom>
              <a:avLst/>
              <a:gdLst/>
              <a:ahLst/>
              <a:cxnLst/>
              <a:rect l="l" t="t" r="r" b="b"/>
              <a:pathLst>
                <a:path w="2910" h="744" extrusionOk="0">
                  <a:moveTo>
                    <a:pt x="2854" y="22"/>
                  </a:moveTo>
                  <a:lnTo>
                    <a:pt x="2888" y="213"/>
                  </a:lnTo>
                  <a:lnTo>
                    <a:pt x="57" y="723"/>
                  </a:lnTo>
                  <a:lnTo>
                    <a:pt x="22" y="531"/>
                  </a:lnTo>
                  <a:lnTo>
                    <a:pt x="2854" y="22"/>
                  </a:lnTo>
                  <a:close/>
                  <a:moveTo>
                    <a:pt x="2869" y="0"/>
                  </a:moveTo>
                  <a:lnTo>
                    <a:pt x="0" y="515"/>
                  </a:lnTo>
                  <a:lnTo>
                    <a:pt x="42" y="744"/>
                  </a:lnTo>
                  <a:lnTo>
                    <a:pt x="2909" y="228"/>
                  </a:lnTo>
                  <a:lnTo>
                    <a:pt x="2869"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4"/>
            <p:cNvSpPr/>
            <p:nvPr/>
          </p:nvSpPr>
          <p:spPr>
            <a:xfrm>
              <a:off x="7450032" y="2743094"/>
              <a:ext cx="145234" cy="454942"/>
            </a:xfrm>
            <a:custGeom>
              <a:avLst/>
              <a:gdLst/>
              <a:ahLst/>
              <a:cxnLst/>
              <a:rect l="l" t="t" r="r" b="b"/>
              <a:pathLst>
                <a:path w="2174" h="6810" extrusionOk="0">
                  <a:moveTo>
                    <a:pt x="981" y="0"/>
                  </a:moveTo>
                  <a:lnTo>
                    <a:pt x="1" y="177"/>
                  </a:lnTo>
                  <a:lnTo>
                    <a:pt x="1191" y="6809"/>
                  </a:lnTo>
                  <a:lnTo>
                    <a:pt x="2174" y="6634"/>
                  </a:lnTo>
                  <a:lnTo>
                    <a:pt x="98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4"/>
            <p:cNvSpPr/>
            <p:nvPr/>
          </p:nvSpPr>
          <p:spPr>
            <a:xfrm>
              <a:off x="7481765" y="2848448"/>
              <a:ext cx="37611" cy="34805"/>
            </a:xfrm>
            <a:custGeom>
              <a:avLst/>
              <a:gdLst/>
              <a:ahLst/>
              <a:cxnLst/>
              <a:rect l="l" t="t" r="r" b="b"/>
              <a:pathLst>
                <a:path w="563" h="521" extrusionOk="0">
                  <a:moveTo>
                    <a:pt x="284" y="1"/>
                  </a:moveTo>
                  <a:cubicBezTo>
                    <a:pt x="268" y="1"/>
                    <a:pt x="253" y="2"/>
                    <a:pt x="237" y="5"/>
                  </a:cubicBezTo>
                  <a:cubicBezTo>
                    <a:pt x="95" y="30"/>
                    <a:pt x="1" y="165"/>
                    <a:pt x="27" y="307"/>
                  </a:cubicBezTo>
                  <a:cubicBezTo>
                    <a:pt x="49" y="432"/>
                    <a:pt x="158" y="521"/>
                    <a:pt x="283" y="521"/>
                  </a:cubicBezTo>
                  <a:cubicBezTo>
                    <a:pt x="298" y="521"/>
                    <a:pt x="313" y="519"/>
                    <a:pt x="328" y="517"/>
                  </a:cubicBezTo>
                  <a:cubicBezTo>
                    <a:pt x="469" y="492"/>
                    <a:pt x="563" y="356"/>
                    <a:pt x="538" y="215"/>
                  </a:cubicBezTo>
                  <a:cubicBezTo>
                    <a:pt x="515" y="89"/>
                    <a:pt x="406" y="1"/>
                    <a:pt x="28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4"/>
            <p:cNvSpPr/>
            <p:nvPr/>
          </p:nvSpPr>
          <p:spPr>
            <a:xfrm>
              <a:off x="7486442" y="2852723"/>
              <a:ext cx="28325" cy="26188"/>
            </a:xfrm>
            <a:custGeom>
              <a:avLst/>
              <a:gdLst/>
              <a:ahLst/>
              <a:cxnLst/>
              <a:rect l="l" t="t" r="r" b="b"/>
              <a:pathLst>
                <a:path w="424" h="392" extrusionOk="0">
                  <a:moveTo>
                    <a:pt x="211" y="1"/>
                  </a:moveTo>
                  <a:cubicBezTo>
                    <a:pt x="200" y="1"/>
                    <a:pt x="189" y="2"/>
                    <a:pt x="177" y="4"/>
                  </a:cubicBezTo>
                  <a:cubicBezTo>
                    <a:pt x="71" y="22"/>
                    <a:pt x="0" y="125"/>
                    <a:pt x="19" y="231"/>
                  </a:cubicBezTo>
                  <a:cubicBezTo>
                    <a:pt x="37" y="325"/>
                    <a:pt x="119" y="392"/>
                    <a:pt x="212" y="392"/>
                  </a:cubicBezTo>
                  <a:cubicBezTo>
                    <a:pt x="223" y="392"/>
                    <a:pt x="235" y="391"/>
                    <a:pt x="246" y="389"/>
                  </a:cubicBezTo>
                  <a:cubicBezTo>
                    <a:pt x="352" y="370"/>
                    <a:pt x="423" y="269"/>
                    <a:pt x="404" y="163"/>
                  </a:cubicBezTo>
                  <a:cubicBezTo>
                    <a:pt x="388" y="67"/>
                    <a:pt x="305" y="1"/>
                    <a:pt x="2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4"/>
            <p:cNvSpPr/>
            <p:nvPr/>
          </p:nvSpPr>
          <p:spPr>
            <a:xfrm>
              <a:off x="7498734" y="2906435"/>
              <a:ext cx="47632" cy="162737"/>
            </a:xfrm>
            <a:custGeom>
              <a:avLst/>
              <a:gdLst/>
              <a:ahLst/>
              <a:cxnLst/>
              <a:rect l="l" t="t" r="r" b="b"/>
              <a:pathLst>
                <a:path w="713" h="2436" extrusionOk="0">
                  <a:moveTo>
                    <a:pt x="264" y="1"/>
                  </a:moveTo>
                  <a:lnTo>
                    <a:pt x="19" y="44"/>
                  </a:lnTo>
                  <a:lnTo>
                    <a:pt x="0" y="72"/>
                  </a:lnTo>
                  <a:lnTo>
                    <a:pt x="420" y="2417"/>
                  </a:lnTo>
                  <a:lnTo>
                    <a:pt x="448" y="2436"/>
                  </a:lnTo>
                  <a:lnTo>
                    <a:pt x="693" y="2392"/>
                  </a:lnTo>
                  <a:lnTo>
                    <a:pt x="713" y="2365"/>
                  </a:lnTo>
                  <a:lnTo>
                    <a:pt x="291" y="20"/>
                  </a:lnTo>
                  <a:lnTo>
                    <a:pt x="26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4"/>
            <p:cNvSpPr/>
            <p:nvPr/>
          </p:nvSpPr>
          <p:spPr>
            <a:xfrm>
              <a:off x="7567544" y="3032232"/>
              <a:ext cx="735" cy="3607"/>
            </a:xfrm>
            <a:custGeom>
              <a:avLst/>
              <a:gdLst/>
              <a:ahLst/>
              <a:cxnLst/>
              <a:rect l="l" t="t" r="r" b="b"/>
              <a:pathLst>
                <a:path w="11" h="54" extrusionOk="0">
                  <a:moveTo>
                    <a:pt x="0" y="1"/>
                  </a:moveTo>
                  <a:lnTo>
                    <a:pt x="9" y="53"/>
                  </a:lnTo>
                  <a:lnTo>
                    <a:pt x="10" y="53"/>
                  </a:lnTo>
                  <a:lnTo>
                    <a:pt x="0" y="1"/>
                  </a:lnTo>
                  <a:close/>
                </a:path>
              </a:pathLst>
            </a:custGeom>
            <a:solidFill>
              <a:srgbClr val="404C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4"/>
            <p:cNvSpPr/>
            <p:nvPr/>
          </p:nvSpPr>
          <p:spPr>
            <a:xfrm>
              <a:off x="7405873" y="2942711"/>
              <a:ext cx="119715" cy="93393"/>
            </a:xfrm>
            <a:custGeom>
              <a:avLst/>
              <a:gdLst/>
              <a:ahLst/>
              <a:cxnLst/>
              <a:rect l="l" t="t" r="r" b="b"/>
              <a:pathLst>
                <a:path w="1792" h="1398" extrusionOk="0">
                  <a:moveTo>
                    <a:pt x="1561" y="1"/>
                  </a:moveTo>
                  <a:lnTo>
                    <a:pt x="57" y="514"/>
                  </a:lnTo>
                  <a:cubicBezTo>
                    <a:pt x="21" y="527"/>
                    <a:pt x="1" y="564"/>
                    <a:pt x="10" y="601"/>
                  </a:cubicBezTo>
                  <a:cubicBezTo>
                    <a:pt x="18" y="632"/>
                    <a:pt x="47" y="653"/>
                    <a:pt x="91" y="653"/>
                  </a:cubicBezTo>
                  <a:cubicBezTo>
                    <a:pt x="92" y="653"/>
                    <a:pt x="94" y="653"/>
                    <a:pt x="95" y="653"/>
                  </a:cubicBezTo>
                  <a:lnTo>
                    <a:pt x="1054" y="465"/>
                  </a:lnTo>
                  <a:lnTo>
                    <a:pt x="60" y="780"/>
                  </a:lnTo>
                  <a:cubicBezTo>
                    <a:pt x="24" y="792"/>
                    <a:pt x="4" y="831"/>
                    <a:pt x="15" y="869"/>
                  </a:cubicBezTo>
                  <a:cubicBezTo>
                    <a:pt x="24" y="897"/>
                    <a:pt x="50" y="917"/>
                    <a:pt x="91" y="917"/>
                  </a:cubicBezTo>
                  <a:cubicBezTo>
                    <a:pt x="92" y="917"/>
                    <a:pt x="94" y="917"/>
                    <a:pt x="95" y="917"/>
                  </a:cubicBezTo>
                  <a:lnTo>
                    <a:pt x="1076" y="731"/>
                  </a:lnTo>
                  <a:lnTo>
                    <a:pt x="1076" y="731"/>
                  </a:lnTo>
                  <a:lnTo>
                    <a:pt x="220" y="1044"/>
                  </a:lnTo>
                  <a:cubicBezTo>
                    <a:pt x="182" y="1058"/>
                    <a:pt x="165" y="1102"/>
                    <a:pt x="181" y="1138"/>
                  </a:cubicBezTo>
                  <a:cubicBezTo>
                    <a:pt x="193" y="1160"/>
                    <a:pt x="213" y="1175"/>
                    <a:pt x="249" y="1175"/>
                  </a:cubicBezTo>
                  <a:cubicBezTo>
                    <a:pt x="252" y="1175"/>
                    <a:pt x="255" y="1175"/>
                    <a:pt x="259" y="1174"/>
                  </a:cubicBezTo>
                  <a:lnTo>
                    <a:pt x="1193" y="964"/>
                  </a:lnTo>
                  <a:lnTo>
                    <a:pt x="366" y="1250"/>
                  </a:lnTo>
                  <a:cubicBezTo>
                    <a:pt x="323" y="1264"/>
                    <a:pt x="302" y="1311"/>
                    <a:pt x="320" y="1351"/>
                  </a:cubicBezTo>
                  <a:cubicBezTo>
                    <a:pt x="331" y="1380"/>
                    <a:pt x="360" y="1397"/>
                    <a:pt x="402" y="1397"/>
                  </a:cubicBezTo>
                  <a:lnTo>
                    <a:pt x="1422" y="1229"/>
                  </a:lnTo>
                  <a:lnTo>
                    <a:pt x="1673" y="1186"/>
                  </a:lnTo>
                  <a:lnTo>
                    <a:pt x="1791" y="536"/>
                  </a:lnTo>
                  <a:lnTo>
                    <a:pt x="1561" y="1"/>
                  </a:lnTo>
                  <a:close/>
                </a:path>
              </a:pathLst>
            </a:custGeom>
            <a:solidFill>
              <a:srgbClr val="FDB0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4"/>
            <p:cNvSpPr/>
            <p:nvPr/>
          </p:nvSpPr>
          <p:spPr>
            <a:xfrm>
              <a:off x="7477690" y="2934895"/>
              <a:ext cx="95798" cy="87181"/>
            </a:xfrm>
            <a:custGeom>
              <a:avLst/>
              <a:gdLst/>
              <a:ahLst/>
              <a:cxnLst/>
              <a:rect l="l" t="t" r="r" b="b"/>
              <a:pathLst>
                <a:path w="1434" h="1305" extrusionOk="0">
                  <a:moveTo>
                    <a:pt x="1157" y="1"/>
                  </a:moveTo>
                  <a:lnTo>
                    <a:pt x="908" y="18"/>
                  </a:lnTo>
                  <a:cubicBezTo>
                    <a:pt x="634" y="37"/>
                    <a:pt x="373" y="141"/>
                    <a:pt x="162" y="316"/>
                  </a:cubicBezTo>
                  <a:cubicBezTo>
                    <a:pt x="56" y="405"/>
                    <a:pt x="1" y="532"/>
                    <a:pt x="1" y="661"/>
                  </a:cubicBezTo>
                  <a:cubicBezTo>
                    <a:pt x="1" y="747"/>
                    <a:pt x="25" y="832"/>
                    <a:pt x="76" y="909"/>
                  </a:cubicBezTo>
                  <a:lnTo>
                    <a:pt x="211" y="1110"/>
                  </a:lnTo>
                  <a:cubicBezTo>
                    <a:pt x="241" y="1157"/>
                    <a:pt x="282" y="1197"/>
                    <a:pt x="341" y="1238"/>
                  </a:cubicBezTo>
                  <a:cubicBezTo>
                    <a:pt x="411" y="1283"/>
                    <a:pt x="492" y="1305"/>
                    <a:pt x="573" y="1305"/>
                  </a:cubicBezTo>
                  <a:cubicBezTo>
                    <a:pt x="636" y="1305"/>
                    <a:pt x="700" y="1291"/>
                    <a:pt x="758" y="1265"/>
                  </a:cubicBezTo>
                  <a:lnTo>
                    <a:pt x="1434" y="970"/>
                  </a:lnTo>
                  <a:lnTo>
                    <a:pt x="1312" y="542"/>
                  </a:lnTo>
                  <a:lnTo>
                    <a:pt x="1157" y="1"/>
                  </a:lnTo>
                  <a:close/>
                </a:path>
              </a:pathLst>
            </a:custGeom>
            <a:solidFill>
              <a:srgbClr val="FDC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4"/>
            <p:cNvSpPr/>
            <p:nvPr/>
          </p:nvSpPr>
          <p:spPr>
            <a:xfrm>
              <a:off x="7541757" y="2802084"/>
              <a:ext cx="404237" cy="206160"/>
            </a:xfrm>
            <a:custGeom>
              <a:avLst/>
              <a:gdLst/>
              <a:ahLst/>
              <a:cxnLst/>
              <a:rect l="l" t="t" r="r" b="b"/>
              <a:pathLst>
                <a:path w="6051" h="3086" extrusionOk="0">
                  <a:moveTo>
                    <a:pt x="5198" y="1"/>
                  </a:moveTo>
                  <a:cubicBezTo>
                    <a:pt x="5082" y="1"/>
                    <a:pt x="4959" y="16"/>
                    <a:pt x="4831" y="56"/>
                  </a:cubicBezTo>
                  <a:cubicBezTo>
                    <a:pt x="3559" y="450"/>
                    <a:pt x="3129" y="1215"/>
                    <a:pt x="1" y="1906"/>
                  </a:cubicBezTo>
                  <a:lnTo>
                    <a:pt x="321" y="3085"/>
                  </a:lnTo>
                  <a:cubicBezTo>
                    <a:pt x="321" y="3085"/>
                    <a:pt x="2017" y="2864"/>
                    <a:pt x="3733" y="2304"/>
                  </a:cubicBezTo>
                  <a:cubicBezTo>
                    <a:pt x="4403" y="2087"/>
                    <a:pt x="5076" y="1805"/>
                    <a:pt x="5649" y="1441"/>
                  </a:cubicBezTo>
                  <a:cubicBezTo>
                    <a:pt x="6051" y="1186"/>
                    <a:pt x="6001" y="255"/>
                    <a:pt x="6001" y="255"/>
                  </a:cubicBezTo>
                  <a:cubicBezTo>
                    <a:pt x="6001" y="255"/>
                    <a:pt x="5661" y="1"/>
                    <a:pt x="5198"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4"/>
            <p:cNvSpPr/>
            <p:nvPr/>
          </p:nvSpPr>
          <p:spPr>
            <a:xfrm>
              <a:off x="7775111" y="2803220"/>
              <a:ext cx="138086" cy="44559"/>
            </a:xfrm>
            <a:custGeom>
              <a:avLst/>
              <a:gdLst/>
              <a:ahLst/>
              <a:cxnLst/>
              <a:rect l="l" t="t" r="r" b="b"/>
              <a:pathLst>
                <a:path w="2067" h="667" extrusionOk="0">
                  <a:moveTo>
                    <a:pt x="1674" y="0"/>
                  </a:moveTo>
                  <a:cubicBezTo>
                    <a:pt x="1528" y="0"/>
                    <a:pt x="1390" y="20"/>
                    <a:pt x="1261" y="61"/>
                  </a:cubicBezTo>
                  <a:cubicBezTo>
                    <a:pt x="813" y="200"/>
                    <a:pt x="473" y="382"/>
                    <a:pt x="77" y="595"/>
                  </a:cubicBezTo>
                  <a:lnTo>
                    <a:pt x="8" y="632"/>
                  </a:lnTo>
                  <a:lnTo>
                    <a:pt x="1" y="658"/>
                  </a:lnTo>
                  <a:lnTo>
                    <a:pt x="17" y="666"/>
                  </a:lnTo>
                  <a:lnTo>
                    <a:pt x="25" y="665"/>
                  </a:lnTo>
                  <a:lnTo>
                    <a:pt x="95" y="627"/>
                  </a:lnTo>
                  <a:cubicBezTo>
                    <a:pt x="487" y="416"/>
                    <a:pt x="828" y="235"/>
                    <a:pt x="1271" y="96"/>
                  </a:cubicBezTo>
                  <a:cubicBezTo>
                    <a:pt x="1397" y="57"/>
                    <a:pt x="1531" y="38"/>
                    <a:pt x="1673" y="38"/>
                  </a:cubicBezTo>
                  <a:cubicBezTo>
                    <a:pt x="1792" y="38"/>
                    <a:pt x="1916" y="51"/>
                    <a:pt x="2045" y="78"/>
                  </a:cubicBezTo>
                  <a:lnTo>
                    <a:pt x="2066" y="64"/>
                  </a:lnTo>
                  <a:lnTo>
                    <a:pt x="2053" y="42"/>
                  </a:lnTo>
                  <a:cubicBezTo>
                    <a:pt x="1922" y="14"/>
                    <a:pt x="1795" y="0"/>
                    <a:pt x="167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4"/>
            <p:cNvSpPr/>
            <p:nvPr/>
          </p:nvSpPr>
          <p:spPr>
            <a:xfrm>
              <a:off x="7602551" y="3853347"/>
              <a:ext cx="215513" cy="34271"/>
            </a:xfrm>
            <a:custGeom>
              <a:avLst/>
              <a:gdLst/>
              <a:ahLst/>
              <a:cxnLst/>
              <a:rect l="l" t="t" r="r" b="b"/>
              <a:pathLst>
                <a:path w="3226" h="513" extrusionOk="0">
                  <a:moveTo>
                    <a:pt x="3123" y="1"/>
                  </a:moveTo>
                  <a:cubicBezTo>
                    <a:pt x="2549" y="143"/>
                    <a:pt x="1923" y="221"/>
                    <a:pt x="1296" y="221"/>
                  </a:cubicBezTo>
                  <a:cubicBezTo>
                    <a:pt x="861" y="221"/>
                    <a:pt x="426" y="184"/>
                    <a:pt x="5" y="105"/>
                  </a:cubicBezTo>
                  <a:cubicBezTo>
                    <a:pt x="2" y="160"/>
                    <a:pt x="1" y="225"/>
                    <a:pt x="4" y="299"/>
                  </a:cubicBezTo>
                  <a:cubicBezTo>
                    <a:pt x="236" y="371"/>
                    <a:pt x="790" y="512"/>
                    <a:pt x="1569" y="512"/>
                  </a:cubicBezTo>
                  <a:cubicBezTo>
                    <a:pt x="2045" y="512"/>
                    <a:pt x="2604" y="460"/>
                    <a:pt x="3225" y="306"/>
                  </a:cubicBezTo>
                  <a:cubicBezTo>
                    <a:pt x="3194" y="190"/>
                    <a:pt x="3159" y="88"/>
                    <a:pt x="3123" y="1"/>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4"/>
            <p:cNvSpPr/>
            <p:nvPr/>
          </p:nvSpPr>
          <p:spPr>
            <a:xfrm>
              <a:off x="7547502" y="3149009"/>
              <a:ext cx="335962" cy="662706"/>
            </a:xfrm>
            <a:custGeom>
              <a:avLst/>
              <a:gdLst/>
              <a:ahLst/>
              <a:cxnLst/>
              <a:rect l="l" t="t" r="r" b="b"/>
              <a:pathLst>
                <a:path w="5029" h="9920" extrusionOk="0">
                  <a:moveTo>
                    <a:pt x="3821" y="0"/>
                  </a:moveTo>
                  <a:lnTo>
                    <a:pt x="0" y="685"/>
                  </a:lnTo>
                  <a:lnTo>
                    <a:pt x="0" y="685"/>
                  </a:lnTo>
                  <a:lnTo>
                    <a:pt x="3500" y="517"/>
                  </a:lnTo>
                  <a:cubicBezTo>
                    <a:pt x="3500" y="517"/>
                    <a:pt x="4853" y="3097"/>
                    <a:pt x="5029" y="9919"/>
                  </a:cubicBezTo>
                  <a:cubicBezTo>
                    <a:pt x="4897" y="4618"/>
                    <a:pt x="4294" y="1853"/>
                    <a:pt x="382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4"/>
            <p:cNvSpPr/>
            <p:nvPr/>
          </p:nvSpPr>
          <p:spPr>
            <a:xfrm>
              <a:off x="6727056" y="2571536"/>
              <a:ext cx="158061" cy="267888"/>
            </a:xfrm>
            <a:custGeom>
              <a:avLst/>
              <a:gdLst/>
              <a:ahLst/>
              <a:cxnLst/>
              <a:rect l="l" t="t" r="r" b="b"/>
              <a:pathLst>
                <a:path w="2366" h="4010" extrusionOk="0">
                  <a:moveTo>
                    <a:pt x="968" y="0"/>
                  </a:moveTo>
                  <a:cubicBezTo>
                    <a:pt x="918" y="0"/>
                    <a:pt x="868" y="23"/>
                    <a:pt x="835" y="68"/>
                  </a:cubicBezTo>
                  <a:lnTo>
                    <a:pt x="606" y="382"/>
                  </a:lnTo>
                  <a:cubicBezTo>
                    <a:pt x="540" y="474"/>
                    <a:pt x="482" y="569"/>
                    <a:pt x="433" y="668"/>
                  </a:cubicBezTo>
                  <a:cubicBezTo>
                    <a:pt x="1" y="1528"/>
                    <a:pt x="241" y="2602"/>
                    <a:pt x="1044" y="3187"/>
                  </a:cubicBezTo>
                  <a:lnTo>
                    <a:pt x="2172" y="4010"/>
                  </a:lnTo>
                  <a:lnTo>
                    <a:pt x="2365" y="3745"/>
                  </a:lnTo>
                  <a:lnTo>
                    <a:pt x="1238" y="2922"/>
                  </a:lnTo>
                  <a:cubicBezTo>
                    <a:pt x="577" y="2441"/>
                    <a:pt x="372" y="1566"/>
                    <a:pt x="706" y="852"/>
                  </a:cubicBezTo>
                  <a:cubicBezTo>
                    <a:pt x="751" y="756"/>
                    <a:pt x="806" y="663"/>
                    <a:pt x="870" y="575"/>
                  </a:cubicBezTo>
                  <a:lnTo>
                    <a:pt x="1100" y="261"/>
                  </a:lnTo>
                  <a:cubicBezTo>
                    <a:pt x="1154" y="187"/>
                    <a:pt x="1138" y="85"/>
                    <a:pt x="1064" y="32"/>
                  </a:cubicBezTo>
                  <a:cubicBezTo>
                    <a:pt x="1035" y="10"/>
                    <a:pt x="1002" y="0"/>
                    <a:pt x="968"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4"/>
            <p:cNvSpPr/>
            <p:nvPr/>
          </p:nvSpPr>
          <p:spPr>
            <a:xfrm>
              <a:off x="6657578" y="2085654"/>
              <a:ext cx="544862" cy="573989"/>
            </a:xfrm>
            <a:custGeom>
              <a:avLst/>
              <a:gdLst/>
              <a:ahLst/>
              <a:cxnLst/>
              <a:rect l="l" t="t" r="r" b="b"/>
              <a:pathLst>
                <a:path w="8156" h="8592" extrusionOk="0">
                  <a:moveTo>
                    <a:pt x="4458" y="0"/>
                  </a:moveTo>
                  <a:lnTo>
                    <a:pt x="444" y="5508"/>
                  </a:lnTo>
                  <a:cubicBezTo>
                    <a:pt x="1" y="6114"/>
                    <a:pt x="469" y="7209"/>
                    <a:pt x="1488" y="7952"/>
                  </a:cubicBezTo>
                  <a:cubicBezTo>
                    <a:pt x="1767" y="8155"/>
                    <a:pt x="2058" y="8312"/>
                    <a:pt x="2342" y="8419"/>
                  </a:cubicBezTo>
                  <a:cubicBezTo>
                    <a:pt x="2648" y="8533"/>
                    <a:pt x="2946" y="8592"/>
                    <a:pt x="3215" y="8592"/>
                  </a:cubicBezTo>
                  <a:cubicBezTo>
                    <a:pt x="3612" y="8592"/>
                    <a:pt x="3943" y="8465"/>
                    <a:pt x="4137" y="8203"/>
                  </a:cubicBezTo>
                  <a:lnTo>
                    <a:pt x="8155" y="2696"/>
                  </a:lnTo>
                  <a:lnTo>
                    <a:pt x="4458"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4"/>
            <p:cNvSpPr/>
            <p:nvPr/>
          </p:nvSpPr>
          <p:spPr>
            <a:xfrm>
              <a:off x="6926072" y="2059667"/>
              <a:ext cx="305700" cy="232147"/>
            </a:xfrm>
            <a:custGeom>
              <a:avLst/>
              <a:gdLst/>
              <a:ahLst/>
              <a:cxnLst/>
              <a:rect l="l" t="t" r="r" b="b"/>
              <a:pathLst>
                <a:path w="4576" h="3475" extrusionOk="0">
                  <a:moveTo>
                    <a:pt x="1362" y="1"/>
                  </a:moveTo>
                  <a:cubicBezTo>
                    <a:pt x="965" y="1"/>
                    <a:pt x="635" y="128"/>
                    <a:pt x="444" y="391"/>
                  </a:cubicBezTo>
                  <a:cubicBezTo>
                    <a:pt x="0" y="996"/>
                    <a:pt x="468" y="2092"/>
                    <a:pt x="1487" y="2835"/>
                  </a:cubicBezTo>
                  <a:cubicBezTo>
                    <a:pt x="1765" y="3038"/>
                    <a:pt x="2056" y="3194"/>
                    <a:pt x="2341" y="3301"/>
                  </a:cubicBezTo>
                  <a:cubicBezTo>
                    <a:pt x="2647" y="3416"/>
                    <a:pt x="2945" y="3474"/>
                    <a:pt x="3213" y="3474"/>
                  </a:cubicBezTo>
                  <a:cubicBezTo>
                    <a:pt x="3610" y="3474"/>
                    <a:pt x="3941" y="3347"/>
                    <a:pt x="4132" y="3084"/>
                  </a:cubicBezTo>
                  <a:cubicBezTo>
                    <a:pt x="4575" y="2477"/>
                    <a:pt x="4107" y="1383"/>
                    <a:pt x="3087" y="640"/>
                  </a:cubicBezTo>
                  <a:cubicBezTo>
                    <a:pt x="2510" y="219"/>
                    <a:pt x="1880" y="1"/>
                    <a:pt x="136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4"/>
            <p:cNvSpPr/>
            <p:nvPr/>
          </p:nvSpPr>
          <p:spPr>
            <a:xfrm>
              <a:off x="6957738" y="2084919"/>
              <a:ext cx="242302" cy="181643"/>
            </a:xfrm>
            <a:custGeom>
              <a:avLst/>
              <a:gdLst/>
              <a:ahLst/>
              <a:cxnLst/>
              <a:rect l="l" t="t" r="r" b="b"/>
              <a:pathLst>
                <a:path w="3627" h="2719" extrusionOk="0">
                  <a:moveTo>
                    <a:pt x="892" y="1"/>
                  </a:moveTo>
                  <a:cubicBezTo>
                    <a:pt x="607" y="1"/>
                    <a:pt x="386" y="84"/>
                    <a:pt x="274" y="236"/>
                  </a:cubicBezTo>
                  <a:cubicBezTo>
                    <a:pt x="0" y="611"/>
                    <a:pt x="329" y="1489"/>
                    <a:pt x="1236" y="2151"/>
                  </a:cubicBezTo>
                  <a:cubicBezTo>
                    <a:pt x="1773" y="2543"/>
                    <a:pt x="2321" y="2719"/>
                    <a:pt x="2735" y="2719"/>
                  </a:cubicBezTo>
                  <a:cubicBezTo>
                    <a:pt x="3020" y="2719"/>
                    <a:pt x="3242" y="2636"/>
                    <a:pt x="3354" y="2483"/>
                  </a:cubicBezTo>
                  <a:cubicBezTo>
                    <a:pt x="3626" y="2109"/>
                    <a:pt x="3299" y="1230"/>
                    <a:pt x="2392" y="568"/>
                  </a:cubicBezTo>
                  <a:cubicBezTo>
                    <a:pt x="1854" y="176"/>
                    <a:pt x="1306" y="1"/>
                    <a:pt x="8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4"/>
            <p:cNvSpPr/>
            <p:nvPr/>
          </p:nvSpPr>
          <p:spPr>
            <a:xfrm>
              <a:off x="6752442" y="2201897"/>
              <a:ext cx="118245" cy="162269"/>
            </a:xfrm>
            <a:custGeom>
              <a:avLst/>
              <a:gdLst/>
              <a:ahLst/>
              <a:cxnLst/>
              <a:rect l="l" t="t" r="r" b="b"/>
              <a:pathLst>
                <a:path w="1770" h="2429" extrusionOk="0">
                  <a:moveTo>
                    <a:pt x="1769" y="0"/>
                  </a:moveTo>
                  <a:lnTo>
                    <a:pt x="1611" y="215"/>
                  </a:lnTo>
                  <a:cubicBezTo>
                    <a:pt x="1603" y="228"/>
                    <a:pt x="1592" y="241"/>
                    <a:pt x="1585" y="254"/>
                  </a:cubicBezTo>
                  <a:lnTo>
                    <a:pt x="1769" y="0"/>
                  </a:lnTo>
                  <a:close/>
                  <a:moveTo>
                    <a:pt x="354" y="1942"/>
                  </a:moveTo>
                  <a:lnTo>
                    <a:pt x="38" y="2372"/>
                  </a:lnTo>
                  <a:cubicBezTo>
                    <a:pt x="25" y="2389"/>
                    <a:pt x="12" y="2409"/>
                    <a:pt x="0" y="2428"/>
                  </a:cubicBezTo>
                  <a:lnTo>
                    <a:pt x="354" y="1942"/>
                  </a:lnTo>
                  <a:close/>
                </a:path>
              </a:pathLst>
            </a:custGeom>
            <a:solidFill>
              <a:srgbClr val="AF99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4"/>
            <p:cNvSpPr/>
            <p:nvPr/>
          </p:nvSpPr>
          <p:spPr>
            <a:xfrm>
              <a:off x="6727590" y="2172101"/>
              <a:ext cx="474850" cy="487543"/>
            </a:xfrm>
            <a:custGeom>
              <a:avLst/>
              <a:gdLst/>
              <a:ahLst/>
              <a:cxnLst/>
              <a:rect l="l" t="t" r="r" b="b"/>
              <a:pathLst>
                <a:path w="7108" h="7298" extrusionOk="0">
                  <a:moveTo>
                    <a:pt x="2472" y="0"/>
                  </a:moveTo>
                  <a:lnTo>
                    <a:pt x="2141" y="446"/>
                  </a:lnTo>
                  <a:lnTo>
                    <a:pt x="1957" y="700"/>
                  </a:lnTo>
                  <a:cubicBezTo>
                    <a:pt x="1565" y="1316"/>
                    <a:pt x="2034" y="2379"/>
                    <a:pt x="3031" y="3108"/>
                  </a:cubicBezTo>
                  <a:cubicBezTo>
                    <a:pt x="3310" y="3310"/>
                    <a:pt x="3602" y="3467"/>
                    <a:pt x="3885" y="3574"/>
                  </a:cubicBezTo>
                  <a:lnTo>
                    <a:pt x="2796" y="5066"/>
                  </a:lnTo>
                  <a:cubicBezTo>
                    <a:pt x="2511" y="4959"/>
                    <a:pt x="2221" y="4804"/>
                    <a:pt x="1941" y="4600"/>
                  </a:cubicBezTo>
                  <a:cubicBezTo>
                    <a:pt x="923" y="3857"/>
                    <a:pt x="455" y="2763"/>
                    <a:pt x="897" y="2157"/>
                  </a:cubicBezTo>
                  <a:lnTo>
                    <a:pt x="897" y="2157"/>
                  </a:lnTo>
                  <a:lnTo>
                    <a:pt x="726" y="2388"/>
                  </a:lnTo>
                  <a:lnTo>
                    <a:pt x="372" y="2874"/>
                  </a:lnTo>
                  <a:cubicBezTo>
                    <a:pt x="0" y="3493"/>
                    <a:pt x="469" y="4542"/>
                    <a:pt x="1457" y="5263"/>
                  </a:cubicBezTo>
                  <a:cubicBezTo>
                    <a:pt x="1736" y="5467"/>
                    <a:pt x="2027" y="5622"/>
                    <a:pt x="2312" y="5730"/>
                  </a:cubicBezTo>
                  <a:lnTo>
                    <a:pt x="1294" y="7125"/>
                  </a:lnTo>
                  <a:cubicBezTo>
                    <a:pt x="1297" y="7125"/>
                    <a:pt x="1300" y="7126"/>
                    <a:pt x="1302" y="7128"/>
                  </a:cubicBezTo>
                  <a:cubicBezTo>
                    <a:pt x="1314" y="7132"/>
                    <a:pt x="1326" y="7135"/>
                    <a:pt x="1337" y="7139"/>
                  </a:cubicBezTo>
                  <a:cubicBezTo>
                    <a:pt x="1342" y="7142"/>
                    <a:pt x="1344" y="7142"/>
                    <a:pt x="1349" y="7144"/>
                  </a:cubicBezTo>
                  <a:cubicBezTo>
                    <a:pt x="1350" y="7144"/>
                    <a:pt x="1350" y="7145"/>
                    <a:pt x="1352" y="7145"/>
                  </a:cubicBezTo>
                  <a:cubicBezTo>
                    <a:pt x="1353" y="7145"/>
                    <a:pt x="1355" y="7145"/>
                    <a:pt x="1355" y="7146"/>
                  </a:cubicBezTo>
                  <a:cubicBezTo>
                    <a:pt x="1356" y="7146"/>
                    <a:pt x="1357" y="7148"/>
                    <a:pt x="1359" y="7148"/>
                  </a:cubicBezTo>
                  <a:lnTo>
                    <a:pt x="1360" y="7148"/>
                  </a:lnTo>
                  <a:cubicBezTo>
                    <a:pt x="1368" y="7151"/>
                    <a:pt x="1376" y="7154"/>
                    <a:pt x="1384" y="7157"/>
                  </a:cubicBezTo>
                  <a:cubicBezTo>
                    <a:pt x="1385" y="7157"/>
                    <a:pt x="1386" y="7157"/>
                    <a:pt x="1386" y="7158"/>
                  </a:cubicBezTo>
                  <a:cubicBezTo>
                    <a:pt x="1389" y="7158"/>
                    <a:pt x="1391" y="7158"/>
                    <a:pt x="1392" y="7160"/>
                  </a:cubicBezTo>
                  <a:lnTo>
                    <a:pt x="1395" y="7160"/>
                  </a:lnTo>
                  <a:cubicBezTo>
                    <a:pt x="1395" y="7160"/>
                    <a:pt x="1397" y="7160"/>
                    <a:pt x="1397" y="7161"/>
                  </a:cubicBezTo>
                  <a:cubicBezTo>
                    <a:pt x="1398" y="7161"/>
                    <a:pt x="1400" y="7162"/>
                    <a:pt x="1401" y="7162"/>
                  </a:cubicBezTo>
                  <a:cubicBezTo>
                    <a:pt x="1402" y="7162"/>
                    <a:pt x="1404" y="7162"/>
                    <a:pt x="1404" y="7164"/>
                  </a:cubicBezTo>
                  <a:lnTo>
                    <a:pt x="1408" y="7164"/>
                  </a:lnTo>
                  <a:cubicBezTo>
                    <a:pt x="1673" y="7252"/>
                    <a:pt x="1931" y="7297"/>
                    <a:pt x="2166" y="7297"/>
                  </a:cubicBezTo>
                  <a:cubicBezTo>
                    <a:pt x="2563" y="7297"/>
                    <a:pt x="2895" y="7170"/>
                    <a:pt x="3086" y="6907"/>
                  </a:cubicBezTo>
                  <a:lnTo>
                    <a:pt x="7107" y="1402"/>
                  </a:lnTo>
                  <a:lnTo>
                    <a:pt x="7107" y="1402"/>
                  </a:lnTo>
                  <a:cubicBezTo>
                    <a:pt x="6913" y="1665"/>
                    <a:pt x="6581" y="1792"/>
                    <a:pt x="6186" y="1792"/>
                  </a:cubicBezTo>
                  <a:cubicBezTo>
                    <a:pt x="5941" y="1792"/>
                    <a:pt x="5675" y="1743"/>
                    <a:pt x="5398" y="1649"/>
                  </a:cubicBezTo>
                  <a:lnTo>
                    <a:pt x="5396" y="1649"/>
                  </a:lnTo>
                  <a:cubicBezTo>
                    <a:pt x="5389" y="1646"/>
                    <a:pt x="5383" y="1644"/>
                    <a:pt x="5378" y="1641"/>
                  </a:cubicBezTo>
                  <a:cubicBezTo>
                    <a:pt x="5375" y="1640"/>
                    <a:pt x="5373" y="1640"/>
                    <a:pt x="5372" y="1640"/>
                  </a:cubicBezTo>
                  <a:cubicBezTo>
                    <a:pt x="5372" y="1640"/>
                    <a:pt x="5370" y="1639"/>
                    <a:pt x="5369" y="1639"/>
                  </a:cubicBezTo>
                  <a:lnTo>
                    <a:pt x="5367" y="1639"/>
                  </a:lnTo>
                  <a:cubicBezTo>
                    <a:pt x="5366" y="1637"/>
                    <a:pt x="5363" y="1637"/>
                    <a:pt x="5362" y="1636"/>
                  </a:cubicBezTo>
                  <a:cubicBezTo>
                    <a:pt x="5354" y="1633"/>
                    <a:pt x="5346" y="1630"/>
                    <a:pt x="5337" y="1627"/>
                  </a:cubicBezTo>
                  <a:cubicBezTo>
                    <a:pt x="5331" y="1626"/>
                    <a:pt x="5325" y="1623"/>
                    <a:pt x="5320" y="1621"/>
                  </a:cubicBezTo>
                  <a:cubicBezTo>
                    <a:pt x="5317" y="1620"/>
                    <a:pt x="5315" y="1618"/>
                    <a:pt x="5312" y="1618"/>
                  </a:cubicBezTo>
                  <a:lnTo>
                    <a:pt x="4369" y="2911"/>
                  </a:lnTo>
                  <a:cubicBezTo>
                    <a:pt x="4085" y="2803"/>
                    <a:pt x="3794" y="2647"/>
                    <a:pt x="3515" y="2444"/>
                  </a:cubicBezTo>
                  <a:cubicBezTo>
                    <a:pt x="2496" y="1699"/>
                    <a:pt x="2028" y="606"/>
                    <a:pt x="2472"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4"/>
            <p:cNvSpPr/>
            <p:nvPr/>
          </p:nvSpPr>
          <p:spPr>
            <a:xfrm>
              <a:off x="6718171" y="2326157"/>
              <a:ext cx="308505" cy="250586"/>
            </a:xfrm>
            <a:custGeom>
              <a:avLst/>
              <a:gdLst/>
              <a:ahLst/>
              <a:cxnLst/>
              <a:rect l="l" t="t" r="r" b="b"/>
              <a:pathLst>
                <a:path w="4618" h="3751" extrusionOk="0">
                  <a:moveTo>
                    <a:pt x="923" y="0"/>
                  </a:moveTo>
                  <a:lnTo>
                    <a:pt x="442" y="667"/>
                  </a:lnTo>
                  <a:cubicBezTo>
                    <a:pt x="1" y="1272"/>
                    <a:pt x="467" y="2366"/>
                    <a:pt x="1487" y="3111"/>
                  </a:cubicBezTo>
                  <a:cubicBezTo>
                    <a:pt x="2064" y="3532"/>
                    <a:pt x="2695" y="3750"/>
                    <a:pt x="3215" y="3750"/>
                  </a:cubicBezTo>
                  <a:cubicBezTo>
                    <a:pt x="3612" y="3750"/>
                    <a:pt x="3943" y="3623"/>
                    <a:pt x="4137" y="3361"/>
                  </a:cubicBezTo>
                  <a:lnTo>
                    <a:pt x="4618" y="2696"/>
                  </a:lnTo>
                  <a:lnTo>
                    <a:pt x="4618" y="2696"/>
                  </a:lnTo>
                  <a:cubicBezTo>
                    <a:pt x="4425" y="2959"/>
                    <a:pt x="4094" y="3087"/>
                    <a:pt x="3698" y="3087"/>
                  </a:cubicBezTo>
                  <a:cubicBezTo>
                    <a:pt x="3179" y="3087"/>
                    <a:pt x="2549" y="2868"/>
                    <a:pt x="1971" y="2447"/>
                  </a:cubicBezTo>
                  <a:cubicBezTo>
                    <a:pt x="952" y="1704"/>
                    <a:pt x="484" y="609"/>
                    <a:pt x="9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4"/>
            <p:cNvSpPr/>
            <p:nvPr/>
          </p:nvSpPr>
          <p:spPr>
            <a:xfrm>
              <a:off x="6823257" y="2182122"/>
              <a:ext cx="308505" cy="250586"/>
            </a:xfrm>
            <a:custGeom>
              <a:avLst/>
              <a:gdLst/>
              <a:ahLst/>
              <a:cxnLst/>
              <a:rect l="l" t="t" r="r" b="b"/>
              <a:pathLst>
                <a:path w="4618" h="3751" extrusionOk="0">
                  <a:moveTo>
                    <a:pt x="924" y="1"/>
                  </a:moveTo>
                  <a:lnTo>
                    <a:pt x="443" y="667"/>
                  </a:lnTo>
                  <a:cubicBezTo>
                    <a:pt x="1" y="1273"/>
                    <a:pt x="469" y="2366"/>
                    <a:pt x="1487" y="3110"/>
                  </a:cubicBezTo>
                  <a:cubicBezTo>
                    <a:pt x="2066" y="3531"/>
                    <a:pt x="2697" y="3750"/>
                    <a:pt x="3217" y="3750"/>
                  </a:cubicBezTo>
                  <a:cubicBezTo>
                    <a:pt x="3613" y="3750"/>
                    <a:pt x="3944" y="3623"/>
                    <a:pt x="4137" y="3362"/>
                  </a:cubicBezTo>
                  <a:lnTo>
                    <a:pt x="4618" y="2695"/>
                  </a:lnTo>
                  <a:lnTo>
                    <a:pt x="4618" y="2695"/>
                  </a:lnTo>
                  <a:cubicBezTo>
                    <a:pt x="4426" y="2958"/>
                    <a:pt x="4095" y="3086"/>
                    <a:pt x="3698" y="3086"/>
                  </a:cubicBezTo>
                  <a:cubicBezTo>
                    <a:pt x="3180" y="3086"/>
                    <a:pt x="2549" y="2867"/>
                    <a:pt x="1971" y="2446"/>
                  </a:cubicBezTo>
                  <a:cubicBezTo>
                    <a:pt x="953" y="1703"/>
                    <a:pt x="485" y="609"/>
                    <a:pt x="9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4"/>
            <p:cNvSpPr/>
            <p:nvPr/>
          </p:nvSpPr>
          <p:spPr>
            <a:xfrm>
              <a:off x="7072778" y="2097813"/>
              <a:ext cx="281583" cy="98404"/>
            </a:xfrm>
            <a:custGeom>
              <a:avLst/>
              <a:gdLst/>
              <a:ahLst/>
              <a:cxnLst/>
              <a:rect l="l" t="t" r="r" b="b"/>
              <a:pathLst>
                <a:path w="4215" h="1473" extrusionOk="0">
                  <a:moveTo>
                    <a:pt x="1907" y="1"/>
                  </a:moveTo>
                  <a:cubicBezTo>
                    <a:pt x="1612" y="1"/>
                    <a:pt x="1319" y="65"/>
                    <a:pt x="1051" y="191"/>
                  </a:cubicBezTo>
                  <a:cubicBezTo>
                    <a:pt x="929" y="247"/>
                    <a:pt x="812" y="317"/>
                    <a:pt x="703" y="399"/>
                  </a:cubicBezTo>
                  <a:cubicBezTo>
                    <a:pt x="547" y="517"/>
                    <a:pt x="405" y="659"/>
                    <a:pt x="283" y="824"/>
                  </a:cubicBezTo>
                  <a:lnTo>
                    <a:pt x="54" y="1138"/>
                  </a:lnTo>
                  <a:cubicBezTo>
                    <a:pt x="1" y="1212"/>
                    <a:pt x="16" y="1315"/>
                    <a:pt x="89" y="1367"/>
                  </a:cubicBezTo>
                  <a:cubicBezTo>
                    <a:pt x="118" y="1389"/>
                    <a:pt x="152" y="1399"/>
                    <a:pt x="185" y="1399"/>
                  </a:cubicBezTo>
                  <a:cubicBezTo>
                    <a:pt x="236" y="1399"/>
                    <a:pt x="286" y="1376"/>
                    <a:pt x="318" y="1332"/>
                  </a:cubicBezTo>
                  <a:lnTo>
                    <a:pt x="547" y="1017"/>
                  </a:lnTo>
                  <a:cubicBezTo>
                    <a:pt x="665" y="856"/>
                    <a:pt x="807" y="721"/>
                    <a:pt x="965" y="615"/>
                  </a:cubicBezTo>
                  <a:cubicBezTo>
                    <a:pt x="1077" y="540"/>
                    <a:pt x="1197" y="479"/>
                    <a:pt x="1320" y="433"/>
                  </a:cubicBezTo>
                  <a:cubicBezTo>
                    <a:pt x="1508" y="363"/>
                    <a:pt x="1707" y="328"/>
                    <a:pt x="1907" y="328"/>
                  </a:cubicBezTo>
                  <a:cubicBezTo>
                    <a:pt x="2250" y="328"/>
                    <a:pt x="2596" y="433"/>
                    <a:pt x="2895" y="650"/>
                  </a:cubicBezTo>
                  <a:lnTo>
                    <a:pt x="4022" y="1473"/>
                  </a:lnTo>
                  <a:lnTo>
                    <a:pt x="4215" y="1209"/>
                  </a:lnTo>
                  <a:lnTo>
                    <a:pt x="3088" y="386"/>
                  </a:lnTo>
                  <a:cubicBezTo>
                    <a:pt x="2731" y="126"/>
                    <a:pt x="2317" y="1"/>
                    <a:pt x="1907"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4"/>
            <p:cNvSpPr/>
            <p:nvPr/>
          </p:nvSpPr>
          <p:spPr>
            <a:xfrm>
              <a:off x="7033696" y="2314800"/>
              <a:ext cx="108358" cy="93260"/>
            </a:xfrm>
            <a:custGeom>
              <a:avLst/>
              <a:gdLst/>
              <a:ahLst/>
              <a:cxnLst/>
              <a:rect l="l" t="t" r="r" b="b"/>
              <a:pathLst>
                <a:path w="1622" h="1396" extrusionOk="0">
                  <a:moveTo>
                    <a:pt x="753" y="1"/>
                  </a:moveTo>
                  <a:cubicBezTo>
                    <a:pt x="741" y="1"/>
                    <a:pt x="728" y="1"/>
                    <a:pt x="716" y="2"/>
                  </a:cubicBezTo>
                  <a:cubicBezTo>
                    <a:pt x="567" y="15"/>
                    <a:pt x="429" y="86"/>
                    <a:pt x="335" y="202"/>
                  </a:cubicBezTo>
                  <a:lnTo>
                    <a:pt x="0" y="605"/>
                  </a:lnTo>
                  <a:lnTo>
                    <a:pt x="19" y="679"/>
                  </a:lnTo>
                  <a:cubicBezTo>
                    <a:pt x="70" y="700"/>
                    <a:pt x="124" y="710"/>
                    <a:pt x="178" y="710"/>
                  </a:cubicBezTo>
                  <a:cubicBezTo>
                    <a:pt x="277" y="710"/>
                    <a:pt x="375" y="675"/>
                    <a:pt x="454" y="608"/>
                  </a:cubicBezTo>
                  <a:lnTo>
                    <a:pt x="475" y="589"/>
                  </a:lnTo>
                  <a:cubicBezTo>
                    <a:pt x="519" y="552"/>
                    <a:pt x="572" y="533"/>
                    <a:pt x="625" y="533"/>
                  </a:cubicBezTo>
                  <a:cubicBezTo>
                    <a:pt x="671" y="533"/>
                    <a:pt x="716" y="547"/>
                    <a:pt x="755" y="575"/>
                  </a:cubicBezTo>
                  <a:cubicBezTo>
                    <a:pt x="897" y="675"/>
                    <a:pt x="981" y="838"/>
                    <a:pt x="980" y="1011"/>
                  </a:cubicBezTo>
                  <a:lnTo>
                    <a:pt x="977" y="1396"/>
                  </a:lnTo>
                  <a:lnTo>
                    <a:pt x="977" y="1396"/>
                  </a:lnTo>
                  <a:lnTo>
                    <a:pt x="1471" y="966"/>
                  </a:lnTo>
                  <a:lnTo>
                    <a:pt x="1621" y="628"/>
                  </a:lnTo>
                  <a:lnTo>
                    <a:pt x="1080" y="128"/>
                  </a:lnTo>
                  <a:cubicBezTo>
                    <a:pt x="990" y="46"/>
                    <a:pt x="873" y="1"/>
                    <a:pt x="753" y="1"/>
                  </a:cubicBezTo>
                  <a:close/>
                </a:path>
              </a:pathLst>
            </a:custGeom>
            <a:solidFill>
              <a:srgbClr val="FDC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7" name="Google Shape;2627;p54"/>
          <p:cNvGrpSpPr/>
          <p:nvPr/>
        </p:nvGrpSpPr>
        <p:grpSpPr>
          <a:xfrm>
            <a:off x="-2198229" y="3520417"/>
            <a:ext cx="4396458" cy="1127144"/>
            <a:chOff x="-13680" y="3422445"/>
            <a:chExt cx="4396458" cy="1127144"/>
          </a:xfrm>
        </p:grpSpPr>
        <p:sp>
          <p:nvSpPr>
            <p:cNvPr id="2628" name="Google Shape;2628;p54"/>
            <p:cNvSpPr/>
            <p:nvPr/>
          </p:nvSpPr>
          <p:spPr>
            <a:xfrm>
              <a:off x="-13680" y="3602525"/>
              <a:ext cx="3556675" cy="677150"/>
            </a:xfrm>
            <a:custGeom>
              <a:avLst/>
              <a:gdLst/>
              <a:ahLst/>
              <a:cxnLst/>
              <a:rect l="l" t="t" r="r" b="b"/>
              <a:pathLst>
                <a:path w="142267" h="27086" extrusionOk="0">
                  <a:moveTo>
                    <a:pt x="0" y="0"/>
                  </a:moveTo>
                  <a:lnTo>
                    <a:pt x="20246" y="19699"/>
                  </a:lnTo>
                  <a:lnTo>
                    <a:pt x="95209" y="19699"/>
                  </a:lnTo>
                  <a:lnTo>
                    <a:pt x="95209" y="27086"/>
                  </a:lnTo>
                  <a:lnTo>
                    <a:pt x="142267" y="27086"/>
                  </a:lnTo>
                </a:path>
              </a:pathLst>
            </a:custGeom>
            <a:noFill/>
            <a:ln w="28575" cap="flat" cmpd="sng">
              <a:solidFill>
                <a:schemeClr val="lt2"/>
              </a:solidFill>
              <a:prstDash val="solid"/>
              <a:round/>
              <a:headEnd type="none" w="med" len="med"/>
              <a:tailEnd type="none" w="med" len="med"/>
            </a:ln>
          </p:spPr>
        </p:sp>
        <p:grpSp>
          <p:nvGrpSpPr>
            <p:cNvPr id="2629" name="Google Shape;2629;p54"/>
            <p:cNvGrpSpPr/>
            <p:nvPr/>
          </p:nvGrpSpPr>
          <p:grpSpPr>
            <a:xfrm>
              <a:off x="3543009" y="4011248"/>
              <a:ext cx="839769" cy="538341"/>
              <a:chOff x="3614600" y="3860125"/>
              <a:chExt cx="1020500" cy="654200"/>
            </a:xfrm>
          </p:grpSpPr>
          <p:sp>
            <p:nvSpPr>
              <p:cNvPr id="2630" name="Google Shape;2630;p54"/>
              <p:cNvSpPr/>
              <p:nvPr/>
            </p:nvSpPr>
            <p:spPr>
              <a:xfrm>
                <a:off x="3614600" y="3860125"/>
                <a:ext cx="654225" cy="654200"/>
              </a:xfrm>
              <a:custGeom>
                <a:avLst/>
                <a:gdLst/>
                <a:ahLst/>
                <a:cxnLst/>
                <a:rect l="l" t="t" r="r" b="b"/>
                <a:pathLst>
                  <a:path w="26169" h="26168" extrusionOk="0">
                    <a:moveTo>
                      <a:pt x="13085" y="1228"/>
                    </a:moveTo>
                    <a:cubicBezTo>
                      <a:pt x="19622" y="1228"/>
                      <a:pt x="24941" y="6547"/>
                      <a:pt x="24941" y="13084"/>
                    </a:cubicBezTo>
                    <a:cubicBezTo>
                      <a:pt x="24941" y="19276"/>
                      <a:pt x="20109" y="24471"/>
                      <a:pt x="13939" y="24909"/>
                    </a:cubicBezTo>
                    <a:cubicBezTo>
                      <a:pt x="13658" y="24929"/>
                      <a:pt x="13370" y="24939"/>
                      <a:pt x="13085" y="24939"/>
                    </a:cubicBezTo>
                    <a:cubicBezTo>
                      <a:pt x="8422" y="24939"/>
                      <a:pt x="4176" y="22192"/>
                      <a:pt x="2264" y="17938"/>
                    </a:cubicBezTo>
                    <a:cubicBezTo>
                      <a:pt x="1576" y="16411"/>
                      <a:pt x="1228" y="14777"/>
                      <a:pt x="1228" y="13084"/>
                    </a:cubicBezTo>
                    <a:cubicBezTo>
                      <a:pt x="1228" y="6547"/>
                      <a:pt x="6546" y="1228"/>
                      <a:pt x="13085" y="1228"/>
                    </a:cubicBezTo>
                    <a:close/>
                    <a:moveTo>
                      <a:pt x="13085" y="1"/>
                    </a:moveTo>
                    <a:cubicBezTo>
                      <a:pt x="5870" y="1"/>
                      <a:pt x="1" y="5870"/>
                      <a:pt x="1" y="13084"/>
                    </a:cubicBezTo>
                    <a:cubicBezTo>
                      <a:pt x="1" y="14952"/>
                      <a:pt x="386" y="16755"/>
                      <a:pt x="1145" y="18441"/>
                    </a:cubicBezTo>
                    <a:cubicBezTo>
                      <a:pt x="3253" y="23135"/>
                      <a:pt x="7940" y="26168"/>
                      <a:pt x="13085" y="26168"/>
                    </a:cubicBezTo>
                    <a:cubicBezTo>
                      <a:pt x="13400" y="26168"/>
                      <a:pt x="13717" y="26157"/>
                      <a:pt x="14027" y="26133"/>
                    </a:cubicBezTo>
                    <a:cubicBezTo>
                      <a:pt x="20835" y="25650"/>
                      <a:pt x="26169" y="19918"/>
                      <a:pt x="26169" y="13084"/>
                    </a:cubicBezTo>
                    <a:cubicBezTo>
                      <a:pt x="26169" y="5870"/>
                      <a:pt x="20299" y="1"/>
                      <a:pt x="1308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4"/>
              <p:cNvSpPr/>
              <p:nvPr/>
            </p:nvSpPr>
            <p:spPr>
              <a:xfrm>
                <a:off x="3690050" y="3935575"/>
                <a:ext cx="711550" cy="503275"/>
              </a:xfrm>
              <a:custGeom>
                <a:avLst/>
                <a:gdLst/>
                <a:ahLst/>
                <a:cxnLst/>
                <a:rect l="l" t="t" r="r" b="b"/>
                <a:pathLst>
                  <a:path w="28462" h="20131" extrusionOk="0">
                    <a:moveTo>
                      <a:pt x="10065" y="1"/>
                    </a:moveTo>
                    <a:cubicBezTo>
                      <a:pt x="4507" y="1"/>
                      <a:pt x="1" y="4507"/>
                      <a:pt x="1" y="10066"/>
                    </a:cubicBezTo>
                    <a:cubicBezTo>
                      <a:pt x="1" y="11534"/>
                      <a:pt x="316" y="12930"/>
                      <a:pt x="881" y="14186"/>
                    </a:cubicBezTo>
                    <a:cubicBezTo>
                      <a:pt x="2455" y="17692"/>
                      <a:pt x="5975" y="20131"/>
                      <a:pt x="10065" y="20131"/>
                    </a:cubicBezTo>
                    <a:lnTo>
                      <a:pt x="28462" y="20131"/>
                    </a:lnTo>
                    <a:lnTo>
                      <a:pt x="2846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4"/>
              <p:cNvSpPr/>
              <p:nvPr/>
            </p:nvSpPr>
            <p:spPr>
              <a:xfrm>
                <a:off x="4131800" y="3935575"/>
                <a:ext cx="503300" cy="503275"/>
              </a:xfrm>
              <a:custGeom>
                <a:avLst/>
                <a:gdLst/>
                <a:ahLst/>
                <a:cxnLst/>
                <a:rect l="l" t="t" r="r" b="b"/>
                <a:pathLst>
                  <a:path w="20132" h="20131" extrusionOk="0">
                    <a:moveTo>
                      <a:pt x="10066" y="1"/>
                    </a:moveTo>
                    <a:cubicBezTo>
                      <a:pt x="4507" y="1"/>
                      <a:pt x="0" y="4507"/>
                      <a:pt x="0" y="10066"/>
                    </a:cubicBezTo>
                    <a:cubicBezTo>
                      <a:pt x="0" y="11534"/>
                      <a:pt x="315" y="12930"/>
                      <a:pt x="881" y="14186"/>
                    </a:cubicBezTo>
                    <a:cubicBezTo>
                      <a:pt x="2455" y="17692"/>
                      <a:pt x="5975" y="20131"/>
                      <a:pt x="10066" y="20131"/>
                    </a:cubicBezTo>
                    <a:cubicBezTo>
                      <a:pt x="10309" y="20131"/>
                      <a:pt x="10552" y="20123"/>
                      <a:pt x="10792" y="20105"/>
                    </a:cubicBezTo>
                    <a:cubicBezTo>
                      <a:pt x="16012" y="19735"/>
                      <a:pt x="20131" y="15382"/>
                      <a:pt x="20131" y="10066"/>
                    </a:cubicBezTo>
                    <a:cubicBezTo>
                      <a:pt x="20131" y="4507"/>
                      <a:pt x="15626" y="1"/>
                      <a:pt x="10066"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4"/>
              <p:cNvSpPr/>
              <p:nvPr/>
            </p:nvSpPr>
            <p:spPr>
              <a:xfrm>
                <a:off x="4168025" y="3971800"/>
                <a:ext cx="430875" cy="430875"/>
              </a:xfrm>
              <a:custGeom>
                <a:avLst/>
                <a:gdLst/>
                <a:ahLst/>
                <a:cxnLst/>
                <a:rect l="l" t="t" r="r" b="b"/>
                <a:pathLst>
                  <a:path w="17235" h="17235" extrusionOk="0">
                    <a:moveTo>
                      <a:pt x="8617" y="1"/>
                    </a:moveTo>
                    <a:cubicBezTo>
                      <a:pt x="3866" y="1"/>
                      <a:pt x="0" y="3865"/>
                      <a:pt x="0" y="8617"/>
                    </a:cubicBezTo>
                    <a:cubicBezTo>
                      <a:pt x="0" y="13368"/>
                      <a:pt x="3866" y="17234"/>
                      <a:pt x="8617" y="17234"/>
                    </a:cubicBezTo>
                    <a:cubicBezTo>
                      <a:pt x="13369" y="17234"/>
                      <a:pt x="17235" y="13368"/>
                      <a:pt x="17235" y="8617"/>
                    </a:cubicBezTo>
                    <a:cubicBezTo>
                      <a:pt x="17235" y="3865"/>
                      <a:pt x="13369" y="1"/>
                      <a:pt x="861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4"/>
              <p:cNvSpPr/>
              <p:nvPr/>
            </p:nvSpPr>
            <p:spPr>
              <a:xfrm>
                <a:off x="4347000" y="4047750"/>
                <a:ext cx="202025" cy="72900"/>
              </a:xfrm>
              <a:custGeom>
                <a:avLst/>
                <a:gdLst/>
                <a:ahLst/>
                <a:cxnLst/>
                <a:rect l="l" t="t" r="r" b="b"/>
                <a:pathLst>
                  <a:path w="8081" h="2916" extrusionOk="0">
                    <a:moveTo>
                      <a:pt x="1325" y="0"/>
                    </a:moveTo>
                    <a:lnTo>
                      <a:pt x="1325" y="7"/>
                    </a:lnTo>
                    <a:cubicBezTo>
                      <a:pt x="583" y="75"/>
                      <a:pt x="1" y="698"/>
                      <a:pt x="1" y="1458"/>
                    </a:cubicBezTo>
                    <a:cubicBezTo>
                      <a:pt x="1" y="2218"/>
                      <a:pt x="583" y="2841"/>
                      <a:pt x="1325" y="2909"/>
                    </a:cubicBezTo>
                    <a:lnTo>
                      <a:pt x="1325" y="2916"/>
                    </a:lnTo>
                    <a:lnTo>
                      <a:pt x="8081" y="2916"/>
                    </a:lnTo>
                    <a:lnTo>
                      <a:pt x="8081" y="0"/>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4"/>
              <p:cNvSpPr/>
              <p:nvPr/>
            </p:nvSpPr>
            <p:spPr>
              <a:xfrm>
                <a:off x="4512550" y="4047750"/>
                <a:ext cx="72925" cy="72900"/>
              </a:xfrm>
              <a:custGeom>
                <a:avLst/>
                <a:gdLst/>
                <a:ahLst/>
                <a:cxnLst/>
                <a:rect l="l" t="t" r="r" b="b"/>
                <a:pathLst>
                  <a:path w="2917" h="2916" extrusionOk="0">
                    <a:moveTo>
                      <a:pt x="1459" y="0"/>
                    </a:moveTo>
                    <a:cubicBezTo>
                      <a:pt x="653" y="0"/>
                      <a:pt x="1" y="653"/>
                      <a:pt x="1" y="1458"/>
                    </a:cubicBezTo>
                    <a:cubicBezTo>
                      <a:pt x="1" y="2263"/>
                      <a:pt x="653" y="2916"/>
                      <a:pt x="1459" y="2916"/>
                    </a:cubicBezTo>
                    <a:cubicBezTo>
                      <a:pt x="2263" y="2916"/>
                      <a:pt x="2916" y="2263"/>
                      <a:pt x="2916" y="1458"/>
                    </a:cubicBezTo>
                    <a:cubicBezTo>
                      <a:pt x="2916" y="653"/>
                      <a:pt x="2263" y="0"/>
                      <a:pt x="1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4"/>
              <p:cNvSpPr/>
              <p:nvPr/>
            </p:nvSpPr>
            <p:spPr>
              <a:xfrm>
                <a:off x="4347000" y="4253800"/>
                <a:ext cx="202025" cy="72900"/>
              </a:xfrm>
              <a:custGeom>
                <a:avLst/>
                <a:gdLst/>
                <a:ahLst/>
                <a:cxnLst/>
                <a:rect l="l" t="t" r="r" b="b"/>
                <a:pathLst>
                  <a:path w="8081" h="2916" extrusionOk="0">
                    <a:moveTo>
                      <a:pt x="1325" y="1"/>
                    </a:moveTo>
                    <a:lnTo>
                      <a:pt x="1325" y="7"/>
                    </a:lnTo>
                    <a:cubicBezTo>
                      <a:pt x="583" y="74"/>
                      <a:pt x="1" y="698"/>
                      <a:pt x="1" y="1457"/>
                    </a:cubicBezTo>
                    <a:cubicBezTo>
                      <a:pt x="1" y="2219"/>
                      <a:pt x="583" y="2842"/>
                      <a:pt x="1325" y="2908"/>
                    </a:cubicBezTo>
                    <a:lnTo>
                      <a:pt x="1325" y="2915"/>
                    </a:lnTo>
                    <a:lnTo>
                      <a:pt x="8081" y="2915"/>
                    </a:lnTo>
                    <a:lnTo>
                      <a:pt x="8081"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4"/>
              <p:cNvSpPr/>
              <p:nvPr/>
            </p:nvSpPr>
            <p:spPr>
              <a:xfrm>
                <a:off x="4512550" y="4253800"/>
                <a:ext cx="72925" cy="72900"/>
              </a:xfrm>
              <a:custGeom>
                <a:avLst/>
                <a:gdLst/>
                <a:ahLst/>
                <a:cxnLst/>
                <a:rect l="l" t="t" r="r" b="b"/>
                <a:pathLst>
                  <a:path w="2917" h="2916" extrusionOk="0">
                    <a:moveTo>
                      <a:pt x="1459" y="1"/>
                    </a:moveTo>
                    <a:cubicBezTo>
                      <a:pt x="653" y="1"/>
                      <a:pt x="1" y="653"/>
                      <a:pt x="1" y="1457"/>
                    </a:cubicBezTo>
                    <a:cubicBezTo>
                      <a:pt x="1" y="2263"/>
                      <a:pt x="653" y="2915"/>
                      <a:pt x="1459" y="2915"/>
                    </a:cubicBezTo>
                    <a:cubicBezTo>
                      <a:pt x="2263" y="2915"/>
                      <a:pt x="2916" y="2263"/>
                      <a:pt x="2916" y="1457"/>
                    </a:cubicBezTo>
                    <a:cubicBezTo>
                      <a:pt x="2916" y="653"/>
                      <a:pt x="2263" y="1"/>
                      <a:pt x="1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4"/>
              <p:cNvSpPr/>
              <p:nvPr/>
            </p:nvSpPr>
            <p:spPr>
              <a:xfrm>
                <a:off x="3712050" y="4290225"/>
                <a:ext cx="671425" cy="148625"/>
              </a:xfrm>
              <a:custGeom>
                <a:avLst/>
                <a:gdLst/>
                <a:ahLst/>
                <a:cxnLst/>
                <a:rect l="l" t="t" r="r" b="b"/>
                <a:pathLst>
                  <a:path w="26857" h="5945" extrusionOk="0">
                    <a:moveTo>
                      <a:pt x="1" y="0"/>
                    </a:moveTo>
                    <a:cubicBezTo>
                      <a:pt x="1575" y="3506"/>
                      <a:pt x="5095" y="5945"/>
                      <a:pt x="9185" y="5945"/>
                    </a:cubicBezTo>
                    <a:lnTo>
                      <a:pt x="26856" y="5945"/>
                    </a:lnTo>
                    <a:cubicBezTo>
                      <a:pt x="22765" y="5945"/>
                      <a:pt x="19245" y="3506"/>
                      <a:pt x="17671" y="0"/>
                    </a:cubicBezTo>
                    <a:close/>
                  </a:path>
                </a:pathLst>
              </a:custGeom>
              <a:solidFill>
                <a:srgbClr val="484C69">
                  <a:alpha val="364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39" name="Google Shape;2639;p54"/>
            <p:cNvSpPr/>
            <p:nvPr/>
          </p:nvSpPr>
          <p:spPr>
            <a:xfrm>
              <a:off x="2366560" y="3782395"/>
              <a:ext cx="998600" cy="314625"/>
            </a:xfrm>
            <a:custGeom>
              <a:avLst/>
              <a:gdLst/>
              <a:ahLst/>
              <a:cxnLst/>
              <a:rect l="l" t="t" r="r" b="b"/>
              <a:pathLst>
                <a:path w="39944" h="12585" extrusionOk="0">
                  <a:moveTo>
                    <a:pt x="0" y="12585"/>
                  </a:moveTo>
                  <a:lnTo>
                    <a:pt x="12585" y="0"/>
                  </a:lnTo>
                  <a:lnTo>
                    <a:pt x="39944" y="0"/>
                  </a:lnTo>
                </a:path>
              </a:pathLst>
            </a:custGeom>
            <a:noFill/>
            <a:ln w="28575" cap="flat" cmpd="sng">
              <a:solidFill>
                <a:schemeClr val="lt2"/>
              </a:solidFill>
              <a:prstDash val="solid"/>
              <a:round/>
              <a:headEnd type="none" w="med" len="med"/>
              <a:tailEnd type="none" w="med" len="med"/>
            </a:ln>
          </p:spPr>
        </p:sp>
        <p:sp>
          <p:nvSpPr>
            <p:cNvPr id="2640" name="Google Shape;2640;p54"/>
            <p:cNvSpPr/>
            <p:nvPr/>
          </p:nvSpPr>
          <p:spPr>
            <a:xfrm>
              <a:off x="2681190" y="3467770"/>
              <a:ext cx="998600" cy="314625"/>
            </a:xfrm>
            <a:custGeom>
              <a:avLst/>
              <a:gdLst/>
              <a:ahLst/>
              <a:cxnLst/>
              <a:rect l="l" t="t" r="r" b="b"/>
              <a:pathLst>
                <a:path w="39944" h="12585" extrusionOk="0">
                  <a:moveTo>
                    <a:pt x="0" y="12585"/>
                  </a:moveTo>
                  <a:lnTo>
                    <a:pt x="12585" y="0"/>
                  </a:lnTo>
                  <a:lnTo>
                    <a:pt x="39944" y="0"/>
                  </a:lnTo>
                </a:path>
              </a:pathLst>
            </a:custGeom>
            <a:noFill/>
            <a:ln w="28575" cap="flat" cmpd="sng">
              <a:solidFill>
                <a:schemeClr val="lt2"/>
              </a:solidFill>
              <a:prstDash val="solid"/>
              <a:round/>
              <a:headEnd type="none" w="med" len="med"/>
              <a:tailEnd type="none" w="med" len="med"/>
            </a:ln>
          </p:spPr>
        </p:sp>
        <p:sp>
          <p:nvSpPr>
            <p:cNvPr id="2641" name="Google Shape;2641;p54"/>
            <p:cNvSpPr/>
            <p:nvPr/>
          </p:nvSpPr>
          <p:spPr>
            <a:xfrm>
              <a:off x="3679790" y="3422445"/>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4"/>
            <p:cNvSpPr/>
            <p:nvPr/>
          </p:nvSpPr>
          <p:spPr>
            <a:xfrm>
              <a:off x="3365140" y="3730235"/>
              <a:ext cx="102600" cy="102600"/>
            </a:xfrm>
            <a:prstGeom prst="ellipse">
              <a:avLst/>
            </a:prstGeom>
            <a:solidFill>
              <a:schemeClr val="lt1"/>
            </a:solidFill>
            <a:ln w="28575"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 name="TextBox 10">
            <a:extLst>
              <a:ext uri="{FF2B5EF4-FFF2-40B4-BE49-F238E27FC236}">
                <a16:creationId xmlns:a16="http://schemas.microsoft.com/office/drawing/2014/main" id="{158FA61F-A911-835B-BE02-8055D03FA2CE}"/>
              </a:ext>
            </a:extLst>
          </p:cNvPr>
          <p:cNvSpPr txBox="1"/>
          <p:nvPr/>
        </p:nvSpPr>
        <p:spPr>
          <a:xfrm>
            <a:off x="1401196" y="944117"/>
            <a:ext cx="6341608" cy="3647152"/>
          </a:xfrm>
          <a:prstGeom prst="rect">
            <a:avLst/>
          </a:prstGeom>
          <a:noFill/>
        </p:spPr>
        <p:txBody>
          <a:bodyPr wrap="square">
            <a:spAutoFit/>
          </a:bodyPr>
          <a:lstStyle/>
          <a:p>
            <a:pPr marL="0" marR="0" algn="just">
              <a:spcBef>
                <a:spcPts val="1200"/>
              </a:spcBef>
              <a:spcAft>
                <a:spcPts val="600"/>
              </a:spcAft>
            </a:pPr>
            <a:r>
              <a:rPr lang="en-SG" sz="1400" i="1" u="sng">
                <a:solidFill>
                  <a:schemeClr val="tx1"/>
                </a:solidFill>
                <a:effectLst/>
                <a:latin typeface="+mn-lt"/>
                <a:ea typeface="Times New Roman" panose="02020603050405020304" pitchFamily="18" charset="0"/>
                <a:cs typeface="Times New Roman" panose="02020603050405020304" pitchFamily="18" charset="0"/>
              </a:rPr>
              <a:t>a) Name (tên hệ thống):</a:t>
            </a:r>
            <a:r>
              <a:rPr lang="en-SG" sz="1400" u="sng">
                <a:solidFill>
                  <a:schemeClr val="tx1"/>
                </a:solidFill>
                <a:effectLst/>
                <a:latin typeface="+mn-lt"/>
                <a:ea typeface="Times New Roman" panose="02020603050405020304" pitchFamily="18" charset="0"/>
                <a:cs typeface="Times New Roman" panose="02020603050405020304" pitchFamily="18" charset="0"/>
              </a:rPr>
              <a:t> </a:t>
            </a:r>
            <a:r>
              <a:rPr lang="en-SG" sz="1400">
                <a:solidFill>
                  <a:schemeClr val="tx1"/>
                </a:solidFill>
                <a:effectLst/>
                <a:latin typeface="+mn-lt"/>
                <a:ea typeface="Times New Roman" panose="02020603050405020304" pitchFamily="18" charset="0"/>
                <a:cs typeface="Times New Roman" panose="02020603050405020304" pitchFamily="18" charset="0"/>
              </a:rPr>
              <a:t>Hệ thống cửa mật khẩu cho căn hộ hoặc chung cư.</a:t>
            </a:r>
            <a:endParaRPr lang="en-US" sz="1400">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400" i="1" u="sng">
                <a:solidFill>
                  <a:schemeClr val="tx1"/>
                </a:solidFill>
                <a:effectLst/>
                <a:latin typeface="+mn-lt"/>
                <a:ea typeface="Times New Roman" panose="02020603050405020304" pitchFamily="18" charset="0"/>
                <a:cs typeface="Times New Roman" panose="02020603050405020304" pitchFamily="18" charset="0"/>
              </a:rPr>
              <a:t>b) Purpose (nục đích):</a:t>
            </a:r>
            <a:endParaRPr lang="en-US" sz="1400" u="sng">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400">
                <a:solidFill>
                  <a:schemeClr val="tx1"/>
                </a:solidFill>
                <a:effectLst/>
                <a:latin typeface="+mn-lt"/>
                <a:ea typeface="Times New Roman" panose="02020603050405020304" pitchFamily="18" charset="0"/>
                <a:cs typeface="Times New Roman" panose="02020603050405020304" pitchFamily="18" charset="0"/>
              </a:rPr>
              <a:t>        	- Hệ thống đóng vai trò là một giải pháp bảo mật thứ hai cho cánh cửa cùng chìa và ổ khóa truyền thống.</a:t>
            </a:r>
            <a:endParaRPr lang="en-US" sz="1400">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400">
                <a:solidFill>
                  <a:schemeClr val="tx1"/>
                </a:solidFill>
                <a:effectLst/>
                <a:latin typeface="+mn-lt"/>
                <a:ea typeface="Times New Roman" panose="02020603050405020304" pitchFamily="18" charset="0"/>
                <a:cs typeface="Times New Roman" panose="02020603050405020304" pitchFamily="18" charset="0"/>
              </a:rPr>
              <a:t>        	- Đồng hồ thời gian thực.</a:t>
            </a:r>
            <a:endParaRPr lang="en-US" sz="1400">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400">
                <a:solidFill>
                  <a:schemeClr val="tx1"/>
                </a:solidFill>
                <a:effectLst/>
                <a:latin typeface="+mn-lt"/>
                <a:ea typeface="Times New Roman" panose="02020603050405020304" pitchFamily="18" charset="0"/>
                <a:cs typeface="Times New Roman" panose="02020603050405020304" pitchFamily="18" charset="0"/>
              </a:rPr>
              <a:t> </a:t>
            </a:r>
            <a:r>
              <a:rPr lang="en-SG" sz="1400" i="1" u="sng">
                <a:solidFill>
                  <a:schemeClr val="tx1"/>
                </a:solidFill>
                <a:effectLst/>
                <a:latin typeface="+mn-lt"/>
                <a:ea typeface="Times New Roman" panose="02020603050405020304" pitchFamily="18" charset="0"/>
                <a:cs typeface="Times New Roman" panose="02020603050405020304" pitchFamily="18" charset="0"/>
              </a:rPr>
              <a:t>c) Input (ngõ vào):</a:t>
            </a:r>
            <a:endParaRPr lang="en-US" sz="1400" u="sng">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400">
                <a:solidFill>
                  <a:schemeClr val="tx1"/>
                </a:solidFill>
                <a:effectLst/>
                <a:latin typeface="+mn-lt"/>
                <a:ea typeface="Times New Roman" panose="02020603050405020304" pitchFamily="18" charset="0"/>
                <a:cs typeface="Times New Roman" panose="02020603050405020304" pitchFamily="18" charset="0"/>
              </a:rPr>
              <a:t>        	- 12 phím bấm từ Keypad.</a:t>
            </a:r>
            <a:endParaRPr lang="en-US" sz="1400">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400">
                <a:solidFill>
                  <a:schemeClr val="tx1"/>
                </a:solidFill>
                <a:effectLst/>
                <a:latin typeface="+mn-lt"/>
                <a:ea typeface="Times New Roman" panose="02020603050405020304" pitchFamily="18" charset="0"/>
                <a:cs typeface="Times New Roman" panose="02020603050405020304" pitchFamily="18" charset="0"/>
              </a:rPr>
              <a:t>        	- Nút bấm.</a:t>
            </a:r>
            <a:endParaRPr lang="en-US" sz="1400">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400">
                <a:solidFill>
                  <a:schemeClr val="tx1"/>
                </a:solidFill>
                <a:effectLst/>
                <a:latin typeface="+mn-lt"/>
                <a:ea typeface="Times New Roman" panose="02020603050405020304" pitchFamily="18" charset="0"/>
                <a:cs typeface="Times New Roman" panose="02020603050405020304" pitchFamily="18" charset="0"/>
              </a:rPr>
              <a:t>        	- Ngõ vào lập trình.</a:t>
            </a:r>
            <a:endParaRPr lang="en-US" sz="1400">
              <a:solidFill>
                <a:schemeClr val="tx1"/>
              </a:solidFill>
              <a:effectLst/>
              <a:latin typeface="+mn-lt"/>
              <a:ea typeface="Calibri" panose="020F0502020204030204" pitchFamily="34" charset="0"/>
              <a:cs typeface="Times New Roman" panose="02020603050405020304" pitchFamily="18" charset="0"/>
            </a:endParaRPr>
          </a:p>
        </p:txBody>
      </p:sp>
      <p:sp>
        <p:nvSpPr>
          <p:cNvPr id="12" name="Google Shape;1508;p40">
            <a:extLst>
              <a:ext uri="{FF2B5EF4-FFF2-40B4-BE49-F238E27FC236}">
                <a16:creationId xmlns:a16="http://schemas.microsoft.com/office/drawing/2014/main" id="{56AA16F7-1749-66BA-5631-014EBD60E4BC}"/>
              </a:ext>
            </a:extLst>
          </p:cNvPr>
          <p:cNvSpPr txBox="1">
            <a:spLocks noGrp="1"/>
          </p:cNvSpPr>
          <p:nvPr>
            <p:ph type="title"/>
          </p:nvPr>
        </p:nvSpPr>
        <p:spPr>
          <a:xfrm>
            <a:off x="720000" y="371417"/>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2800" b="1">
                <a:latin typeface="+mn-lt"/>
              </a:rPr>
              <a:t>Đặc tả thiết kế</a:t>
            </a:r>
            <a:endParaRPr sz="2800" b="1">
              <a:latin typeface="+mn-lt"/>
            </a:endParaRPr>
          </a:p>
        </p:txBody>
      </p:sp>
      <p:sp>
        <p:nvSpPr>
          <p:cNvPr id="2" name="TextBox 1">
            <a:extLst>
              <a:ext uri="{FF2B5EF4-FFF2-40B4-BE49-F238E27FC236}">
                <a16:creationId xmlns:a16="http://schemas.microsoft.com/office/drawing/2014/main" id="{5DF80A7D-F83B-27CB-BACB-417952CFA969}"/>
              </a:ext>
            </a:extLst>
          </p:cNvPr>
          <p:cNvSpPr txBox="1"/>
          <p:nvPr/>
        </p:nvSpPr>
        <p:spPr>
          <a:xfrm>
            <a:off x="8679379" y="4835723"/>
            <a:ext cx="383438" cy="307777"/>
          </a:xfrm>
          <a:prstGeom prst="rect">
            <a:avLst/>
          </a:prstGeom>
          <a:noFill/>
        </p:spPr>
        <p:txBody>
          <a:bodyPr wrap="none" rtlCol="0">
            <a:spAutoFit/>
          </a:bodyPr>
          <a:lstStyle/>
          <a:p>
            <a:r>
              <a:rPr lang="en-US"/>
              <a:t>04</a:t>
            </a:r>
          </a:p>
        </p:txBody>
      </p:sp>
    </p:spTree>
    <p:extLst>
      <p:ext uri="{BB962C8B-B14F-4D97-AF65-F5344CB8AC3E}">
        <p14:creationId xmlns:p14="http://schemas.microsoft.com/office/powerpoint/2010/main" val="38196713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56">
          <a:extLst>
            <a:ext uri="{FF2B5EF4-FFF2-40B4-BE49-F238E27FC236}">
              <a16:creationId xmlns:a16="http://schemas.microsoft.com/office/drawing/2014/main" id="{64FADB5E-41FD-D03C-7397-C0F0C7DA3EA6}"/>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100D8F4D-5C8B-F8F9-5E12-090FBCD5A072}"/>
              </a:ext>
            </a:extLst>
          </p:cNvPr>
          <p:cNvSpPr txBox="1"/>
          <p:nvPr/>
        </p:nvSpPr>
        <p:spPr>
          <a:xfrm>
            <a:off x="28575" y="342186"/>
            <a:ext cx="9086850" cy="4801314"/>
          </a:xfrm>
          <a:prstGeom prst="rect">
            <a:avLst/>
          </a:prstGeom>
          <a:noFill/>
        </p:spPr>
        <p:txBody>
          <a:bodyPr wrap="square">
            <a:spAutoFit/>
          </a:bodyPr>
          <a:lstStyle/>
          <a:p>
            <a:pPr marL="0" marR="0" algn="just">
              <a:spcBef>
                <a:spcPts val="1200"/>
              </a:spcBef>
              <a:spcAft>
                <a:spcPts val="600"/>
              </a:spcAft>
            </a:pPr>
            <a:r>
              <a:rPr lang="en-SG" sz="1300" i="1" u="sng">
                <a:solidFill>
                  <a:schemeClr val="tx1"/>
                </a:solidFill>
                <a:effectLst/>
                <a:latin typeface="+mn-lt"/>
                <a:ea typeface="Times New Roman" panose="02020603050405020304" pitchFamily="18" charset="0"/>
                <a:cs typeface="Times New Roman" panose="02020603050405020304" pitchFamily="18" charset="0"/>
              </a:rPr>
              <a:t>d) Output (ngõ ra):</a:t>
            </a:r>
            <a:endParaRPr lang="en-US" sz="1300" u="sng">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300" i="1">
                <a:solidFill>
                  <a:schemeClr val="tx1"/>
                </a:solidFill>
                <a:effectLst/>
                <a:latin typeface="+mn-lt"/>
                <a:ea typeface="Times New Roman" panose="02020603050405020304" pitchFamily="18" charset="0"/>
                <a:cs typeface="Times New Roman" panose="02020603050405020304" pitchFamily="18" charset="0"/>
              </a:rPr>
              <a:t>        	</a:t>
            </a:r>
            <a:r>
              <a:rPr lang="en-SG" sz="1300">
                <a:solidFill>
                  <a:schemeClr val="tx1"/>
                </a:solidFill>
                <a:effectLst/>
                <a:latin typeface="+mn-lt"/>
                <a:ea typeface="Times New Roman" panose="02020603050405020304" pitchFamily="18" charset="0"/>
                <a:cs typeface="Times New Roman" panose="02020603050405020304" pitchFamily="18" charset="0"/>
              </a:rPr>
              <a:t>- Màn hình LCD 16x2.</a:t>
            </a:r>
            <a:endParaRPr lang="en-US" sz="1300">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300">
                <a:solidFill>
                  <a:schemeClr val="tx1"/>
                </a:solidFill>
                <a:effectLst/>
                <a:latin typeface="+mn-lt"/>
                <a:ea typeface="Times New Roman" panose="02020603050405020304" pitchFamily="18" charset="0"/>
                <a:cs typeface="Times New Roman" panose="02020603050405020304" pitchFamily="18" charset="0"/>
              </a:rPr>
              <a:t>        	- Relay điều khiển bật tắt</a:t>
            </a:r>
            <a:r>
              <a:rPr lang="en-SG" sz="1300">
                <a:solidFill>
                  <a:schemeClr val="tx1"/>
                </a:solidFill>
                <a:latin typeface="+mn-lt"/>
                <a:ea typeface="Times New Roman" panose="02020603050405020304" pitchFamily="18" charset="0"/>
                <a:cs typeface="Times New Roman" panose="02020603050405020304" pitchFamily="18" charset="0"/>
              </a:rPr>
              <a:t>.</a:t>
            </a:r>
          </a:p>
          <a:p>
            <a:pPr marL="0" marR="0" algn="just">
              <a:spcBef>
                <a:spcPts val="1200"/>
              </a:spcBef>
              <a:spcAft>
                <a:spcPts val="600"/>
              </a:spcAft>
            </a:pPr>
            <a:r>
              <a:rPr lang="en-SG" sz="1300">
                <a:solidFill>
                  <a:schemeClr val="tx1"/>
                </a:solidFill>
                <a:effectLst/>
                <a:latin typeface="+mn-lt"/>
                <a:ea typeface="Calibri" panose="020F0502020204030204" pitchFamily="34" charset="0"/>
                <a:cs typeface="Times New Roman" panose="02020603050405020304" pitchFamily="18" charset="0"/>
              </a:rPr>
              <a:t>	- Khóa điện mở cửa</a:t>
            </a:r>
          </a:p>
          <a:p>
            <a:pPr marL="0" marR="0" algn="just">
              <a:spcBef>
                <a:spcPts val="1200"/>
              </a:spcBef>
              <a:spcAft>
                <a:spcPts val="600"/>
              </a:spcAft>
            </a:pPr>
            <a:r>
              <a:rPr lang="en-US" sz="1300">
                <a:solidFill>
                  <a:schemeClr val="tx1"/>
                </a:solidFill>
                <a:effectLst/>
                <a:latin typeface="+mn-lt"/>
                <a:ea typeface="Calibri" panose="020F0502020204030204" pitchFamily="34" charset="0"/>
                <a:cs typeface="Times New Roman" panose="02020603050405020304" pitchFamily="18" charset="0"/>
              </a:rPr>
              <a:t>	- Còi báo động</a:t>
            </a:r>
          </a:p>
          <a:p>
            <a:pPr marL="0" marR="0" algn="just">
              <a:spcBef>
                <a:spcPts val="1200"/>
              </a:spcBef>
              <a:spcAft>
                <a:spcPts val="600"/>
              </a:spcAft>
            </a:pPr>
            <a:r>
              <a:rPr lang="en-SG" sz="1300">
                <a:solidFill>
                  <a:schemeClr val="tx1"/>
                </a:solidFill>
                <a:effectLst/>
                <a:latin typeface="+mn-lt"/>
                <a:ea typeface="Times New Roman" panose="02020603050405020304" pitchFamily="18" charset="0"/>
                <a:cs typeface="Times New Roman" panose="02020603050405020304" pitchFamily="18" charset="0"/>
              </a:rPr>
              <a:t>                    - Đèn LED: báo nguồn.</a:t>
            </a:r>
            <a:endParaRPr lang="en-US" sz="1300">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300" i="1" u="sng">
                <a:solidFill>
                  <a:schemeClr val="tx1"/>
                </a:solidFill>
                <a:effectLst/>
                <a:latin typeface="+mn-lt"/>
                <a:ea typeface="Times New Roman" panose="02020603050405020304" pitchFamily="18" charset="0"/>
                <a:cs typeface="Times New Roman" panose="02020603050405020304" pitchFamily="18" charset="0"/>
              </a:rPr>
              <a:t>e) Use case (</a:t>
            </a:r>
            <a:r>
              <a:rPr lang="en-SG" sz="1300" i="1" u="sng">
                <a:solidFill>
                  <a:schemeClr val="tx1"/>
                </a:solidFill>
                <a:latin typeface="+mn-lt"/>
                <a:ea typeface="Times New Roman" panose="02020603050405020304" pitchFamily="18" charset="0"/>
                <a:cs typeface="Times New Roman" panose="02020603050405020304" pitchFamily="18" charset="0"/>
              </a:rPr>
              <a:t>t</a:t>
            </a:r>
            <a:r>
              <a:rPr lang="en-SG" sz="1300" i="1" u="sng">
                <a:solidFill>
                  <a:schemeClr val="tx1"/>
                </a:solidFill>
                <a:effectLst/>
                <a:latin typeface="+mn-lt"/>
                <a:ea typeface="Times New Roman" panose="02020603050405020304" pitchFamily="18" charset="0"/>
                <a:cs typeface="Times New Roman" panose="02020603050405020304" pitchFamily="18" charset="0"/>
              </a:rPr>
              <a:t>rường hợp sử dụng):</a:t>
            </a:r>
            <a:r>
              <a:rPr lang="en-SG" sz="1300" u="sng">
                <a:solidFill>
                  <a:schemeClr val="tx1"/>
                </a:solidFill>
                <a:effectLst/>
                <a:latin typeface="+mn-lt"/>
                <a:ea typeface="Times New Roman" panose="02020603050405020304" pitchFamily="18" charset="0"/>
                <a:cs typeface="Times New Roman" panose="02020603050405020304" pitchFamily="18" charset="0"/>
              </a:rPr>
              <a:t> </a:t>
            </a:r>
            <a:r>
              <a:rPr lang="en-SG" sz="1300">
                <a:solidFill>
                  <a:schemeClr val="tx1"/>
                </a:solidFill>
                <a:effectLst/>
                <a:latin typeface="+mn-lt"/>
                <a:ea typeface="Times New Roman" panose="02020603050405020304" pitchFamily="18" charset="0"/>
                <a:cs typeface="Times New Roman" panose="02020603050405020304" pitchFamily="18" charset="0"/>
              </a:rPr>
              <a:t>Chuyển đổi giữa các trạng thái bằng nút bấm (ngoại trừ Suspended mode).</a:t>
            </a:r>
            <a:endParaRPr lang="en-US" sz="1300">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300" i="1" u="sng">
                <a:solidFill>
                  <a:schemeClr val="tx1"/>
                </a:solidFill>
                <a:effectLst/>
                <a:latin typeface="+mn-lt"/>
                <a:ea typeface="Times New Roman" panose="02020603050405020304" pitchFamily="18" charset="0"/>
                <a:cs typeface="Times New Roman" panose="02020603050405020304" pitchFamily="18" charset="0"/>
              </a:rPr>
              <a:t>f) Function (chức năng):</a:t>
            </a:r>
            <a:endParaRPr lang="en-US" sz="1300" u="sng">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300">
                <a:solidFill>
                  <a:schemeClr val="tx1"/>
                </a:solidFill>
                <a:effectLst/>
                <a:latin typeface="+mn-lt"/>
                <a:ea typeface="Times New Roman" panose="02020603050405020304" pitchFamily="18" charset="0"/>
                <a:cs typeface="Times New Roman" panose="02020603050405020304" pitchFamily="18" charset="0"/>
              </a:rPr>
              <a:t>        	- Khóa cửa, nhập mật khẩu đúng</a:t>
            </a:r>
            <a:r>
              <a:rPr lang="en-US" sz="1300">
                <a:solidFill>
                  <a:schemeClr val="tx1"/>
                </a:solidFill>
                <a:effectLst/>
                <a:latin typeface="+mn-lt"/>
                <a:ea typeface="Times New Roman" panose="02020603050405020304" pitchFamily="18" charset="0"/>
                <a:cs typeface="Times New Roman" panose="02020603050405020304" pitchFamily="18" charset="0"/>
              </a:rPr>
              <a:t> hoặc quét thẻ đúng</a:t>
            </a:r>
            <a:r>
              <a:rPr lang="en-SG" sz="1300">
                <a:solidFill>
                  <a:schemeClr val="tx1"/>
                </a:solidFill>
                <a:effectLst/>
                <a:latin typeface="+mn-lt"/>
                <a:ea typeface="Times New Roman" panose="02020603050405020304" pitchFamily="18" charset="0"/>
                <a:cs typeface="Times New Roman" panose="02020603050405020304" pitchFamily="18" charset="0"/>
              </a:rPr>
              <a:t> cửa sẽ mở, nhập sai 3 lần sẽ không cho nhập mật khẩu trong khoảng thời gian cụ thể.</a:t>
            </a:r>
            <a:endParaRPr lang="en-US" sz="1300">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300">
                <a:solidFill>
                  <a:schemeClr val="tx1"/>
                </a:solidFill>
                <a:effectLst/>
                <a:latin typeface="+mn-lt"/>
                <a:ea typeface="Times New Roman" panose="02020603050405020304" pitchFamily="18" charset="0"/>
                <a:cs typeface="Times New Roman" panose="02020603050405020304" pitchFamily="18" charset="0"/>
              </a:rPr>
              <a:t>        	- Hiển thị dữ liệu lên  LCD 16x2</a:t>
            </a:r>
            <a:r>
              <a:rPr lang="en-US" sz="1300">
                <a:solidFill>
                  <a:schemeClr val="tx1"/>
                </a:solidFill>
                <a:effectLst/>
                <a:latin typeface="+mn-lt"/>
                <a:ea typeface="Times New Roman" panose="02020603050405020304" pitchFamily="18" charset="0"/>
                <a:cs typeface="Times New Roman" panose="02020603050405020304" pitchFamily="18" charset="0"/>
              </a:rPr>
              <a:t> về mật khẩu và các thông báo khi nhập đúng, sai.</a:t>
            </a:r>
            <a:endParaRPr lang="en-US" sz="1300">
              <a:solidFill>
                <a:schemeClr val="tx1"/>
              </a:solidFill>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300">
                <a:solidFill>
                  <a:schemeClr val="tx1"/>
                </a:solidFill>
                <a:effectLst/>
                <a:latin typeface="+mn-lt"/>
                <a:ea typeface="Times New Roman" panose="02020603050405020304" pitchFamily="18" charset="0"/>
                <a:cs typeface="Times New Roman" panose="02020603050405020304" pitchFamily="18" charset="0"/>
              </a:rPr>
              <a:t> </a:t>
            </a:r>
            <a:endParaRPr lang="en-US" sz="1300" u="sng">
              <a:solidFill>
                <a:schemeClr val="tx1"/>
              </a:solidFill>
              <a:effectLst/>
              <a:latin typeface="+mn-lt"/>
              <a:ea typeface="Calibri" panose="020F0502020204030204" pitchFamily="34" charset="0"/>
              <a:cs typeface="Times New Roman" panose="02020603050405020304" pitchFamily="18" charset="0"/>
            </a:endParaRPr>
          </a:p>
        </p:txBody>
      </p:sp>
      <p:sp>
        <p:nvSpPr>
          <p:cNvPr id="2" name="TextBox 1">
            <a:extLst>
              <a:ext uri="{FF2B5EF4-FFF2-40B4-BE49-F238E27FC236}">
                <a16:creationId xmlns:a16="http://schemas.microsoft.com/office/drawing/2014/main" id="{7D98F045-482B-A85C-435A-400461E3075E}"/>
              </a:ext>
            </a:extLst>
          </p:cNvPr>
          <p:cNvSpPr txBox="1"/>
          <p:nvPr/>
        </p:nvSpPr>
        <p:spPr>
          <a:xfrm>
            <a:off x="8679379" y="4835723"/>
            <a:ext cx="383438" cy="307777"/>
          </a:xfrm>
          <a:prstGeom prst="rect">
            <a:avLst/>
          </a:prstGeom>
          <a:noFill/>
        </p:spPr>
        <p:txBody>
          <a:bodyPr wrap="none" rtlCol="0">
            <a:spAutoFit/>
          </a:bodyPr>
          <a:lstStyle/>
          <a:p>
            <a:r>
              <a:rPr lang="en-US"/>
              <a:t>05</a:t>
            </a:r>
          </a:p>
        </p:txBody>
      </p:sp>
    </p:spTree>
    <p:extLst>
      <p:ext uri="{BB962C8B-B14F-4D97-AF65-F5344CB8AC3E}">
        <p14:creationId xmlns:p14="http://schemas.microsoft.com/office/powerpoint/2010/main" val="7443471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56">
          <a:extLst>
            <a:ext uri="{FF2B5EF4-FFF2-40B4-BE49-F238E27FC236}">
              <a16:creationId xmlns:a16="http://schemas.microsoft.com/office/drawing/2014/main" id="{D2D79A9A-D116-74F3-5D81-613C835E3D7B}"/>
            </a:ext>
          </a:extLst>
        </p:cNvPr>
        <p:cNvGrpSpPr/>
        <p:nvPr/>
      </p:nvGrpSpPr>
      <p:grpSpPr>
        <a:xfrm>
          <a:off x="0" y="0"/>
          <a:ext cx="0" cy="0"/>
          <a:chOff x="0" y="0"/>
          <a:chExt cx="0" cy="0"/>
        </a:xfrm>
      </p:grpSpPr>
      <p:sp>
        <p:nvSpPr>
          <p:cNvPr id="5" name="TextBox 4">
            <a:extLst>
              <a:ext uri="{FF2B5EF4-FFF2-40B4-BE49-F238E27FC236}">
                <a16:creationId xmlns:a16="http://schemas.microsoft.com/office/drawing/2014/main" id="{419584EC-7DC1-1CB5-1E21-4BA08D6EDBE3}"/>
              </a:ext>
            </a:extLst>
          </p:cNvPr>
          <p:cNvSpPr txBox="1"/>
          <p:nvPr/>
        </p:nvSpPr>
        <p:spPr>
          <a:xfrm>
            <a:off x="28575" y="413851"/>
            <a:ext cx="3800475" cy="3739485"/>
          </a:xfrm>
          <a:prstGeom prst="rect">
            <a:avLst/>
          </a:prstGeom>
          <a:noFill/>
        </p:spPr>
        <p:txBody>
          <a:bodyPr wrap="square">
            <a:spAutoFit/>
          </a:bodyPr>
          <a:lstStyle/>
          <a:p>
            <a:pPr marL="0" marR="0" algn="just">
              <a:spcBef>
                <a:spcPts val="1200"/>
              </a:spcBef>
              <a:spcAft>
                <a:spcPts val="600"/>
              </a:spcAft>
            </a:pPr>
            <a:r>
              <a:rPr lang="en-SG" sz="1300" i="1" u="sng">
                <a:solidFill>
                  <a:schemeClr val="tx1"/>
                </a:solidFill>
                <a:effectLst/>
                <a:latin typeface="+mn-lt"/>
                <a:ea typeface="Times New Roman" panose="02020603050405020304" pitchFamily="18" charset="0"/>
                <a:cs typeface="Times New Roman" panose="02020603050405020304" pitchFamily="18" charset="0"/>
              </a:rPr>
              <a:t>g) Perfomance (hiệu suất)</a:t>
            </a:r>
          </a:p>
          <a:p>
            <a:pPr marL="0" marR="0" algn="just">
              <a:spcBef>
                <a:spcPts val="1200"/>
              </a:spcBef>
              <a:spcAft>
                <a:spcPts val="600"/>
              </a:spcAft>
            </a:pPr>
            <a:r>
              <a:rPr lang="en-SG" sz="1300" i="1" u="sng">
                <a:solidFill>
                  <a:schemeClr val="tx1"/>
                </a:solidFill>
                <a:effectLst/>
                <a:latin typeface="+mn-lt"/>
                <a:ea typeface="Times New Roman" panose="02020603050405020304" pitchFamily="18" charset="0"/>
                <a:cs typeface="Times New Roman" panose="02020603050405020304" pitchFamily="18" charset="0"/>
              </a:rPr>
              <a:t>h) Manufacturing cost (giá thành):</a:t>
            </a:r>
            <a:endParaRPr lang="en-US" sz="1300" u="sng">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300">
                <a:solidFill>
                  <a:schemeClr val="tx1"/>
                </a:solidFill>
                <a:effectLst/>
                <a:latin typeface="+mn-lt"/>
                <a:ea typeface="Times New Roman" panose="02020603050405020304" pitchFamily="18" charset="0"/>
                <a:cs typeface="Times New Roman" panose="02020603050405020304" pitchFamily="18" charset="0"/>
              </a:rPr>
              <a:t>	STM32f103c8t6: 47000 VNĐ</a:t>
            </a:r>
            <a:endParaRPr lang="en-US" sz="1300">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300">
                <a:solidFill>
                  <a:schemeClr val="tx1"/>
                </a:solidFill>
                <a:effectLst/>
                <a:latin typeface="+mn-lt"/>
                <a:ea typeface="Times New Roman" panose="02020603050405020304" pitchFamily="18" charset="0"/>
                <a:cs typeface="Times New Roman" panose="02020603050405020304" pitchFamily="18" charset="0"/>
              </a:rPr>
              <a:t>	Relay 5V kích mức cao: 10000 VNĐ</a:t>
            </a:r>
            <a:endParaRPr lang="en-US" sz="1300">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300">
                <a:solidFill>
                  <a:schemeClr val="tx1"/>
                </a:solidFill>
                <a:effectLst/>
                <a:latin typeface="+mn-lt"/>
                <a:ea typeface="Times New Roman" panose="02020603050405020304" pitchFamily="18" charset="0"/>
                <a:cs typeface="Times New Roman" panose="02020603050405020304" pitchFamily="18" charset="0"/>
              </a:rPr>
              <a:t>	Khóa chốt điện : 70000 VNĐ</a:t>
            </a:r>
            <a:endParaRPr lang="en-US" sz="1300">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300">
                <a:solidFill>
                  <a:schemeClr val="tx1"/>
                </a:solidFill>
                <a:effectLst/>
                <a:latin typeface="+mn-lt"/>
                <a:ea typeface="Times New Roman" panose="02020603050405020304" pitchFamily="18" charset="0"/>
                <a:cs typeface="Times New Roman" panose="02020603050405020304" pitchFamily="18" charset="0"/>
              </a:rPr>
              <a:t>	Bàn phìm mềm 4x3: 9000 VNĐ</a:t>
            </a:r>
            <a:endParaRPr lang="en-US" sz="1300">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300">
                <a:solidFill>
                  <a:schemeClr val="tx1"/>
                </a:solidFill>
                <a:effectLst/>
                <a:latin typeface="+mn-lt"/>
                <a:ea typeface="Times New Roman" panose="02020603050405020304" pitchFamily="18" charset="0"/>
                <a:cs typeface="Times New Roman" panose="02020603050405020304" pitchFamily="18" charset="0"/>
              </a:rPr>
              <a:t>	Tổng tiền : 138000VNĐ</a:t>
            </a:r>
            <a:endParaRPr lang="en-US" sz="1300">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300">
                <a:solidFill>
                  <a:schemeClr val="tx1"/>
                </a:solidFill>
                <a:effectLst/>
                <a:latin typeface="+mn-lt"/>
                <a:ea typeface="Times New Roman" panose="02020603050405020304" pitchFamily="18" charset="0"/>
                <a:cs typeface="Times New Roman" panose="02020603050405020304" pitchFamily="18" charset="0"/>
              </a:rPr>
              <a:t>	</a:t>
            </a:r>
            <a:endParaRPr lang="en-US" sz="1300">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300" i="1">
                <a:solidFill>
                  <a:schemeClr val="tx1"/>
                </a:solidFill>
                <a:effectLst/>
                <a:latin typeface="+mn-lt"/>
                <a:ea typeface="Times New Roman" panose="02020603050405020304" pitchFamily="18" charset="0"/>
                <a:cs typeface="Times New Roman" panose="02020603050405020304" pitchFamily="18" charset="0"/>
              </a:rPr>
              <a:t>	</a:t>
            </a:r>
            <a:endParaRPr lang="en-US" sz="1300">
              <a:solidFill>
                <a:schemeClr val="tx1"/>
              </a:solidFill>
              <a:effectLst/>
              <a:latin typeface="+mn-lt"/>
              <a:ea typeface="Calibri" panose="020F0502020204030204" pitchFamily="34" charset="0"/>
              <a:cs typeface="Times New Roman" panose="02020603050405020304" pitchFamily="18" charset="0"/>
            </a:endParaRPr>
          </a:p>
        </p:txBody>
      </p:sp>
      <p:sp>
        <p:nvSpPr>
          <p:cNvPr id="7" name="TextBox 6">
            <a:extLst>
              <a:ext uri="{FF2B5EF4-FFF2-40B4-BE49-F238E27FC236}">
                <a16:creationId xmlns:a16="http://schemas.microsoft.com/office/drawing/2014/main" id="{2A3A6BBE-156C-CAFF-2E27-92AE8053C9A2}"/>
              </a:ext>
            </a:extLst>
          </p:cNvPr>
          <p:cNvSpPr txBox="1"/>
          <p:nvPr/>
        </p:nvSpPr>
        <p:spPr>
          <a:xfrm>
            <a:off x="4237264" y="368684"/>
            <a:ext cx="4492397" cy="3077766"/>
          </a:xfrm>
          <a:prstGeom prst="rect">
            <a:avLst/>
          </a:prstGeom>
          <a:noFill/>
        </p:spPr>
        <p:txBody>
          <a:bodyPr wrap="square">
            <a:spAutoFit/>
          </a:bodyPr>
          <a:lstStyle/>
          <a:p>
            <a:pPr marL="0" marR="0" algn="just">
              <a:spcBef>
                <a:spcPts val="1200"/>
              </a:spcBef>
              <a:spcAft>
                <a:spcPts val="600"/>
              </a:spcAft>
            </a:pPr>
            <a:r>
              <a:rPr lang="en-SG" sz="1300" i="1" u="sng">
                <a:solidFill>
                  <a:schemeClr val="tx1"/>
                </a:solidFill>
                <a:effectLst/>
                <a:latin typeface="+mn-lt"/>
                <a:ea typeface="Times New Roman" panose="02020603050405020304" pitchFamily="18" charset="0"/>
                <a:cs typeface="Times New Roman" panose="02020603050405020304" pitchFamily="18" charset="0"/>
              </a:rPr>
              <a:t>j) Power (công suất)</a:t>
            </a:r>
            <a:r>
              <a:rPr lang="en-SG" sz="1300" i="1" u="sng">
                <a:solidFill>
                  <a:schemeClr val="tx1"/>
                </a:solidFill>
                <a:latin typeface="+mn-lt"/>
                <a:ea typeface="Times New Roman" panose="02020603050405020304" pitchFamily="18" charset="0"/>
                <a:cs typeface="Times New Roman" panose="02020603050405020304" pitchFamily="18" charset="0"/>
              </a:rPr>
              <a:t>:</a:t>
            </a:r>
            <a:endParaRPr lang="en-US" sz="1300" u="sng">
              <a:solidFill>
                <a:schemeClr val="tx1"/>
              </a:solidFill>
              <a:effectLst/>
              <a:latin typeface="+mn-lt"/>
              <a:ea typeface="Calibri" panose="020F0502020204030204" pitchFamily="34" charset="0"/>
              <a:cs typeface="Times New Roman" panose="02020603050405020304" pitchFamily="18" charset="0"/>
            </a:endParaRPr>
          </a:p>
          <a:p>
            <a:pPr marL="0" marR="0" indent="457200" algn="just">
              <a:spcBef>
                <a:spcPts val="1200"/>
              </a:spcBef>
              <a:spcAft>
                <a:spcPts val="600"/>
              </a:spcAft>
            </a:pPr>
            <a:r>
              <a:rPr lang="en-SG" sz="1300">
                <a:solidFill>
                  <a:schemeClr val="tx1"/>
                </a:solidFill>
                <a:effectLst/>
                <a:latin typeface="+mn-lt"/>
                <a:ea typeface="Times New Roman" panose="02020603050405020304" pitchFamily="18" charset="0"/>
                <a:cs typeface="Times New Roman" panose="02020603050405020304" pitchFamily="18" charset="0"/>
              </a:rPr>
              <a:t>STM32f103c8t6: 5V . 1,1mA= 5,5 mW</a:t>
            </a:r>
            <a:endParaRPr lang="en-US" sz="1300">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300">
                <a:solidFill>
                  <a:schemeClr val="tx1"/>
                </a:solidFill>
                <a:effectLst/>
                <a:latin typeface="+mn-lt"/>
                <a:ea typeface="Times New Roman" panose="02020603050405020304" pitchFamily="18" charset="0"/>
                <a:cs typeface="Times New Roman" panose="02020603050405020304" pitchFamily="18" charset="0"/>
              </a:rPr>
              <a:t>          Relay 5V kích mức cao: 2A . 5V = 10W</a:t>
            </a:r>
            <a:endParaRPr lang="en-US" sz="1300">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300">
                <a:solidFill>
                  <a:schemeClr val="tx1"/>
                </a:solidFill>
                <a:latin typeface="+mn-lt"/>
                <a:ea typeface="Times New Roman" panose="02020603050405020304" pitchFamily="18" charset="0"/>
                <a:cs typeface="Times New Roman" panose="02020603050405020304" pitchFamily="18" charset="0"/>
              </a:rPr>
              <a:t>          </a:t>
            </a:r>
            <a:r>
              <a:rPr lang="en-SG" sz="1300">
                <a:solidFill>
                  <a:schemeClr val="tx1"/>
                </a:solidFill>
                <a:effectLst/>
                <a:latin typeface="+mn-lt"/>
                <a:ea typeface="Times New Roman" panose="02020603050405020304" pitchFamily="18" charset="0"/>
                <a:cs typeface="Times New Roman" panose="02020603050405020304" pitchFamily="18" charset="0"/>
              </a:rPr>
              <a:t>Khóa chốt điện : 12V . 1A = 12W 	</a:t>
            </a:r>
            <a:endParaRPr lang="en-US" sz="1300">
              <a:solidFill>
                <a:schemeClr val="tx1"/>
              </a:solidFill>
              <a:effectLst/>
              <a:latin typeface="+mn-lt"/>
              <a:ea typeface="Calibri" panose="020F0502020204030204" pitchFamily="34" charset="0"/>
              <a:cs typeface="Times New Roman" panose="02020603050405020304" pitchFamily="18" charset="0"/>
            </a:endParaRPr>
          </a:p>
          <a:p>
            <a:pPr marL="0" marR="0" indent="457200" algn="just">
              <a:spcBef>
                <a:spcPts val="1200"/>
              </a:spcBef>
              <a:spcAft>
                <a:spcPts val="600"/>
              </a:spcAft>
            </a:pPr>
            <a:r>
              <a:rPr lang="en-SG" sz="1300">
                <a:solidFill>
                  <a:schemeClr val="tx1"/>
                </a:solidFill>
                <a:effectLst/>
                <a:latin typeface="+mn-lt"/>
                <a:ea typeface="Times New Roman" panose="02020603050405020304" pitchFamily="18" charset="0"/>
                <a:cs typeface="Times New Roman" panose="02020603050405020304" pitchFamily="18" charset="0"/>
              </a:rPr>
              <a:t> Biến trở 10K: 0,125W</a:t>
            </a:r>
            <a:endParaRPr lang="en-US" sz="1300">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300">
                <a:solidFill>
                  <a:schemeClr val="tx1"/>
                </a:solidFill>
                <a:latin typeface="+mn-lt"/>
                <a:ea typeface="Times New Roman" panose="02020603050405020304" pitchFamily="18" charset="0"/>
                <a:cs typeface="Times New Roman" panose="02020603050405020304" pitchFamily="18" charset="0"/>
              </a:rPr>
              <a:t>           </a:t>
            </a:r>
            <a:r>
              <a:rPr lang="en-SG" sz="1300">
                <a:solidFill>
                  <a:schemeClr val="tx1"/>
                </a:solidFill>
                <a:effectLst/>
                <a:latin typeface="+mn-lt"/>
                <a:ea typeface="Times New Roman" panose="02020603050405020304" pitchFamily="18" charset="0"/>
                <a:cs typeface="Times New Roman" panose="02020603050405020304" pitchFamily="18" charset="0"/>
              </a:rPr>
              <a:t>Bàn phìm mềm 4x3: 35V . 100mW = 3,5W</a:t>
            </a:r>
            <a:endParaRPr lang="en-US" sz="1300">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600"/>
              </a:spcAft>
            </a:pPr>
            <a:r>
              <a:rPr lang="en-SG" sz="1300">
                <a:solidFill>
                  <a:schemeClr val="tx1"/>
                </a:solidFill>
                <a:effectLst/>
                <a:latin typeface="+mn-lt"/>
                <a:ea typeface="Times New Roman" panose="02020603050405020304" pitchFamily="18" charset="0"/>
                <a:cs typeface="Times New Roman" panose="02020603050405020304" pitchFamily="18" charset="0"/>
              </a:rPr>
              <a:t>=&gt; Tổng công suất: 5,5mW+ 10W+ 12W+0,125W + 3,5W=25,6305W</a:t>
            </a:r>
            <a:endParaRPr lang="en-US" sz="1300">
              <a:solidFill>
                <a:schemeClr val="tx1"/>
              </a:solidFill>
              <a:effectLst/>
              <a:latin typeface="+mn-lt"/>
              <a:ea typeface="Calibri" panose="020F0502020204030204" pitchFamily="34" charset="0"/>
              <a:cs typeface="Times New Roman" panose="02020603050405020304" pitchFamily="18" charset="0"/>
            </a:endParaRPr>
          </a:p>
        </p:txBody>
      </p:sp>
      <p:sp>
        <p:nvSpPr>
          <p:cNvPr id="8" name="TextBox 7">
            <a:extLst>
              <a:ext uri="{FF2B5EF4-FFF2-40B4-BE49-F238E27FC236}">
                <a16:creationId xmlns:a16="http://schemas.microsoft.com/office/drawing/2014/main" id="{B6EE6E0B-8E27-C8A7-99F2-A813527F24F7}"/>
              </a:ext>
            </a:extLst>
          </p:cNvPr>
          <p:cNvSpPr txBox="1"/>
          <p:nvPr/>
        </p:nvSpPr>
        <p:spPr>
          <a:xfrm>
            <a:off x="-655183" y="3446450"/>
            <a:ext cx="4600574" cy="1169551"/>
          </a:xfrm>
          <a:prstGeom prst="rect">
            <a:avLst/>
          </a:prstGeom>
          <a:noFill/>
        </p:spPr>
        <p:txBody>
          <a:bodyPr wrap="square">
            <a:spAutoFit/>
          </a:bodyPr>
          <a:lstStyle/>
          <a:p>
            <a:pPr marL="0" marR="0">
              <a:spcBef>
                <a:spcPts val="1200"/>
              </a:spcBef>
              <a:spcAft>
                <a:spcPts val="600"/>
              </a:spcAft>
            </a:pPr>
            <a:r>
              <a:rPr lang="en-SG" sz="1400" i="1">
                <a:solidFill>
                  <a:srgbClr val="000000"/>
                </a:solidFill>
                <a:effectLst/>
                <a:latin typeface="Times New Roman" panose="02020603050405020304" pitchFamily="18" charset="0"/>
                <a:ea typeface="Times New Roman" panose="02020603050405020304" pitchFamily="18" charset="0"/>
                <a:cs typeface="Times New Roman" panose="02020603050405020304" pitchFamily="18" charset="0"/>
              </a:rPr>
              <a:t>	</a:t>
            </a:r>
            <a:r>
              <a:rPr lang="en-SG" sz="1300" i="1" u="sng">
                <a:solidFill>
                  <a:schemeClr val="tx1"/>
                </a:solidFill>
                <a:effectLst/>
                <a:latin typeface="+mn-lt"/>
                <a:ea typeface="Times New Roman" panose="02020603050405020304" pitchFamily="18" charset="0"/>
                <a:cs typeface="Times New Roman" panose="02020603050405020304" pitchFamily="18" charset="0"/>
              </a:rPr>
              <a:t>k) Physical size/ weight (</a:t>
            </a:r>
            <a:r>
              <a:rPr lang="en-SG" sz="1300" i="1">
                <a:solidFill>
                  <a:schemeClr val="tx1"/>
                </a:solidFill>
                <a:effectLst/>
                <a:latin typeface="+mn-lt"/>
                <a:ea typeface="Times New Roman" panose="02020603050405020304" pitchFamily="18" charset="0"/>
                <a:cs typeface="Times New Roman" panose="02020603050405020304" pitchFamily="18" charset="0"/>
              </a:rPr>
              <a:t>kích thước cân nặng)</a:t>
            </a:r>
            <a:endParaRPr lang="en-US" sz="1300">
              <a:solidFill>
                <a:schemeClr val="tx1"/>
              </a:solidFill>
              <a:effectLst/>
              <a:latin typeface="+mn-lt"/>
              <a:ea typeface="Calibri" panose="020F0502020204030204" pitchFamily="34" charset="0"/>
              <a:cs typeface="Times New Roman" panose="02020603050405020304" pitchFamily="18" charset="0"/>
            </a:endParaRPr>
          </a:p>
          <a:p>
            <a:pPr marL="0" marR="0">
              <a:spcBef>
                <a:spcPts val="1200"/>
              </a:spcBef>
              <a:spcAft>
                <a:spcPts val="600"/>
              </a:spcAft>
            </a:pPr>
            <a:r>
              <a:rPr lang="en-SG" sz="1300" i="1">
                <a:solidFill>
                  <a:schemeClr val="tx1"/>
                </a:solidFill>
                <a:effectLst/>
                <a:latin typeface="+mn-lt"/>
                <a:ea typeface="Times New Roman" panose="02020603050405020304" pitchFamily="18" charset="0"/>
                <a:cs typeface="Times New Roman" panose="02020603050405020304" pitchFamily="18" charset="0"/>
              </a:rPr>
              <a:t>	</a:t>
            </a:r>
            <a:r>
              <a:rPr lang="en-SG" sz="1300" i="1" u="sng">
                <a:solidFill>
                  <a:schemeClr val="tx1"/>
                </a:solidFill>
                <a:effectLst/>
                <a:latin typeface="+mn-lt"/>
                <a:ea typeface="Times New Roman" panose="02020603050405020304" pitchFamily="18" charset="0"/>
                <a:cs typeface="Times New Roman" panose="02020603050405020304" pitchFamily="18" charset="0"/>
              </a:rPr>
              <a:t>l) Installation (cài đặt)</a:t>
            </a:r>
            <a:r>
              <a:rPr lang="en-US" sz="1300" i="1" u="sng">
                <a:solidFill>
                  <a:schemeClr val="tx1"/>
                </a:solidFill>
                <a:effectLst/>
                <a:latin typeface="+mn-lt"/>
                <a:ea typeface="Calibri" panose="020F0502020204030204" pitchFamily="34" charset="0"/>
                <a:cs typeface="Times New Roman" panose="02020603050405020304" pitchFamily="18" charset="0"/>
              </a:rPr>
              <a:t>: </a:t>
            </a:r>
            <a:r>
              <a:rPr lang="en-SG" sz="1300">
                <a:solidFill>
                  <a:schemeClr val="tx1"/>
                </a:solidFill>
                <a:effectLst/>
                <a:latin typeface="+mn-lt"/>
                <a:ea typeface="Times New Roman" panose="02020603050405020304" pitchFamily="18" charset="0"/>
                <a:cs typeface="Times New Roman" panose="02020603050405020304" pitchFamily="18" charset="0"/>
              </a:rPr>
              <a:t>Trên cửa nhà</a:t>
            </a:r>
            <a:endParaRPr lang="en-US" sz="1300">
              <a:solidFill>
                <a:schemeClr val="tx1"/>
              </a:solidFill>
              <a:effectLst/>
              <a:latin typeface="+mn-lt"/>
              <a:ea typeface="Calibri" panose="020F0502020204030204" pitchFamily="34" charset="0"/>
              <a:cs typeface="Times New Roman" panose="02020603050405020304" pitchFamily="18" charset="0"/>
            </a:endParaRPr>
          </a:p>
          <a:p>
            <a:pPr marL="0" marR="0">
              <a:spcBef>
                <a:spcPts val="1200"/>
              </a:spcBef>
              <a:spcAft>
                <a:spcPts val="600"/>
              </a:spcAft>
            </a:pPr>
            <a:r>
              <a:rPr lang="en-SG" sz="1300" i="1">
                <a:solidFill>
                  <a:schemeClr val="tx1"/>
                </a:solidFill>
                <a:effectLst/>
                <a:latin typeface="+mn-lt"/>
                <a:ea typeface="Times New Roman" panose="02020603050405020304" pitchFamily="18" charset="0"/>
                <a:cs typeface="Times New Roman" panose="02020603050405020304" pitchFamily="18" charset="0"/>
              </a:rPr>
              <a:t>	</a:t>
            </a:r>
            <a:r>
              <a:rPr lang="en-SG" sz="1300" i="1" u="sng">
                <a:solidFill>
                  <a:schemeClr val="tx1"/>
                </a:solidFill>
                <a:effectLst/>
                <a:latin typeface="+mn-lt"/>
                <a:ea typeface="Times New Roman" panose="02020603050405020304" pitchFamily="18" charset="0"/>
                <a:cs typeface="Times New Roman" panose="02020603050405020304" pitchFamily="18" charset="0"/>
              </a:rPr>
              <a:t>m) Certification (kiểm định)</a:t>
            </a:r>
            <a:endParaRPr lang="en-US" sz="1300" u="sng">
              <a:solidFill>
                <a:schemeClr val="tx1"/>
              </a:solidFill>
              <a:effectLst/>
              <a:latin typeface="+mn-lt"/>
              <a:ea typeface="Calibri" panose="020F0502020204030204" pitchFamily="34" charset="0"/>
              <a:cs typeface="Times New Roman" panose="02020603050405020304" pitchFamily="18" charset="0"/>
            </a:endParaRPr>
          </a:p>
        </p:txBody>
      </p:sp>
      <p:sp>
        <p:nvSpPr>
          <p:cNvPr id="2" name="TextBox 1">
            <a:extLst>
              <a:ext uri="{FF2B5EF4-FFF2-40B4-BE49-F238E27FC236}">
                <a16:creationId xmlns:a16="http://schemas.microsoft.com/office/drawing/2014/main" id="{6D8ADB78-B064-6F5B-CA56-2B60CB0694AA}"/>
              </a:ext>
            </a:extLst>
          </p:cNvPr>
          <p:cNvSpPr txBox="1"/>
          <p:nvPr/>
        </p:nvSpPr>
        <p:spPr>
          <a:xfrm>
            <a:off x="8679379" y="4835723"/>
            <a:ext cx="383438" cy="307777"/>
          </a:xfrm>
          <a:prstGeom prst="rect">
            <a:avLst/>
          </a:prstGeom>
          <a:noFill/>
        </p:spPr>
        <p:txBody>
          <a:bodyPr wrap="none" rtlCol="0">
            <a:spAutoFit/>
          </a:bodyPr>
          <a:lstStyle/>
          <a:p>
            <a:r>
              <a:rPr lang="en-US"/>
              <a:t>06</a:t>
            </a:r>
          </a:p>
        </p:txBody>
      </p:sp>
    </p:spTree>
    <p:extLst>
      <p:ext uri="{BB962C8B-B14F-4D97-AF65-F5344CB8AC3E}">
        <p14:creationId xmlns:p14="http://schemas.microsoft.com/office/powerpoint/2010/main" val="18789442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69"/>
        <p:cNvGrpSpPr/>
        <p:nvPr/>
      </p:nvGrpSpPr>
      <p:grpSpPr>
        <a:xfrm>
          <a:off x="0" y="0"/>
          <a:ext cx="0" cy="0"/>
          <a:chOff x="0" y="0"/>
          <a:chExt cx="0" cy="0"/>
        </a:xfrm>
      </p:grpSpPr>
      <p:sp>
        <p:nvSpPr>
          <p:cNvPr id="25" name="TextBox 24">
            <a:extLst>
              <a:ext uri="{FF2B5EF4-FFF2-40B4-BE49-F238E27FC236}">
                <a16:creationId xmlns:a16="http://schemas.microsoft.com/office/drawing/2014/main" id="{5B2B61B2-9326-8E78-67EC-F5AA67B91ED0}"/>
              </a:ext>
            </a:extLst>
          </p:cNvPr>
          <p:cNvSpPr txBox="1"/>
          <p:nvPr/>
        </p:nvSpPr>
        <p:spPr>
          <a:xfrm>
            <a:off x="1167493" y="1371421"/>
            <a:ext cx="7592786" cy="2431435"/>
          </a:xfrm>
          <a:prstGeom prst="rect">
            <a:avLst/>
          </a:prstGeom>
          <a:noFill/>
        </p:spPr>
        <p:txBody>
          <a:bodyPr wrap="square">
            <a:spAutoFit/>
          </a:bodyPr>
          <a:lstStyle/>
          <a:p>
            <a:pPr marL="0" marR="0" algn="just">
              <a:spcBef>
                <a:spcPts val="1200"/>
              </a:spcBef>
              <a:spcAft>
                <a:spcPts val="1200"/>
              </a:spcAft>
            </a:pPr>
            <a:r>
              <a:rPr lang="en-SG" sz="1600" b="1" u="sng">
                <a:solidFill>
                  <a:schemeClr val="accent4"/>
                </a:solidFill>
              </a:rPr>
              <a:t>Yêu cầu thiết kế:</a:t>
            </a:r>
            <a:endParaRPr lang="en-US" sz="1600" b="1" u="sng">
              <a:solidFill>
                <a:schemeClr val="accent4"/>
              </a:solidFill>
            </a:endParaRPr>
          </a:p>
          <a:p>
            <a:pPr marL="0" marR="0" indent="457200" algn="just">
              <a:spcBef>
                <a:spcPts val="1200"/>
              </a:spcBef>
              <a:spcAft>
                <a:spcPts val="1200"/>
              </a:spcAft>
            </a:pPr>
            <a:r>
              <a:rPr lang="en-SG">
                <a:solidFill>
                  <a:schemeClr val="tx1"/>
                </a:solidFill>
              </a:rPr>
              <a:t>- Hiển thị được thời gian thực.</a:t>
            </a:r>
            <a:endParaRPr lang="en-US">
              <a:solidFill>
                <a:schemeClr val="tx1"/>
              </a:solidFill>
            </a:endParaRPr>
          </a:p>
          <a:p>
            <a:pPr marL="0" marR="0" indent="457200" algn="just">
              <a:spcBef>
                <a:spcPts val="1200"/>
              </a:spcBef>
              <a:spcAft>
                <a:spcPts val="1200"/>
              </a:spcAft>
            </a:pPr>
            <a:r>
              <a:rPr lang="en-SG">
                <a:solidFill>
                  <a:schemeClr val="tx1"/>
                </a:solidFill>
              </a:rPr>
              <a:t>- Nhận dữ liệu mật khẩu do người dùng từ bàn phím, mở cửa nếu mật khẩu dúng.</a:t>
            </a:r>
            <a:endParaRPr lang="en-US">
              <a:solidFill>
                <a:schemeClr val="tx1"/>
              </a:solidFill>
            </a:endParaRPr>
          </a:p>
          <a:p>
            <a:pPr marL="0" marR="0" indent="457200" algn="just">
              <a:spcBef>
                <a:spcPts val="1200"/>
              </a:spcBef>
              <a:spcAft>
                <a:spcPts val="1200"/>
              </a:spcAft>
            </a:pPr>
            <a:r>
              <a:rPr lang="en-SG">
                <a:solidFill>
                  <a:schemeClr val="tx1"/>
                </a:solidFill>
              </a:rPr>
              <a:t>- Mật khẩu tối đa 8 ký tự.</a:t>
            </a:r>
            <a:endParaRPr lang="en-US">
              <a:solidFill>
                <a:schemeClr val="tx1"/>
              </a:solidFill>
            </a:endParaRPr>
          </a:p>
          <a:p>
            <a:pPr marL="0" marR="0" indent="457200" algn="just">
              <a:spcBef>
                <a:spcPts val="1200"/>
              </a:spcBef>
              <a:spcAft>
                <a:spcPts val="1200"/>
              </a:spcAft>
            </a:pPr>
            <a:r>
              <a:rPr lang="en-SG">
                <a:solidFill>
                  <a:schemeClr val="tx1"/>
                </a:solidFill>
              </a:rPr>
              <a:t>- Người dùng có thể thay đổi mật khẩu từ bàn phím.</a:t>
            </a:r>
            <a:endParaRPr lang="en-US">
              <a:solidFill>
                <a:schemeClr val="tx1"/>
              </a:solidFill>
            </a:endParaRPr>
          </a:p>
        </p:txBody>
      </p:sp>
      <p:sp>
        <p:nvSpPr>
          <p:cNvPr id="2" name="TextBox 1">
            <a:extLst>
              <a:ext uri="{FF2B5EF4-FFF2-40B4-BE49-F238E27FC236}">
                <a16:creationId xmlns:a16="http://schemas.microsoft.com/office/drawing/2014/main" id="{0B3E06D9-CBD2-9EEB-ADE6-78A31E330F1F}"/>
              </a:ext>
            </a:extLst>
          </p:cNvPr>
          <p:cNvSpPr txBox="1"/>
          <p:nvPr/>
        </p:nvSpPr>
        <p:spPr>
          <a:xfrm>
            <a:off x="8679379" y="4835723"/>
            <a:ext cx="383438" cy="307777"/>
          </a:xfrm>
          <a:prstGeom prst="rect">
            <a:avLst/>
          </a:prstGeom>
          <a:noFill/>
        </p:spPr>
        <p:txBody>
          <a:bodyPr wrap="none" rtlCol="0">
            <a:spAutoFit/>
          </a:bodyPr>
          <a:lstStyle/>
          <a:p>
            <a:r>
              <a:rPr lang="en-US"/>
              <a:t>07</a:t>
            </a:r>
          </a:p>
        </p:txBody>
      </p:sp>
    </p:spTree>
    <p:extLst>
      <p:ext uri="{BB962C8B-B14F-4D97-AF65-F5344CB8AC3E}">
        <p14:creationId xmlns:p14="http://schemas.microsoft.com/office/powerpoint/2010/main" val="34839364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26"/>
        <p:cNvGrpSpPr/>
        <p:nvPr/>
      </p:nvGrpSpPr>
      <p:grpSpPr>
        <a:xfrm>
          <a:off x="0" y="0"/>
          <a:ext cx="0" cy="0"/>
          <a:chOff x="0" y="0"/>
          <a:chExt cx="0" cy="0"/>
        </a:xfrm>
      </p:grpSpPr>
      <p:sp>
        <p:nvSpPr>
          <p:cNvPr id="23" name="TextBox 22">
            <a:extLst>
              <a:ext uri="{FF2B5EF4-FFF2-40B4-BE49-F238E27FC236}">
                <a16:creationId xmlns:a16="http://schemas.microsoft.com/office/drawing/2014/main" id="{5C7AF659-CC4C-4DEB-2DBE-D08D2406E21B}"/>
              </a:ext>
            </a:extLst>
          </p:cNvPr>
          <p:cNvSpPr txBox="1"/>
          <p:nvPr/>
        </p:nvSpPr>
        <p:spPr>
          <a:xfrm>
            <a:off x="742950" y="586591"/>
            <a:ext cx="8049986" cy="3970318"/>
          </a:xfrm>
          <a:prstGeom prst="rect">
            <a:avLst/>
          </a:prstGeom>
          <a:noFill/>
        </p:spPr>
        <p:txBody>
          <a:bodyPr wrap="square">
            <a:spAutoFit/>
          </a:bodyPr>
          <a:lstStyle/>
          <a:p>
            <a:pPr marL="0" marR="0" algn="just">
              <a:spcBef>
                <a:spcPts val="1200"/>
              </a:spcBef>
              <a:spcAft>
                <a:spcPts val="1200"/>
              </a:spcAft>
            </a:pPr>
            <a:r>
              <a:rPr lang="en-SG" sz="1600" b="1" u="sng">
                <a:solidFill>
                  <a:schemeClr val="accent4"/>
                </a:solidFill>
                <a:effectLst/>
                <a:latin typeface="+mn-lt"/>
                <a:ea typeface="Times New Roman" panose="02020603050405020304" pitchFamily="18" charset="0"/>
                <a:cs typeface="Times New Roman" panose="02020603050405020304" pitchFamily="18" charset="0"/>
              </a:rPr>
              <a:t>Yêu cầu thiết kế tiên quyết:</a:t>
            </a:r>
            <a:endParaRPr lang="en-US" sz="1600" b="1" u="sng">
              <a:solidFill>
                <a:schemeClr val="accent4"/>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1200"/>
              </a:spcAft>
            </a:pPr>
            <a:r>
              <a:rPr lang="en-SG" i="1">
                <a:solidFill>
                  <a:schemeClr val="tx1"/>
                </a:solidFill>
                <a:effectLst/>
                <a:latin typeface="+mn-lt"/>
                <a:ea typeface="Times New Roman" panose="02020603050405020304" pitchFamily="18" charset="0"/>
                <a:cs typeface="Times New Roman" panose="02020603050405020304" pitchFamily="18" charset="0"/>
              </a:rPr>
              <a:t>a)  Điều kiện môi trường:</a:t>
            </a:r>
            <a:r>
              <a:rPr lang="en-US" i="1">
                <a:solidFill>
                  <a:schemeClr val="tx1"/>
                </a:solidFill>
                <a:latin typeface="+mn-lt"/>
                <a:ea typeface="Calibri" panose="020F0502020204030204" pitchFamily="34" charset="0"/>
                <a:cs typeface="Times New Roman" panose="02020603050405020304" pitchFamily="18" charset="0"/>
              </a:rPr>
              <a:t> </a:t>
            </a:r>
            <a:r>
              <a:rPr lang="en-SG">
                <a:solidFill>
                  <a:schemeClr val="tx1"/>
                </a:solidFill>
                <a:effectLst/>
                <a:latin typeface="+mn-lt"/>
                <a:ea typeface="Times New Roman" panose="02020603050405020304" pitchFamily="18" charset="0"/>
                <a:cs typeface="Times New Roman" panose="02020603050405020304" pitchFamily="18" charset="0"/>
              </a:rPr>
              <a:t>Mức dao động có thể phải đối mặt; kiểu lắp </a:t>
            </a:r>
            <a:r>
              <a:rPr lang="en-SG">
                <a:solidFill>
                  <a:schemeClr val="tx1"/>
                </a:solidFill>
                <a:latin typeface="+mn-lt"/>
                <a:ea typeface="Times New Roman" panose="02020603050405020304" pitchFamily="18" charset="0"/>
                <a:cs typeface="Times New Roman" panose="02020603050405020304" pitchFamily="18" charset="0"/>
              </a:rPr>
              <a:t>đ</a:t>
            </a:r>
            <a:r>
              <a:rPr lang="en-SG">
                <a:solidFill>
                  <a:schemeClr val="tx1"/>
                </a:solidFill>
                <a:effectLst/>
                <a:latin typeface="+mn-lt"/>
                <a:ea typeface="Times New Roman" panose="02020603050405020304" pitchFamily="18" charset="0"/>
                <a:cs typeface="Times New Roman" panose="02020603050405020304" pitchFamily="18" charset="0"/>
              </a:rPr>
              <a:t>ặt; chống nước.</a:t>
            </a:r>
            <a:endParaRPr lang="en-US">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1200"/>
              </a:spcAft>
            </a:pPr>
            <a:r>
              <a:rPr lang="en-SG" i="1">
                <a:solidFill>
                  <a:schemeClr val="tx1"/>
                </a:solidFill>
                <a:effectLst/>
                <a:latin typeface="+mn-lt"/>
                <a:ea typeface="Times New Roman" panose="02020603050405020304" pitchFamily="18" charset="0"/>
                <a:cs typeface="Times New Roman" panose="02020603050405020304" pitchFamily="18" charset="0"/>
              </a:rPr>
              <a:t>b) Giá thành:</a:t>
            </a:r>
            <a:r>
              <a:rPr lang="en-SG">
                <a:solidFill>
                  <a:schemeClr val="tx1"/>
                </a:solidFill>
                <a:effectLst/>
                <a:latin typeface="+mn-lt"/>
                <a:ea typeface="Times New Roman" panose="02020603050405020304" pitchFamily="18" charset="0"/>
                <a:cs typeface="Times New Roman" panose="02020603050405020304" pitchFamily="18" charset="0"/>
              </a:rPr>
              <a:t> Khoảng 500.000VNĐ (tùy theo lựa chọn cảm biến).</a:t>
            </a:r>
            <a:endParaRPr lang="en-US">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1200"/>
              </a:spcAft>
            </a:pPr>
            <a:r>
              <a:rPr lang="en-SG" i="1">
                <a:solidFill>
                  <a:schemeClr val="tx1"/>
                </a:solidFill>
                <a:effectLst/>
                <a:latin typeface="+mn-lt"/>
                <a:ea typeface="Times New Roman" panose="02020603050405020304" pitchFamily="18" charset="0"/>
                <a:cs typeface="Times New Roman" panose="02020603050405020304" pitchFamily="18" charset="0"/>
              </a:rPr>
              <a:t>c) Khối lương sản xuất dự kiến:</a:t>
            </a:r>
            <a:r>
              <a:rPr lang="en-SG">
                <a:solidFill>
                  <a:schemeClr val="tx1"/>
                </a:solidFill>
                <a:effectLst/>
                <a:latin typeface="+mn-lt"/>
                <a:ea typeface="Times New Roman" panose="02020603050405020304" pitchFamily="18" charset="0"/>
                <a:cs typeface="Times New Roman" panose="02020603050405020304" pitchFamily="18" charset="0"/>
              </a:rPr>
              <a:t> 1 hệ thống (đối với hiện tại).</a:t>
            </a:r>
            <a:endParaRPr lang="en-US">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1200"/>
              </a:spcAft>
            </a:pPr>
            <a:r>
              <a:rPr lang="en-SG" i="1">
                <a:solidFill>
                  <a:schemeClr val="tx1"/>
                </a:solidFill>
                <a:effectLst/>
                <a:latin typeface="+mn-lt"/>
                <a:ea typeface="Times New Roman" panose="02020603050405020304" pitchFamily="18" charset="0"/>
                <a:cs typeface="Times New Roman" panose="02020603050405020304" pitchFamily="18" charset="0"/>
              </a:rPr>
              <a:t>d) Tuổi thọ sản phẩm/Thời gian khả dụng:</a:t>
            </a:r>
            <a:endParaRPr lang="en-US">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1200"/>
              </a:spcAft>
            </a:pPr>
            <a:r>
              <a:rPr lang="en-SG">
                <a:solidFill>
                  <a:schemeClr val="tx1"/>
                </a:solidFill>
                <a:effectLst/>
                <a:latin typeface="+mn-lt"/>
                <a:ea typeface="Times New Roman" panose="02020603050405020304" pitchFamily="18" charset="0"/>
                <a:cs typeface="Times New Roman" panose="02020603050405020304" pitchFamily="18" charset="0"/>
              </a:rPr>
              <a:t>        	- Tối thiểu 4 ~ 5 năm trong điều kiện tốt và được bảo trì định kì.</a:t>
            </a:r>
            <a:endParaRPr lang="en-US">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1200"/>
              </a:spcAft>
            </a:pPr>
            <a:r>
              <a:rPr lang="en-SG">
                <a:solidFill>
                  <a:schemeClr val="tx1"/>
                </a:solidFill>
                <a:effectLst/>
                <a:latin typeface="+mn-lt"/>
                <a:ea typeface="Times New Roman" panose="02020603050405020304" pitchFamily="18" charset="0"/>
                <a:cs typeface="Times New Roman" panose="02020603050405020304" pitchFamily="18" charset="0"/>
              </a:rPr>
              <a:t>        	- Thời gian cung cấp, cập nhật phần mềm và thay thế linh kiện dự kiến trong 2 năm.</a:t>
            </a:r>
            <a:endParaRPr lang="en-US">
              <a:solidFill>
                <a:schemeClr val="tx1"/>
              </a:solidFill>
              <a:effectLst/>
              <a:latin typeface="+mn-lt"/>
              <a:ea typeface="Calibri" panose="020F0502020204030204" pitchFamily="34" charset="0"/>
              <a:cs typeface="Times New Roman" panose="02020603050405020304" pitchFamily="18" charset="0"/>
            </a:endParaRPr>
          </a:p>
          <a:p>
            <a:pPr marL="0" marR="0" algn="just">
              <a:spcBef>
                <a:spcPts val="1200"/>
              </a:spcBef>
              <a:spcAft>
                <a:spcPts val="1200"/>
              </a:spcAft>
            </a:pPr>
            <a:r>
              <a:rPr lang="en-SG" i="1">
                <a:solidFill>
                  <a:schemeClr val="tx1"/>
                </a:solidFill>
                <a:effectLst/>
                <a:latin typeface="+mn-lt"/>
                <a:ea typeface="Times New Roman" panose="02020603050405020304" pitchFamily="18" charset="0"/>
                <a:cs typeface="Times New Roman" panose="02020603050405020304" pitchFamily="18" charset="0"/>
              </a:rPr>
              <a:t>f) Chế độ bảo hành:</a:t>
            </a:r>
            <a:r>
              <a:rPr lang="en-SG">
                <a:solidFill>
                  <a:schemeClr val="tx1"/>
                </a:solidFill>
                <a:effectLst/>
                <a:latin typeface="+mn-lt"/>
                <a:ea typeface="Times New Roman" panose="02020603050405020304" pitchFamily="18" charset="0"/>
                <a:cs typeface="Times New Roman" panose="02020603050405020304" pitchFamily="18" charset="0"/>
              </a:rPr>
              <a:t> 1 ~ 2 năm tùy theo lựa chọn người dùng.</a:t>
            </a:r>
            <a:endParaRPr lang="en-US">
              <a:solidFill>
                <a:schemeClr val="tx1"/>
              </a:solidFill>
              <a:effectLst/>
              <a:latin typeface="+mn-lt"/>
              <a:ea typeface="Calibri" panose="020F0502020204030204" pitchFamily="34" charset="0"/>
              <a:cs typeface="Times New Roman" panose="02020603050405020304" pitchFamily="18" charset="0"/>
            </a:endParaRPr>
          </a:p>
        </p:txBody>
      </p:sp>
      <p:sp>
        <p:nvSpPr>
          <p:cNvPr id="2" name="TextBox 1">
            <a:extLst>
              <a:ext uri="{FF2B5EF4-FFF2-40B4-BE49-F238E27FC236}">
                <a16:creationId xmlns:a16="http://schemas.microsoft.com/office/drawing/2014/main" id="{26711F73-D820-D23F-AAD9-5570B72A7CED}"/>
              </a:ext>
            </a:extLst>
          </p:cNvPr>
          <p:cNvSpPr txBox="1"/>
          <p:nvPr/>
        </p:nvSpPr>
        <p:spPr>
          <a:xfrm>
            <a:off x="8679379" y="4835723"/>
            <a:ext cx="383438" cy="307777"/>
          </a:xfrm>
          <a:prstGeom prst="rect">
            <a:avLst/>
          </a:prstGeom>
          <a:noFill/>
        </p:spPr>
        <p:txBody>
          <a:bodyPr wrap="none" rtlCol="0">
            <a:spAutoFit/>
          </a:bodyPr>
          <a:lstStyle/>
          <a:p>
            <a:r>
              <a:rPr lang="en-US"/>
              <a:t>08</a:t>
            </a:r>
          </a:p>
        </p:txBody>
      </p:sp>
    </p:spTree>
    <p:extLst>
      <p:ext uri="{BB962C8B-B14F-4D97-AF65-F5344CB8AC3E}">
        <p14:creationId xmlns:p14="http://schemas.microsoft.com/office/powerpoint/2010/main" val="23789296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87"/>
        <p:cNvGrpSpPr/>
        <p:nvPr/>
      </p:nvGrpSpPr>
      <p:grpSpPr>
        <a:xfrm>
          <a:off x="0" y="0"/>
          <a:ext cx="0" cy="0"/>
          <a:chOff x="0" y="0"/>
          <a:chExt cx="0" cy="0"/>
        </a:xfrm>
      </p:grpSpPr>
      <p:cxnSp>
        <p:nvCxnSpPr>
          <p:cNvPr id="2290" name="Google Shape;2290;p52"/>
          <p:cNvCxnSpPr/>
          <p:nvPr/>
        </p:nvCxnSpPr>
        <p:spPr>
          <a:xfrm rot="10800000">
            <a:off x="8814250" y="3796500"/>
            <a:ext cx="0" cy="1369200"/>
          </a:xfrm>
          <a:prstGeom prst="straightConnector1">
            <a:avLst/>
          </a:prstGeom>
          <a:noFill/>
          <a:ln w="28575" cap="flat" cmpd="sng">
            <a:solidFill>
              <a:schemeClr val="lt2"/>
            </a:solidFill>
            <a:prstDash val="solid"/>
            <a:round/>
            <a:headEnd type="none" w="med" len="med"/>
            <a:tailEnd type="none" w="med" len="med"/>
          </a:ln>
        </p:spPr>
      </p:cxnSp>
      <p:grpSp>
        <p:nvGrpSpPr>
          <p:cNvPr id="2291" name="Google Shape;2291;p52"/>
          <p:cNvGrpSpPr/>
          <p:nvPr/>
        </p:nvGrpSpPr>
        <p:grpSpPr>
          <a:xfrm>
            <a:off x="144784" y="-81400"/>
            <a:ext cx="2882116" cy="2550743"/>
            <a:chOff x="144784" y="-81400"/>
            <a:chExt cx="2882116" cy="2550743"/>
          </a:xfrm>
        </p:grpSpPr>
        <p:sp>
          <p:nvSpPr>
            <p:cNvPr id="2292" name="Google Shape;2292;p52"/>
            <p:cNvSpPr/>
            <p:nvPr/>
          </p:nvSpPr>
          <p:spPr>
            <a:xfrm>
              <a:off x="347825" y="-81400"/>
              <a:ext cx="2679075" cy="2138800"/>
            </a:xfrm>
            <a:custGeom>
              <a:avLst/>
              <a:gdLst/>
              <a:ahLst/>
              <a:cxnLst/>
              <a:rect l="l" t="t" r="r" b="b"/>
              <a:pathLst>
                <a:path w="107163" h="85552" extrusionOk="0">
                  <a:moveTo>
                    <a:pt x="107163" y="0"/>
                  </a:moveTo>
                  <a:lnTo>
                    <a:pt x="107163" y="5920"/>
                  </a:lnTo>
                  <a:lnTo>
                    <a:pt x="96654" y="16429"/>
                  </a:lnTo>
                  <a:lnTo>
                    <a:pt x="0" y="16429"/>
                  </a:lnTo>
                  <a:lnTo>
                    <a:pt x="0" y="85552"/>
                  </a:lnTo>
                </a:path>
              </a:pathLst>
            </a:custGeom>
            <a:noFill/>
            <a:ln w="28575" cap="flat" cmpd="sng">
              <a:solidFill>
                <a:schemeClr val="lt2"/>
              </a:solidFill>
              <a:prstDash val="solid"/>
              <a:round/>
              <a:headEnd type="none" w="med" len="med"/>
              <a:tailEnd type="none" w="med" len="med"/>
            </a:ln>
          </p:spPr>
        </p:sp>
        <p:grpSp>
          <p:nvGrpSpPr>
            <p:cNvPr id="2293" name="Google Shape;2293;p52"/>
            <p:cNvGrpSpPr/>
            <p:nvPr/>
          </p:nvGrpSpPr>
          <p:grpSpPr>
            <a:xfrm>
              <a:off x="144784" y="2057399"/>
              <a:ext cx="346379" cy="411944"/>
              <a:chOff x="1117250" y="3390825"/>
              <a:chExt cx="420925" cy="500600"/>
            </a:xfrm>
          </p:grpSpPr>
          <p:sp>
            <p:nvSpPr>
              <p:cNvPr id="2294" name="Google Shape;2294;p52"/>
              <p:cNvSpPr/>
              <p:nvPr/>
            </p:nvSpPr>
            <p:spPr>
              <a:xfrm>
                <a:off x="1491525" y="3422500"/>
                <a:ext cx="46650" cy="21675"/>
              </a:xfrm>
              <a:custGeom>
                <a:avLst/>
                <a:gdLst/>
                <a:ahLst/>
                <a:cxnLst/>
                <a:rect l="l" t="t" r="r" b="b"/>
                <a:pathLst>
                  <a:path w="1866" h="867" extrusionOk="0">
                    <a:moveTo>
                      <a:pt x="0" y="1"/>
                    </a:moveTo>
                    <a:lnTo>
                      <a:pt x="0" y="866"/>
                    </a:lnTo>
                    <a:lnTo>
                      <a:pt x="1645" y="866"/>
                    </a:lnTo>
                    <a:cubicBezTo>
                      <a:pt x="1766" y="866"/>
                      <a:pt x="1865" y="767"/>
                      <a:pt x="1865" y="646"/>
                    </a:cubicBezTo>
                    <a:lnTo>
                      <a:pt x="1865" y="221"/>
                    </a:lnTo>
                    <a:cubicBezTo>
                      <a:pt x="1865" y="98"/>
                      <a:pt x="1766"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295" name="Google Shape;2295;p52"/>
              <p:cNvSpPr/>
              <p:nvPr/>
            </p:nvSpPr>
            <p:spPr>
              <a:xfrm>
                <a:off x="1447325" y="3422500"/>
                <a:ext cx="57875" cy="21675"/>
              </a:xfrm>
              <a:custGeom>
                <a:avLst/>
                <a:gdLst/>
                <a:ahLst/>
                <a:cxnLst/>
                <a:rect l="l" t="t" r="r" b="b"/>
                <a:pathLst>
                  <a:path w="2315" h="867" extrusionOk="0">
                    <a:moveTo>
                      <a:pt x="0" y="1"/>
                    </a:moveTo>
                    <a:lnTo>
                      <a:pt x="0" y="866"/>
                    </a:lnTo>
                    <a:lnTo>
                      <a:pt x="1881" y="866"/>
                    </a:lnTo>
                    <a:cubicBezTo>
                      <a:pt x="2120" y="866"/>
                      <a:pt x="2315" y="673"/>
                      <a:pt x="2315" y="433"/>
                    </a:cubicBezTo>
                    <a:cubicBezTo>
                      <a:pt x="2315" y="194"/>
                      <a:pt x="2120"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296" name="Google Shape;2296;p52"/>
              <p:cNvSpPr/>
              <p:nvPr/>
            </p:nvSpPr>
            <p:spPr>
              <a:xfrm>
                <a:off x="1491525" y="3484700"/>
                <a:ext cx="46650" cy="21700"/>
              </a:xfrm>
              <a:custGeom>
                <a:avLst/>
                <a:gdLst/>
                <a:ahLst/>
                <a:cxnLst/>
                <a:rect l="l" t="t" r="r" b="b"/>
                <a:pathLst>
                  <a:path w="1866" h="868" extrusionOk="0">
                    <a:moveTo>
                      <a:pt x="0" y="1"/>
                    </a:moveTo>
                    <a:lnTo>
                      <a:pt x="0" y="868"/>
                    </a:lnTo>
                    <a:lnTo>
                      <a:pt x="1645" y="868"/>
                    </a:lnTo>
                    <a:cubicBezTo>
                      <a:pt x="1766" y="868"/>
                      <a:pt x="1865" y="769"/>
                      <a:pt x="1865" y="647"/>
                    </a:cubicBezTo>
                    <a:lnTo>
                      <a:pt x="1865" y="221"/>
                    </a:lnTo>
                    <a:cubicBezTo>
                      <a:pt x="1865" y="100"/>
                      <a:pt x="1766"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297" name="Google Shape;2297;p52"/>
              <p:cNvSpPr/>
              <p:nvPr/>
            </p:nvSpPr>
            <p:spPr>
              <a:xfrm>
                <a:off x="1447325" y="3484700"/>
                <a:ext cx="57875" cy="21700"/>
              </a:xfrm>
              <a:custGeom>
                <a:avLst/>
                <a:gdLst/>
                <a:ahLst/>
                <a:cxnLst/>
                <a:rect l="l" t="t" r="r" b="b"/>
                <a:pathLst>
                  <a:path w="2315" h="868" extrusionOk="0">
                    <a:moveTo>
                      <a:pt x="0" y="1"/>
                    </a:moveTo>
                    <a:lnTo>
                      <a:pt x="0" y="868"/>
                    </a:lnTo>
                    <a:lnTo>
                      <a:pt x="1881" y="868"/>
                    </a:lnTo>
                    <a:cubicBezTo>
                      <a:pt x="2120" y="868"/>
                      <a:pt x="2315" y="674"/>
                      <a:pt x="2315" y="435"/>
                    </a:cubicBezTo>
                    <a:cubicBezTo>
                      <a:pt x="2315" y="195"/>
                      <a:pt x="2120"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298" name="Google Shape;2298;p52"/>
              <p:cNvSpPr/>
              <p:nvPr/>
            </p:nvSpPr>
            <p:spPr>
              <a:xfrm>
                <a:off x="1491525" y="3546950"/>
                <a:ext cx="46650" cy="21675"/>
              </a:xfrm>
              <a:custGeom>
                <a:avLst/>
                <a:gdLst/>
                <a:ahLst/>
                <a:cxnLst/>
                <a:rect l="l" t="t" r="r" b="b"/>
                <a:pathLst>
                  <a:path w="1866" h="867" extrusionOk="0">
                    <a:moveTo>
                      <a:pt x="0" y="0"/>
                    </a:moveTo>
                    <a:lnTo>
                      <a:pt x="0" y="867"/>
                    </a:lnTo>
                    <a:lnTo>
                      <a:pt x="1645" y="867"/>
                    </a:lnTo>
                    <a:cubicBezTo>
                      <a:pt x="1766" y="867"/>
                      <a:pt x="1865" y="768"/>
                      <a:pt x="1865" y="645"/>
                    </a:cubicBezTo>
                    <a:lnTo>
                      <a:pt x="1865" y="220"/>
                    </a:lnTo>
                    <a:cubicBezTo>
                      <a:pt x="1865" y="99"/>
                      <a:pt x="1766" y="0"/>
                      <a:pt x="1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299" name="Google Shape;2299;p52"/>
              <p:cNvSpPr/>
              <p:nvPr/>
            </p:nvSpPr>
            <p:spPr>
              <a:xfrm>
                <a:off x="1447325" y="3546950"/>
                <a:ext cx="57875" cy="21675"/>
              </a:xfrm>
              <a:custGeom>
                <a:avLst/>
                <a:gdLst/>
                <a:ahLst/>
                <a:cxnLst/>
                <a:rect l="l" t="t" r="r" b="b"/>
                <a:pathLst>
                  <a:path w="2315" h="867" extrusionOk="0">
                    <a:moveTo>
                      <a:pt x="0" y="0"/>
                    </a:moveTo>
                    <a:lnTo>
                      <a:pt x="0" y="867"/>
                    </a:lnTo>
                    <a:lnTo>
                      <a:pt x="1881" y="867"/>
                    </a:lnTo>
                    <a:cubicBezTo>
                      <a:pt x="2120" y="867"/>
                      <a:pt x="2315" y="672"/>
                      <a:pt x="2315" y="433"/>
                    </a:cubicBezTo>
                    <a:cubicBezTo>
                      <a:pt x="2315" y="195"/>
                      <a:pt x="2120" y="0"/>
                      <a:pt x="1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00" name="Google Shape;2300;p52"/>
              <p:cNvSpPr/>
              <p:nvPr/>
            </p:nvSpPr>
            <p:spPr>
              <a:xfrm>
                <a:off x="1491525" y="3609150"/>
                <a:ext cx="46650" cy="21725"/>
              </a:xfrm>
              <a:custGeom>
                <a:avLst/>
                <a:gdLst/>
                <a:ahLst/>
                <a:cxnLst/>
                <a:rect l="l" t="t" r="r" b="b"/>
                <a:pathLst>
                  <a:path w="1866" h="869" extrusionOk="0">
                    <a:moveTo>
                      <a:pt x="0" y="0"/>
                    </a:moveTo>
                    <a:lnTo>
                      <a:pt x="0" y="868"/>
                    </a:lnTo>
                    <a:lnTo>
                      <a:pt x="1645" y="868"/>
                    </a:lnTo>
                    <a:cubicBezTo>
                      <a:pt x="1766" y="868"/>
                      <a:pt x="1865" y="769"/>
                      <a:pt x="1865" y="647"/>
                    </a:cubicBezTo>
                    <a:lnTo>
                      <a:pt x="1865" y="222"/>
                    </a:lnTo>
                    <a:cubicBezTo>
                      <a:pt x="1865" y="99"/>
                      <a:pt x="1766" y="0"/>
                      <a:pt x="1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01" name="Google Shape;2301;p52"/>
              <p:cNvSpPr/>
              <p:nvPr/>
            </p:nvSpPr>
            <p:spPr>
              <a:xfrm>
                <a:off x="1447325" y="3609150"/>
                <a:ext cx="57875" cy="21725"/>
              </a:xfrm>
              <a:custGeom>
                <a:avLst/>
                <a:gdLst/>
                <a:ahLst/>
                <a:cxnLst/>
                <a:rect l="l" t="t" r="r" b="b"/>
                <a:pathLst>
                  <a:path w="2315" h="869" extrusionOk="0">
                    <a:moveTo>
                      <a:pt x="0" y="0"/>
                    </a:moveTo>
                    <a:lnTo>
                      <a:pt x="0" y="868"/>
                    </a:lnTo>
                    <a:lnTo>
                      <a:pt x="1881" y="868"/>
                    </a:lnTo>
                    <a:cubicBezTo>
                      <a:pt x="2120" y="868"/>
                      <a:pt x="2315" y="673"/>
                      <a:pt x="2315" y="434"/>
                    </a:cubicBezTo>
                    <a:cubicBezTo>
                      <a:pt x="2315" y="195"/>
                      <a:pt x="2120" y="0"/>
                      <a:pt x="1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02" name="Google Shape;2302;p52"/>
              <p:cNvSpPr/>
              <p:nvPr/>
            </p:nvSpPr>
            <p:spPr>
              <a:xfrm>
                <a:off x="1491525" y="3671375"/>
                <a:ext cx="46650" cy="21700"/>
              </a:xfrm>
              <a:custGeom>
                <a:avLst/>
                <a:gdLst/>
                <a:ahLst/>
                <a:cxnLst/>
                <a:rect l="l" t="t" r="r" b="b"/>
                <a:pathLst>
                  <a:path w="1866" h="868" extrusionOk="0">
                    <a:moveTo>
                      <a:pt x="0" y="0"/>
                    </a:moveTo>
                    <a:lnTo>
                      <a:pt x="0" y="867"/>
                    </a:lnTo>
                    <a:lnTo>
                      <a:pt x="1645" y="867"/>
                    </a:lnTo>
                    <a:cubicBezTo>
                      <a:pt x="1766" y="867"/>
                      <a:pt x="1865" y="768"/>
                      <a:pt x="1865" y="647"/>
                    </a:cubicBezTo>
                    <a:lnTo>
                      <a:pt x="1865" y="221"/>
                    </a:lnTo>
                    <a:cubicBezTo>
                      <a:pt x="1865" y="99"/>
                      <a:pt x="1766" y="0"/>
                      <a:pt x="1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03" name="Google Shape;2303;p52"/>
              <p:cNvSpPr/>
              <p:nvPr/>
            </p:nvSpPr>
            <p:spPr>
              <a:xfrm>
                <a:off x="1447325" y="3671375"/>
                <a:ext cx="57875" cy="21700"/>
              </a:xfrm>
              <a:custGeom>
                <a:avLst/>
                <a:gdLst/>
                <a:ahLst/>
                <a:cxnLst/>
                <a:rect l="l" t="t" r="r" b="b"/>
                <a:pathLst>
                  <a:path w="2315" h="868" extrusionOk="0">
                    <a:moveTo>
                      <a:pt x="0" y="0"/>
                    </a:moveTo>
                    <a:lnTo>
                      <a:pt x="0" y="867"/>
                    </a:lnTo>
                    <a:lnTo>
                      <a:pt x="1881" y="867"/>
                    </a:lnTo>
                    <a:cubicBezTo>
                      <a:pt x="2120" y="867"/>
                      <a:pt x="2315" y="674"/>
                      <a:pt x="2315" y="434"/>
                    </a:cubicBezTo>
                    <a:cubicBezTo>
                      <a:pt x="2315" y="194"/>
                      <a:pt x="2120" y="0"/>
                      <a:pt x="1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04" name="Google Shape;2304;p52"/>
              <p:cNvSpPr/>
              <p:nvPr/>
            </p:nvSpPr>
            <p:spPr>
              <a:xfrm>
                <a:off x="1491525" y="3733600"/>
                <a:ext cx="46650" cy="21700"/>
              </a:xfrm>
              <a:custGeom>
                <a:avLst/>
                <a:gdLst/>
                <a:ahLst/>
                <a:cxnLst/>
                <a:rect l="l" t="t" r="r" b="b"/>
                <a:pathLst>
                  <a:path w="1866" h="868" extrusionOk="0">
                    <a:moveTo>
                      <a:pt x="0" y="1"/>
                    </a:moveTo>
                    <a:lnTo>
                      <a:pt x="0" y="868"/>
                    </a:lnTo>
                    <a:lnTo>
                      <a:pt x="1645" y="868"/>
                    </a:lnTo>
                    <a:cubicBezTo>
                      <a:pt x="1766" y="868"/>
                      <a:pt x="1865" y="769"/>
                      <a:pt x="1865" y="647"/>
                    </a:cubicBezTo>
                    <a:lnTo>
                      <a:pt x="1865" y="221"/>
                    </a:lnTo>
                    <a:cubicBezTo>
                      <a:pt x="1865" y="100"/>
                      <a:pt x="1766"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05" name="Google Shape;2305;p52"/>
              <p:cNvSpPr/>
              <p:nvPr/>
            </p:nvSpPr>
            <p:spPr>
              <a:xfrm>
                <a:off x="1447325" y="3733600"/>
                <a:ext cx="57875" cy="21700"/>
              </a:xfrm>
              <a:custGeom>
                <a:avLst/>
                <a:gdLst/>
                <a:ahLst/>
                <a:cxnLst/>
                <a:rect l="l" t="t" r="r" b="b"/>
                <a:pathLst>
                  <a:path w="2315" h="868" extrusionOk="0">
                    <a:moveTo>
                      <a:pt x="0" y="1"/>
                    </a:moveTo>
                    <a:lnTo>
                      <a:pt x="0" y="868"/>
                    </a:lnTo>
                    <a:lnTo>
                      <a:pt x="1881" y="868"/>
                    </a:lnTo>
                    <a:cubicBezTo>
                      <a:pt x="2120" y="868"/>
                      <a:pt x="2315" y="674"/>
                      <a:pt x="2315" y="434"/>
                    </a:cubicBezTo>
                    <a:cubicBezTo>
                      <a:pt x="2315" y="194"/>
                      <a:pt x="2120"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06" name="Google Shape;2306;p52"/>
              <p:cNvSpPr/>
              <p:nvPr/>
            </p:nvSpPr>
            <p:spPr>
              <a:xfrm>
                <a:off x="1491525" y="3795800"/>
                <a:ext cx="46650" cy="21700"/>
              </a:xfrm>
              <a:custGeom>
                <a:avLst/>
                <a:gdLst/>
                <a:ahLst/>
                <a:cxnLst/>
                <a:rect l="l" t="t" r="r" b="b"/>
                <a:pathLst>
                  <a:path w="1866" h="868" extrusionOk="0">
                    <a:moveTo>
                      <a:pt x="0" y="1"/>
                    </a:moveTo>
                    <a:lnTo>
                      <a:pt x="0" y="868"/>
                    </a:lnTo>
                    <a:lnTo>
                      <a:pt x="1645" y="868"/>
                    </a:lnTo>
                    <a:cubicBezTo>
                      <a:pt x="1766" y="868"/>
                      <a:pt x="1865" y="770"/>
                      <a:pt x="1865" y="647"/>
                    </a:cubicBezTo>
                    <a:lnTo>
                      <a:pt x="1865" y="222"/>
                    </a:lnTo>
                    <a:cubicBezTo>
                      <a:pt x="1865" y="101"/>
                      <a:pt x="1766" y="1"/>
                      <a:pt x="16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07" name="Google Shape;2307;p52"/>
              <p:cNvSpPr/>
              <p:nvPr/>
            </p:nvSpPr>
            <p:spPr>
              <a:xfrm>
                <a:off x="1447325" y="3795800"/>
                <a:ext cx="57875" cy="21700"/>
              </a:xfrm>
              <a:custGeom>
                <a:avLst/>
                <a:gdLst/>
                <a:ahLst/>
                <a:cxnLst/>
                <a:rect l="l" t="t" r="r" b="b"/>
                <a:pathLst>
                  <a:path w="2315" h="868" extrusionOk="0">
                    <a:moveTo>
                      <a:pt x="0" y="1"/>
                    </a:moveTo>
                    <a:lnTo>
                      <a:pt x="0" y="868"/>
                    </a:lnTo>
                    <a:lnTo>
                      <a:pt x="1881" y="868"/>
                    </a:lnTo>
                    <a:cubicBezTo>
                      <a:pt x="2120" y="868"/>
                      <a:pt x="2315" y="675"/>
                      <a:pt x="2315" y="435"/>
                    </a:cubicBezTo>
                    <a:cubicBezTo>
                      <a:pt x="2315" y="196"/>
                      <a:pt x="2120" y="1"/>
                      <a:pt x="18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08" name="Google Shape;2308;p52"/>
              <p:cNvSpPr/>
              <p:nvPr/>
            </p:nvSpPr>
            <p:spPr>
              <a:xfrm>
                <a:off x="1491525" y="3858050"/>
                <a:ext cx="46650" cy="21700"/>
              </a:xfrm>
              <a:custGeom>
                <a:avLst/>
                <a:gdLst/>
                <a:ahLst/>
                <a:cxnLst/>
                <a:rect l="l" t="t" r="r" b="b"/>
                <a:pathLst>
                  <a:path w="1866" h="868" extrusionOk="0">
                    <a:moveTo>
                      <a:pt x="0" y="0"/>
                    </a:moveTo>
                    <a:lnTo>
                      <a:pt x="0" y="867"/>
                    </a:lnTo>
                    <a:lnTo>
                      <a:pt x="1645" y="867"/>
                    </a:lnTo>
                    <a:cubicBezTo>
                      <a:pt x="1766" y="867"/>
                      <a:pt x="1865" y="768"/>
                      <a:pt x="1865" y="647"/>
                    </a:cubicBezTo>
                    <a:lnTo>
                      <a:pt x="1865" y="222"/>
                    </a:lnTo>
                    <a:cubicBezTo>
                      <a:pt x="1865" y="99"/>
                      <a:pt x="1766" y="0"/>
                      <a:pt x="16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09" name="Google Shape;2309;p52"/>
              <p:cNvSpPr/>
              <p:nvPr/>
            </p:nvSpPr>
            <p:spPr>
              <a:xfrm>
                <a:off x="1447325" y="3858050"/>
                <a:ext cx="57875" cy="21700"/>
              </a:xfrm>
              <a:custGeom>
                <a:avLst/>
                <a:gdLst/>
                <a:ahLst/>
                <a:cxnLst/>
                <a:rect l="l" t="t" r="r" b="b"/>
                <a:pathLst>
                  <a:path w="2315" h="868" extrusionOk="0">
                    <a:moveTo>
                      <a:pt x="0" y="0"/>
                    </a:moveTo>
                    <a:lnTo>
                      <a:pt x="0" y="867"/>
                    </a:lnTo>
                    <a:lnTo>
                      <a:pt x="1881" y="867"/>
                    </a:lnTo>
                    <a:cubicBezTo>
                      <a:pt x="2120" y="867"/>
                      <a:pt x="2315" y="673"/>
                      <a:pt x="2315" y="433"/>
                    </a:cubicBezTo>
                    <a:cubicBezTo>
                      <a:pt x="2315" y="195"/>
                      <a:pt x="2120" y="0"/>
                      <a:pt x="1881"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10" name="Google Shape;2310;p52"/>
              <p:cNvSpPr/>
              <p:nvPr/>
            </p:nvSpPr>
            <p:spPr>
              <a:xfrm>
                <a:off x="1188100" y="3390825"/>
                <a:ext cx="248525" cy="500600"/>
              </a:xfrm>
              <a:custGeom>
                <a:avLst/>
                <a:gdLst/>
                <a:ahLst/>
                <a:cxnLst/>
                <a:rect l="l" t="t" r="r" b="b"/>
                <a:pathLst>
                  <a:path w="9941" h="20024" extrusionOk="0">
                    <a:moveTo>
                      <a:pt x="533" y="0"/>
                    </a:moveTo>
                    <a:cubicBezTo>
                      <a:pt x="238" y="0"/>
                      <a:pt x="0" y="237"/>
                      <a:pt x="0" y="531"/>
                    </a:cubicBezTo>
                    <a:lnTo>
                      <a:pt x="0" y="19493"/>
                    </a:lnTo>
                    <a:cubicBezTo>
                      <a:pt x="0" y="19786"/>
                      <a:pt x="238" y="20023"/>
                      <a:pt x="533" y="20023"/>
                    </a:cubicBezTo>
                    <a:lnTo>
                      <a:pt x="9410" y="20023"/>
                    </a:lnTo>
                    <a:cubicBezTo>
                      <a:pt x="9704" y="20023"/>
                      <a:pt x="9941" y="19786"/>
                      <a:pt x="9941" y="19493"/>
                    </a:cubicBezTo>
                    <a:lnTo>
                      <a:pt x="9941" y="531"/>
                    </a:lnTo>
                    <a:cubicBezTo>
                      <a:pt x="9941" y="237"/>
                      <a:pt x="9704" y="0"/>
                      <a:pt x="9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11" name="Google Shape;2311;p52"/>
              <p:cNvSpPr/>
              <p:nvPr/>
            </p:nvSpPr>
            <p:spPr>
              <a:xfrm>
                <a:off x="1244700" y="3390825"/>
                <a:ext cx="248525" cy="500600"/>
              </a:xfrm>
              <a:custGeom>
                <a:avLst/>
                <a:gdLst/>
                <a:ahLst/>
                <a:cxnLst/>
                <a:rect l="l" t="t" r="r" b="b"/>
                <a:pathLst>
                  <a:path w="9941" h="20024" extrusionOk="0">
                    <a:moveTo>
                      <a:pt x="533" y="0"/>
                    </a:moveTo>
                    <a:cubicBezTo>
                      <a:pt x="239" y="0"/>
                      <a:pt x="1" y="237"/>
                      <a:pt x="1" y="531"/>
                    </a:cubicBezTo>
                    <a:lnTo>
                      <a:pt x="1" y="19493"/>
                    </a:lnTo>
                    <a:cubicBezTo>
                      <a:pt x="1" y="19786"/>
                      <a:pt x="239" y="20023"/>
                      <a:pt x="533" y="20023"/>
                    </a:cubicBezTo>
                    <a:lnTo>
                      <a:pt x="9409" y="20023"/>
                    </a:lnTo>
                    <a:cubicBezTo>
                      <a:pt x="9703" y="20023"/>
                      <a:pt x="9940" y="19786"/>
                      <a:pt x="9940" y="19493"/>
                    </a:cubicBezTo>
                    <a:lnTo>
                      <a:pt x="9940" y="531"/>
                    </a:lnTo>
                    <a:cubicBezTo>
                      <a:pt x="9940" y="237"/>
                      <a:pt x="9703" y="0"/>
                      <a:pt x="940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12" name="Google Shape;2312;p52"/>
              <p:cNvSpPr/>
              <p:nvPr/>
            </p:nvSpPr>
            <p:spPr>
              <a:xfrm>
                <a:off x="1427700" y="3427100"/>
                <a:ext cx="29275" cy="428100"/>
              </a:xfrm>
              <a:custGeom>
                <a:avLst/>
                <a:gdLst/>
                <a:ahLst/>
                <a:cxnLst/>
                <a:rect l="l" t="t" r="r" b="b"/>
                <a:pathLst>
                  <a:path w="1171" h="17124" extrusionOk="0">
                    <a:moveTo>
                      <a:pt x="1" y="0"/>
                    </a:moveTo>
                    <a:cubicBezTo>
                      <a:pt x="262" y="0"/>
                      <a:pt x="470" y="208"/>
                      <a:pt x="470" y="469"/>
                    </a:cubicBezTo>
                    <a:lnTo>
                      <a:pt x="470" y="16651"/>
                    </a:lnTo>
                    <a:cubicBezTo>
                      <a:pt x="470" y="16912"/>
                      <a:pt x="262" y="17124"/>
                      <a:pt x="1" y="17124"/>
                    </a:cubicBezTo>
                    <a:lnTo>
                      <a:pt x="699" y="17124"/>
                    </a:lnTo>
                    <a:cubicBezTo>
                      <a:pt x="961" y="17124"/>
                      <a:pt x="1170" y="16912"/>
                      <a:pt x="1170" y="16651"/>
                    </a:cubicBezTo>
                    <a:lnTo>
                      <a:pt x="1170" y="469"/>
                    </a:lnTo>
                    <a:cubicBezTo>
                      <a:pt x="1170" y="208"/>
                      <a:pt x="961" y="0"/>
                      <a:pt x="6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13" name="Google Shape;2313;p52"/>
              <p:cNvSpPr/>
              <p:nvPr/>
            </p:nvSpPr>
            <p:spPr>
              <a:xfrm>
                <a:off x="1280975" y="3427100"/>
                <a:ext cx="158500" cy="428100"/>
              </a:xfrm>
              <a:custGeom>
                <a:avLst/>
                <a:gdLst/>
                <a:ahLst/>
                <a:cxnLst/>
                <a:rect l="l" t="t" r="r" b="b"/>
                <a:pathLst>
                  <a:path w="6340" h="17124" extrusionOk="0">
                    <a:moveTo>
                      <a:pt x="472" y="0"/>
                    </a:moveTo>
                    <a:cubicBezTo>
                      <a:pt x="209" y="0"/>
                      <a:pt x="1" y="208"/>
                      <a:pt x="1" y="469"/>
                    </a:cubicBezTo>
                    <a:lnTo>
                      <a:pt x="1" y="16651"/>
                    </a:lnTo>
                    <a:cubicBezTo>
                      <a:pt x="1" y="16912"/>
                      <a:pt x="209" y="17124"/>
                      <a:pt x="472" y="17124"/>
                    </a:cubicBezTo>
                    <a:lnTo>
                      <a:pt x="5870" y="17124"/>
                    </a:lnTo>
                    <a:cubicBezTo>
                      <a:pt x="6131" y="17124"/>
                      <a:pt x="6339" y="16912"/>
                      <a:pt x="6339" y="16651"/>
                    </a:cubicBezTo>
                    <a:lnTo>
                      <a:pt x="6339" y="469"/>
                    </a:lnTo>
                    <a:cubicBezTo>
                      <a:pt x="6339" y="208"/>
                      <a:pt x="6131" y="0"/>
                      <a:pt x="58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14" name="Google Shape;2314;p52"/>
              <p:cNvSpPr/>
              <p:nvPr/>
            </p:nvSpPr>
            <p:spPr>
              <a:xfrm>
                <a:off x="1117250" y="3422500"/>
                <a:ext cx="57600" cy="21675"/>
              </a:xfrm>
              <a:custGeom>
                <a:avLst/>
                <a:gdLst/>
                <a:ahLst/>
                <a:cxnLst/>
                <a:rect l="l" t="t" r="r" b="b"/>
                <a:pathLst>
                  <a:path w="2304" h="867" extrusionOk="0">
                    <a:moveTo>
                      <a:pt x="220" y="1"/>
                    </a:moveTo>
                    <a:cubicBezTo>
                      <a:pt x="98" y="1"/>
                      <a:pt x="0" y="98"/>
                      <a:pt x="0" y="221"/>
                    </a:cubicBezTo>
                    <a:lnTo>
                      <a:pt x="0" y="646"/>
                    </a:lnTo>
                    <a:cubicBezTo>
                      <a:pt x="0" y="767"/>
                      <a:pt x="98" y="866"/>
                      <a:pt x="220" y="866"/>
                    </a:cubicBezTo>
                    <a:lnTo>
                      <a:pt x="2304" y="866"/>
                    </a:lnTo>
                    <a:lnTo>
                      <a:pt x="2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15" name="Google Shape;2315;p52"/>
              <p:cNvSpPr/>
              <p:nvPr/>
            </p:nvSpPr>
            <p:spPr>
              <a:xfrm>
                <a:off x="1161175" y="3422500"/>
                <a:ext cx="57875" cy="21675"/>
              </a:xfrm>
              <a:custGeom>
                <a:avLst/>
                <a:gdLst/>
                <a:ahLst/>
                <a:cxnLst/>
                <a:rect l="l" t="t" r="r" b="b"/>
                <a:pathLst>
                  <a:path w="2315" h="867" extrusionOk="0">
                    <a:moveTo>
                      <a:pt x="433" y="1"/>
                    </a:moveTo>
                    <a:cubicBezTo>
                      <a:pt x="195" y="1"/>
                      <a:pt x="0" y="194"/>
                      <a:pt x="0" y="433"/>
                    </a:cubicBezTo>
                    <a:cubicBezTo>
                      <a:pt x="0" y="673"/>
                      <a:pt x="195" y="866"/>
                      <a:pt x="433" y="866"/>
                    </a:cubicBezTo>
                    <a:lnTo>
                      <a:pt x="2315" y="866"/>
                    </a:lnTo>
                    <a:lnTo>
                      <a:pt x="23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16" name="Google Shape;2316;p52"/>
              <p:cNvSpPr/>
              <p:nvPr/>
            </p:nvSpPr>
            <p:spPr>
              <a:xfrm>
                <a:off x="1117250" y="3484700"/>
                <a:ext cx="57600" cy="21700"/>
              </a:xfrm>
              <a:custGeom>
                <a:avLst/>
                <a:gdLst/>
                <a:ahLst/>
                <a:cxnLst/>
                <a:rect l="l" t="t" r="r" b="b"/>
                <a:pathLst>
                  <a:path w="2304" h="868" extrusionOk="0">
                    <a:moveTo>
                      <a:pt x="220" y="1"/>
                    </a:moveTo>
                    <a:cubicBezTo>
                      <a:pt x="98" y="1"/>
                      <a:pt x="0" y="100"/>
                      <a:pt x="0" y="221"/>
                    </a:cubicBezTo>
                    <a:lnTo>
                      <a:pt x="0" y="647"/>
                    </a:lnTo>
                    <a:cubicBezTo>
                      <a:pt x="0" y="769"/>
                      <a:pt x="98" y="868"/>
                      <a:pt x="220" y="868"/>
                    </a:cubicBezTo>
                    <a:lnTo>
                      <a:pt x="2304" y="868"/>
                    </a:lnTo>
                    <a:lnTo>
                      <a:pt x="2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17" name="Google Shape;2317;p52"/>
              <p:cNvSpPr/>
              <p:nvPr/>
            </p:nvSpPr>
            <p:spPr>
              <a:xfrm>
                <a:off x="1161175" y="3484700"/>
                <a:ext cx="57875" cy="21700"/>
              </a:xfrm>
              <a:custGeom>
                <a:avLst/>
                <a:gdLst/>
                <a:ahLst/>
                <a:cxnLst/>
                <a:rect l="l" t="t" r="r" b="b"/>
                <a:pathLst>
                  <a:path w="2315" h="868" extrusionOk="0">
                    <a:moveTo>
                      <a:pt x="433" y="1"/>
                    </a:moveTo>
                    <a:cubicBezTo>
                      <a:pt x="195" y="1"/>
                      <a:pt x="0" y="195"/>
                      <a:pt x="0" y="435"/>
                    </a:cubicBezTo>
                    <a:cubicBezTo>
                      <a:pt x="0" y="674"/>
                      <a:pt x="195" y="868"/>
                      <a:pt x="433" y="868"/>
                    </a:cubicBezTo>
                    <a:lnTo>
                      <a:pt x="2315" y="868"/>
                    </a:lnTo>
                    <a:lnTo>
                      <a:pt x="23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18" name="Google Shape;2318;p52"/>
              <p:cNvSpPr/>
              <p:nvPr/>
            </p:nvSpPr>
            <p:spPr>
              <a:xfrm>
                <a:off x="1117250" y="3546950"/>
                <a:ext cx="57600" cy="21675"/>
              </a:xfrm>
              <a:custGeom>
                <a:avLst/>
                <a:gdLst/>
                <a:ahLst/>
                <a:cxnLst/>
                <a:rect l="l" t="t" r="r" b="b"/>
                <a:pathLst>
                  <a:path w="2304" h="867" extrusionOk="0">
                    <a:moveTo>
                      <a:pt x="220" y="0"/>
                    </a:moveTo>
                    <a:cubicBezTo>
                      <a:pt x="98" y="0"/>
                      <a:pt x="0" y="99"/>
                      <a:pt x="0" y="220"/>
                    </a:cubicBezTo>
                    <a:lnTo>
                      <a:pt x="0" y="645"/>
                    </a:lnTo>
                    <a:cubicBezTo>
                      <a:pt x="0" y="768"/>
                      <a:pt x="98" y="867"/>
                      <a:pt x="220" y="867"/>
                    </a:cubicBezTo>
                    <a:lnTo>
                      <a:pt x="2304" y="867"/>
                    </a:ln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19" name="Google Shape;2319;p52"/>
              <p:cNvSpPr/>
              <p:nvPr/>
            </p:nvSpPr>
            <p:spPr>
              <a:xfrm>
                <a:off x="1161175" y="3546950"/>
                <a:ext cx="57875" cy="21675"/>
              </a:xfrm>
              <a:custGeom>
                <a:avLst/>
                <a:gdLst/>
                <a:ahLst/>
                <a:cxnLst/>
                <a:rect l="l" t="t" r="r" b="b"/>
                <a:pathLst>
                  <a:path w="2315" h="867" extrusionOk="0">
                    <a:moveTo>
                      <a:pt x="433" y="0"/>
                    </a:moveTo>
                    <a:cubicBezTo>
                      <a:pt x="195" y="0"/>
                      <a:pt x="0" y="195"/>
                      <a:pt x="0" y="433"/>
                    </a:cubicBezTo>
                    <a:cubicBezTo>
                      <a:pt x="0" y="672"/>
                      <a:pt x="195" y="867"/>
                      <a:pt x="433" y="867"/>
                    </a:cubicBezTo>
                    <a:lnTo>
                      <a:pt x="2315" y="867"/>
                    </a:lnTo>
                    <a:lnTo>
                      <a:pt x="2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20" name="Google Shape;2320;p52"/>
              <p:cNvSpPr/>
              <p:nvPr/>
            </p:nvSpPr>
            <p:spPr>
              <a:xfrm>
                <a:off x="1117250" y="3609150"/>
                <a:ext cx="57600" cy="21725"/>
              </a:xfrm>
              <a:custGeom>
                <a:avLst/>
                <a:gdLst/>
                <a:ahLst/>
                <a:cxnLst/>
                <a:rect l="l" t="t" r="r" b="b"/>
                <a:pathLst>
                  <a:path w="2304" h="869" extrusionOk="0">
                    <a:moveTo>
                      <a:pt x="220" y="0"/>
                    </a:moveTo>
                    <a:cubicBezTo>
                      <a:pt x="98" y="0"/>
                      <a:pt x="0" y="99"/>
                      <a:pt x="0" y="222"/>
                    </a:cubicBezTo>
                    <a:lnTo>
                      <a:pt x="0" y="647"/>
                    </a:lnTo>
                    <a:cubicBezTo>
                      <a:pt x="0" y="769"/>
                      <a:pt x="98" y="868"/>
                      <a:pt x="220" y="868"/>
                    </a:cubicBezTo>
                    <a:lnTo>
                      <a:pt x="2304" y="868"/>
                    </a:ln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21" name="Google Shape;2321;p52"/>
              <p:cNvSpPr/>
              <p:nvPr/>
            </p:nvSpPr>
            <p:spPr>
              <a:xfrm>
                <a:off x="1161175" y="3609150"/>
                <a:ext cx="57875" cy="21725"/>
              </a:xfrm>
              <a:custGeom>
                <a:avLst/>
                <a:gdLst/>
                <a:ahLst/>
                <a:cxnLst/>
                <a:rect l="l" t="t" r="r" b="b"/>
                <a:pathLst>
                  <a:path w="2315" h="869" extrusionOk="0">
                    <a:moveTo>
                      <a:pt x="433" y="0"/>
                    </a:moveTo>
                    <a:cubicBezTo>
                      <a:pt x="195" y="0"/>
                      <a:pt x="0" y="195"/>
                      <a:pt x="0" y="434"/>
                    </a:cubicBezTo>
                    <a:cubicBezTo>
                      <a:pt x="0" y="673"/>
                      <a:pt x="195" y="868"/>
                      <a:pt x="433" y="868"/>
                    </a:cubicBezTo>
                    <a:lnTo>
                      <a:pt x="2315" y="868"/>
                    </a:lnTo>
                    <a:lnTo>
                      <a:pt x="2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22" name="Google Shape;2322;p52"/>
              <p:cNvSpPr/>
              <p:nvPr/>
            </p:nvSpPr>
            <p:spPr>
              <a:xfrm>
                <a:off x="1117250" y="3671375"/>
                <a:ext cx="57600" cy="21700"/>
              </a:xfrm>
              <a:custGeom>
                <a:avLst/>
                <a:gdLst/>
                <a:ahLst/>
                <a:cxnLst/>
                <a:rect l="l" t="t" r="r" b="b"/>
                <a:pathLst>
                  <a:path w="2304" h="868" extrusionOk="0">
                    <a:moveTo>
                      <a:pt x="220" y="0"/>
                    </a:moveTo>
                    <a:cubicBezTo>
                      <a:pt x="98" y="0"/>
                      <a:pt x="0" y="99"/>
                      <a:pt x="0" y="221"/>
                    </a:cubicBezTo>
                    <a:lnTo>
                      <a:pt x="0" y="647"/>
                    </a:lnTo>
                    <a:cubicBezTo>
                      <a:pt x="0" y="768"/>
                      <a:pt x="98" y="867"/>
                      <a:pt x="220" y="867"/>
                    </a:cubicBezTo>
                    <a:lnTo>
                      <a:pt x="2304" y="867"/>
                    </a:ln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23" name="Google Shape;2323;p52"/>
              <p:cNvSpPr/>
              <p:nvPr/>
            </p:nvSpPr>
            <p:spPr>
              <a:xfrm>
                <a:off x="1161175" y="3671375"/>
                <a:ext cx="57875" cy="21700"/>
              </a:xfrm>
              <a:custGeom>
                <a:avLst/>
                <a:gdLst/>
                <a:ahLst/>
                <a:cxnLst/>
                <a:rect l="l" t="t" r="r" b="b"/>
                <a:pathLst>
                  <a:path w="2315" h="868" extrusionOk="0">
                    <a:moveTo>
                      <a:pt x="433" y="0"/>
                    </a:moveTo>
                    <a:cubicBezTo>
                      <a:pt x="195" y="0"/>
                      <a:pt x="0" y="194"/>
                      <a:pt x="0" y="434"/>
                    </a:cubicBezTo>
                    <a:cubicBezTo>
                      <a:pt x="0" y="674"/>
                      <a:pt x="195" y="867"/>
                      <a:pt x="433" y="867"/>
                    </a:cubicBezTo>
                    <a:lnTo>
                      <a:pt x="2315" y="867"/>
                    </a:lnTo>
                    <a:lnTo>
                      <a:pt x="2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24" name="Google Shape;2324;p52"/>
              <p:cNvSpPr/>
              <p:nvPr/>
            </p:nvSpPr>
            <p:spPr>
              <a:xfrm>
                <a:off x="1117250" y="3733600"/>
                <a:ext cx="57600" cy="21700"/>
              </a:xfrm>
              <a:custGeom>
                <a:avLst/>
                <a:gdLst/>
                <a:ahLst/>
                <a:cxnLst/>
                <a:rect l="l" t="t" r="r" b="b"/>
                <a:pathLst>
                  <a:path w="2304" h="868" extrusionOk="0">
                    <a:moveTo>
                      <a:pt x="220" y="1"/>
                    </a:moveTo>
                    <a:cubicBezTo>
                      <a:pt x="98" y="1"/>
                      <a:pt x="0" y="100"/>
                      <a:pt x="0" y="221"/>
                    </a:cubicBezTo>
                    <a:lnTo>
                      <a:pt x="0" y="647"/>
                    </a:lnTo>
                    <a:cubicBezTo>
                      <a:pt x="0" y="769"/>
                      <a:pt x="98" y="868"/>
                      <a:pt x="220" y="868"/>
                    </a:cubicBezTo>
                    <a:lnTo>
                      <a:pt x="2304" y="868"/>
                    </a:lnTo>
                    <a:lnTo>
                      <a:pt x="2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25" name="Google Shape;2325;p52"/>
              <p:cNvSpPr/>
              <p:nvPr/>
            </p:nvSpPr>
            <p:spPr>
              <a:xfrm>
                <a:off x="1161175" y="3733600"/>
                <a:ext cx="57875" cy="21700"/>
              </a:xfrm>
              <a:custGeom>
                <a:avLst/>
                <a:gdLst/>
                <a:ahLst/>
                <a:cxnLst/>
                <a:rect l="l" t="t" r="r" b="b"/>
                <a:pathLst>
                  <a:path w="2315" h="868" extrusionOk="0">
                    <a:moveTo>
                      <a:pt x="433" y="1"/>
                    </a:moveTo>
                    <a:cubicBezTo>
                      <a:pt x="195" y="1"/>
                      <a:pt x="0" y="194"/>
                      <a:pt x="0" y="434"/>
                    </a:cubicBezTo>
                    <a:cubicBezTo>
                      <a:pt x="0" y="674"/>
                      <a:pt x="195" y="868"/>
                      <a:pt x="433" y="868"/>
                    </a:cubicBezTo>
                    <a:lnTo>
                      <a:pt x="2315" y="868"/>
                    </a:lnTo>
                    <a:lnTo>
                      <a:pt x="23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26" name="Google Shape;2326;p52"/>
              <p:cNvSpPr/>
              <p:nvPr/>
            </p:nvSpPr>
            <p:spPr>
              <a:xfrm>
                <a:off x="1117250" y="3795800"/>
                <a:ext cx="57600" cy="21700"/>
              </a:xfrm>
              <a:custGeom>
                <a:avLst/>
                <a:gdLst/>
                <a:ahLst/>
                <a:cxnLst/>
                <a:rect l="l" t="t" r="r" b="b"/>
                <a:pathLst>
                  <a:path w="2304" h="868" extrusionOk="0">
                    <a:moveTo>
                      <a:pt x="220" y="1"/>
                    </a:moveTo>
                    <a:cubicBezTo>
                      <a:pt x="98" y="1"/>
                      <a:pt x="0" y="101"/>
                      <a:pt x="0" y="222"/>
                    </a:cubicBezTo>
                    <a:lnTo>
                      <a:pt x="0" y="647"/>
                    </a:lnTo>
                    <a:cubicBezTo>
                      <a:pt x="0" y="770"/>
                      <a:pt x="98" y="868"/>
                      <a:pt x="220" y="868"/>
                    </a:cubicBezTo>
                    <a:lnTo>
                      <a:pt x="2304" y="868"/>
                    </a:lnTo>
                    <a:lnTo>
                      <a:pt x="23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27" name="Google Shape;2327;p52"/>
              <p:cNvSpPr/>
              <p:nvPr/>
            </p:nvSpPr>
            <p:spPr>
              <a:xfrm>
                <a:off x="1161175" y="3795800"/>
                <a:ext cx="57875" cy="21700"/>
              </a:xfrm>
              <a:custGeom>
                <a:avLst/>
                <a:gdLst/>
                <a:ahLst/>
                <a:cxnLst/>
                <a:rect l="l" t="t" r="r" b="b"/>
                <a:pathLst>
                  <a:path w="2315" h="868" extrusionOk="0">
                    <a:moveTo>
                      <a:pt x="433" y="1"/>
                    </a:moveTo>
                    <a:cubicBezTo>
                      <a:pt x="195" y="1"/>
                      <a:pt x="0" y="196"/>
                      <a:pt x="0" y="435"/>
                    </a:cubicBezTo>
                    <a:cubicBezTo>
                      <a:pt x="0" y="675"/>
                      <a:pt x="195" y="868"/>
                      <a:pt x="433" y="868"/>
                    </a:cubicBezTo>
                    <a:lnTo>
                      <a:pt x="2315" y="868"/>
                    </a:lnTo>
                    <a:lnTo>
                      <a:pt x="231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28" name="Google Shape;2328;p52"/>
              <p:cNvSpPr/>
              <p:nvPr/>
            </p:nvSpPr>
            <p:spPr>
              <a:xfrm>
                <a:off x="1117250" y="3858050"/>
                <a:ext cx="57600" cy="21700"/>
              </a:xfrm>
              <a:custGeom>
                <a:avLst/>
                <a:gdLst/>
                <a:ahLst/>
                <a:cxnLst/>
                <a:rect l="l" t="t" r="r" b="b"/>
                <a:pathLst>
                  <a:path w="2304" h="868" extrusionOk="0">
                    <a:moveTo>
                      <a:pt x="220" y="0"/>
                    </a:moveTo>
                    <a:cubicBezTo>
                      <a:pt x="98" y="0"/>
                      <a:pt x="0" y="99"/>
                      <a:pt x="0" y="222"/>
                    </a:cubicBezTo>
                    <a:lnTo>
                      <a:pt x="0" y="647"/>
                    </a:lnTo>
                    <a:cubicBezTo>
                      <a:pt x="0" y="768"/>
                      <a:pt x="98" y="867"/>
                      <a:pt x="220" y="867"/>
                    </a:cubicBezTo>
                    <a:lnTo>
                      <a:pt x="2304" y="867"/>
                    </a:lnTo>
                    <a:lnTo>
                      <a:pt x="23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29" name="Google Shape;2329;p52"/>
              <p:cNvSpPr/>
              <p:nvPr/>
            </p:nvSpPr>
            <p:spPr>
              <a:xfrm>
                <a:off x="1161175" y="3858050"/>
                <a:ext cx="57875" cy="21700"/>
              </a:xfrm>
              <a:custGeom>
                <a:avLst/>
                <a:gdLst/>
                <a:ahLst/>
                <a:cxnLst/>
                <a:rect l="l" t="t" r="r" b="b"/>
                <a:pathLst>
                  <a:path w="2315" h="868" extrusionOk="0">
                    <a:moveTo>
                      <a:pt x="433" y="0"/>
                    </a:moveTo>
                    <a:cubicBezTo>
                      <a:pt x="195" y="0"/>
                      <a:pt x="0" y="195"/>
                      <a:pt x="0" y="433"/>
                    </a:cubicBezTo>
                    <a:cubicBezTo>
                      <a:pt x="0" y="673"/>
                      <a:pt x="195" y="867"/>
                      <a:pt x="433" y="867"/>
                    </a:cubicBezTo>
                    <a:lnTo>
                      <a:pt x="2315" y="867"/>
                    </a:lnTo>
                    <a:lnTo>
                      <a:pt x="231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grpSp>
      <p:grpSp>
        <p:nvGrpSpPr>
          <p:cNvPr id="2330" name="Google Shape;2330;p52"/>
          <p:cNvGrpSpPr/>
          <p:nvPr/>
        </p:nvGrpSpPr>
        <p:grpSpPr>
          <a:xfrm>
            <a:off x="8562695" y="2905187"/>
            <a:ext cx="503100" cy="891304"/>
            <a:chOff x="5800375" y="1914075"/>
            <a:chExt cx="611375" cy="1083125"/>
          </a:xfrm>
        </p:grpSpPr>
        <p:sp>
          <p:nvSpPr>
            <p:cNvPr id="2331" name="Google Shape;2331;p52"/>
            <p:cNvSpPr/>
            <p:nvPr/>
          </p:nvSpPr>
          <p:spPr>
            <a:xfrm>
              <a:off x="5848675" y="1978550"/>
              <a:ext cx="475100" cy="249425"/>
            </a:xfrm>
            <a:custGeom>
              <a:avLst/>
              <a:gdLst/>
              <a:ahLst/>
              <a:cxnLst/>
              <a:rect l="l" t="t" r="r" b="b"/>
              <a:pathLst>
                <a:path w="19004" h="9977" extrusionOk="0">
                  <a:moveTo>
                    <a:pt x="720" y="0"/>
                  </a:moveTo>
                  <a:cubicBezTo>
                    <a:pt x="322" y="0"/>
                    <a:pt x="0" y="323"/>
                    <a:pt x="0" y="720"/>
                  </a:cubicBezTo>
                  <a:lnTo>
                    <a:pt x="0" y="9257"/>
                  </a:lnTo>
                  <a:cubicBezTo>
                    <a:pt x="0" y="9654"/>
                    <a:pt x="322" y="9976"/>
                    <a:pt x="720" y="9976"/>
                  </a:cubicBezTo>
                  <a:lnTo>
                    <a:pt x="18284" y="9976"/>
                  </a:lnTo>
                  <a:cubicBezTo>
                    <a:pt x="18681" y="9976"/>
                    <a:pt x="19004" y="9654"/>
                    <a:pt x="19004" y="9257"/>
                  </a:cubicBezTo>
                  <a:lnTo>
                    <a:pt x="19004" y="720"/>
                  </a:lnTo>
                  <a:cubicBezTo>
                    <a:pt x="19004" y="323"/>
                    <a:pt x="18681" y="0"/>
                    <a:pt x="182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32" name="Google Shape;2332;p52"/>
            <p:cNvSpPr/>
            <p:nvPr/>
          </p:nvSpPr>
          <p:spPr>
            <a:xfrm>
              <a:off x="5888300" y="1978550"/>
              <a:ext cx="475125" cy="249425"/>
            </a:xfrm>
            <a:custGeom>
              <a:avLst/>
              <a:gdLst/>
              <a:ahLst/>
              <a:cxnLst/>
              <a:rect l="l" t="t" r="r" b="b"/>
              <a:pathLst>
                <a:path w="19005" h="9977" extrusionOk="0">
                  <a:moveTo>
                    <a:pt x="721" y="0"/>
                  </a:moveTo>
                  <a:cubicBezTo>
                    <a:pt x="323" y="0"/>
                    <a:pt x="1" y="323"/>
                    <a:pt x="1" y="720"/>
                  </a:cubicBezTo>
                  <a:lnTo>
                    <a:pt x="1" y="9257"/>
                  </a:lnTo>
                  <a:cubicBezTo>
                    <a:pt x="1" y="9654"/>
                    <a:pt x="323" y="9976"/>
                    <a:pt x="721" y="9976"/>
                  </a:cubicBezTo>
                  <a:lnTo>
                    <a:pt x="18286" y="9976"/>
                  </a:lnTo>
                  <a:cubicBezTo>
                    <a:pt x="18683" y="9976"/>
                    <a:pt x="19005" y="9654"/>
                    <a:pt x="19005" y="9257"/>
                  </a:cubicBezTo>
                  <a:lnTo>
                    <a:pt x="19005" y="720"/>
                  </a:lnTo>
                  <a:cubicBezTo>
                    <a:pt x="19005" y="323"/>
                    <a:pt x="18683" y="0"/>
                    <a:pt x="1828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33" name="Google Shape;2333;p52"/>
            <p:cNvSpPr/>
            <p:nvPr/>
          </p:nvSpPr>
          <p:spPr>
            <a:xfrm>
              <a:off x="5927200" y="2016525"/>
              <a:ext cx="399225" cy="173500"/>
            </a:xfrm>
            <a:custGeom>
              <a:avLst/>
              <a:gdLst/>
              <a:ahLst/>
              <a:cxnLst/>
              <a:rect l="l" t="t" r="r" b="b"/>
              <a:pathLst>
                <a:path w="15969" h="6940" extrusionOk="0">
                  <a:moveTo>
                    <a:pt x="1137" y="0"/>
                  </a:moveTo>
                  <a:cubicBezTo>
                    <a:pt x="509" y="0"/>
                    <a:pt x="0" y="508"/>
                    <a:pt x="0" y="1136"/>
                  </a:cubicBezTo>
                  <a:lnTo>
                    <a:pt x="0" y="5803"/>
                  </a:lnTo>
                  <a:cubicBezTo>
                    <a:pt x="0" y="6430"/>
                    <a:pt x="509" y="6939"/>
                    <a:pt x="1137" y="6939"/>
                  </a:cubicBezTo>
                  <a:lnTo>
                    <a:pt x="14833" y="6939"/>
                  </a:lnTo>
                  <a:cubicBezTo>
                    <a:pt x="15459" y="6939"/>
                    <a:pt x="15969" y="6430"/>
                    <a:pt x="15969" y="5803"/>
                  </a:cubicBezTo>
                  <a:lnTo>
                    <a:pt x="15969" y="1136"/>
                  </a:lnTo>
                  <a:cubicBezTo>
                    <a:pt x="15969" y="508"/>
                    <a:pt x="15459" y="0"/>
                    <a:pt x="14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34" name="Google Shape;2334;p52"/>
            <p:cNvSpPr/>
            <p:nvPr/>
          </p:nvSpPr>
          <p:spPr>
            <a:xfrm>
              <a:off x="5937650" y="2016525"/>
              <a:ext cx="399200" cy="173500"/>
            </a:xfrm>
            <a:custGeom>
              <a:avLst/>
              <a:gdLst/>
              <a:ahLst/>
              <a:cxnLst/>
              <a:rect l="l" t="t" r="r" b="b"/>
              <a:pathLst>
                <a:path w="15968" h="6940" extrusionOk="0">
                  <a:moveTo>
                    <a:pt x="1138" y="0"/>
                  </a:moveTo>
                  <a:cubicBezTo>
                    <a:pt x="509" y="0"/>
                    <a:pt x="1" y="508"/>
                    <a:pt x="1" y="1136"/>
                  </a:cubicBezTo>
                  <a:lnTo>
                    <a:pt x="1" y="5803"/>
                  </a:lnTo>
                  <a:cubicBezTo>
                    <a:pt x="1" y="6430"/>
                    <a:pt x="509" y="6939"/>
                    <a:pt x="1138" y="6939"/>
                  </a:cubicBezTo>
                  <a:lnTo>
                    <a:pt x="14832" y="6939"/>
                  </a:lnTo>
                  <a:cubicBezTo>
                    <a:pt x="15459" y="6939"/>
                    <a:pt x="15968" y="6430"/>
                    <a:pt x="15968" y="5803"/>
                  </a:cubicBezTo>
                  <a:lnTo>
                    <a:pt x="15968" y="1136"/>
                  </a:lnTo>
                  <a:cubicBezTo>
                    <a:pt x="15968" y="508"/>
                    <a:pt x="15459" y="0"/>
                    <a:pt x="14832"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35" name="Google Shape;2335;p52"/>
            <p:cNvSpPr/>
            <p:nvPr/>
          </p:nvSpPr>
          <p:spPr>
            <a:xfrm>
              <a:off x="5848675" y="2331875"/>
              <a:ext cx="475100" cy="249425"/>
            </a:xfrm>
            <a:custGeom>
              <a:avLst/>
              <a:gdLst/>
              <a:ahLst/>
              <a:cxnLst/>
              <a:rect l="l" t="t" r="r" b="b"/>
              <a:pathLst>
                <a:path w="19004" h="9977" extrusionOk="0">
                  <a:moveTo>
                    <a:pt x="720" y="1"/>
                  </a:moveTo>
                  <a:cubicBezTo>
                    <a:pt x="322" y="1"/>
                    <a:pt x="0" y="323"/>
                    <a:pt x="0" y="721"/>
                  </a:cubicBezTo>
                  <a:lnTo>
                    <a:pt x="0" y="9257"/>
                  </a:lnTo>
                  <a:cubicBezTo>
                    <a:pt x="0" y="9654"/>
                    <a:pt x="322" y="9977"/>
                    <a:pt x="720" y="9977"/>
                  </a:cubicBezTo>
                  <a:lnTo>
                    <a:pt x="18284" y="9977"/>
                  </a:lnTo>
                  <a:cubicBezTo>
                    <a:pt x="18681" y="9977"/>
                    <a:pt x="19004" y="9654"/>
                    <a:pt x="19004" y="9257"/>
                  </a:cubicBezTo>
                  <a:lnTo>
                    <a:pt x="19004" y="721"/>
                  </a:lnTo>
                  <a:cubicBezTo>
                    <a:pt x="19004" y="323"/>
                    <a:pt x="18681" y="1"/>
                    <a:pt x="18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36" name="Google Shape;2336;p52"/>
            <p:cNvSpPr/>
            <p:nvPr/>
          </p:nvSpPr>
          <p:spPr>
            <a:xfrm>
              <a:off x="5888300" y="2331875"/>
              <a:ext cx="475125" cy="249425"/>
            </a:xfrm>
            <a:custGeom>
              <a:avLst/>
              <a:gdLst/>
              <a:ahLst/>
              <a:cxnLst/>
              <a:rect l="l" t="t" r="r" b="b"/>
              <a:pathLst>
                <a:path w="19005" h="9977" extrusionOk="0">
                  <a:moveTo>
                    <a:pt x="721" y="1"/>
                  </a:moveTo>
                  <a:cubicBezTo>
                    <a:pt x="323" y="1"/>
                    <a:pt x="1" y="323"/>
                    <a:pt x="1" y="721"/>
                  </a:cubicBezTo>
                  <a:lnTo>
                    <a:pt x="1" y="9257"/>
                  </a:lnTo>
                  <a:cubicBezTo>
                    <a:pt x="1" y="9654"/>
                    <a:pt x="323" y="9977"/>
                    <a:pt x="721" y="9977"/>
                  </a:cubicBezTo>
                  <a:lnTo>
                    <a:pt x="18286" y="9977"/>
                  </a:lnTo>
                  <a:cubicBezTo>
                    <a:pt x="18683" y="9977"/>
                    <a:pt x="19005" y="9654"/>
                    <a:pt x="19005" y="9257"/>
                  </a:cubicBezTo>
                  <a:lnTo>
                    <a:pt x="19005" y="721"/>
                  </a:lnTo>
                  <a:cubicBezTo>
                    <a:pt x="19005" y="323"/>
                    <a:pt x="18683" y="1"/>
                    <a:pt x="18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37" name="Google Shape;2337;p52"/>
            <p:cNvSpPr/>
            <p:nvPr/>
          </p:nvSpPr>
          <p:spPr>
            <a:xfrm>
              <a:off x="5927200" y="2369850"/>
              <a:ext cx="399225" cy="173475"/>
            </a:xfrm>
            <a:custGeom>
              <a:avLst/>
              <a:gdLst/>
              <a:ahLst/>
              <a:cxnLst/>
              <a:rect l="l" t="t" r="r" b="b"/>
              <a:pathLst>
                <a:path w="15969" h="6939" extrusionOk="0">
                  <a:moveTo>
                    <a:pt x="1137" y="1"/>
                  </a:moveTo>
                  <a:cubicBezTo>
                    <a:pt x="509" y="1"/>
                    <a:pt x="0" y="509"/>
                    <a:pt x="0" y="1137"/>
                  </a:cubicBezTo>
                  <a:lnTo>
                    <a:pt x="0" y="5803"/>
                  </a:lnTo>
                  <a:cubicBezTo>
                    <a:pt x="0" y="6430"/>
                    <a:pt x="509" y="6939"/>
                    <a:pt x="1137" y="6939"/>
                  </a:cubicBezTo>
                  <a:lnTo>
                    <a:pt x="14833" y="6939"/>
                  </a:lnTo>
                  <a:cubicBezTo>
                    <a:pt x="15459" y="6939"/>
                    <a:pt x="15969" y="6430"/>
                    <a:pt x="15969" y="5803"/>
                  </a:cubicBezTo>
                  <a:lnTo>
                    <a:pt x="15969" y="1137"/>
                  </a:lnTo>
                  <a:cubicBezTo>
                    <a:pt x="15969" y="509"/>
                    <a:pt x="15459" y="1"/>
                    <a:pt x="14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38" name="Google Shape;2338;p52"/>
            <p:cNvSpPr/>
            <p:nvPr/>
          </p:nvSpPr>
          <p:spPr>
            <a:xfrm>
              <a:off x="5937650" y="2369850"/>
              <a:ext cx="399200" cy="173475"/>
            </a:xfrm>
            <a:custGeom>
              <a:avLst/>
              <a:gdLst/>
              <a:ahLst/>
              <a:cxnLst/>
              <a:rect l="l" t="t" r="r" b="b"/>
              <a:pathLst>
                <a:path w="15968" h="6939" extrusionOk="0">
                  <a:moveTo>
                    <a:pt x="1138" y="1"/>
                  </a:moveTo>
                  <a:cubicBezTo>
                    <a:pt x="509" y="1"/>
                    <a:pt x="1" y="509"/>
                    <a:pt x="1" y="1137"/>
                  </a:cubicBezTo>
                  <a:lnTo>
                    <a:pt x="1" y="5803"/>
                  </a:lnTo>
                  <a:cubicBezTo>
                    <a:pt x="1" y="6430"/>
                    <a:pt x="509" y="6939"/>
                    <a:pt x="1138" y="6939"/>
                  </a:cubicBezTo>
                  <a:lnTo>
                    <a:pt x="14832" y="6939"/>
                  </a:lnTo>
                  <a:cubicBezTo>
                    <a:pt x="15459" y="6939"/>
                    <a:pt x="15968" y="6430"/>
                    <a:pt x="15968" y="5803"/>
                  </a:cubicBezTo>
                  <a:lnTo>
                    <a:pt x="15968" y="1137"/>
                  </a:lnTo>
                  <a:cubicBezTo>
                    <a:pt x="15968" y="509"/>
                    <a:pt x="15459" y="1"/>
                    <a:pt x="148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39" name="Google Shape;2339;p52"/>
            <p:cNvSpPr/>
            <p:nvPr/>
          </p:nvSpPr>
          <p:spPr>
            <a:xfrm>
              <a:off x="5848675" y="2685200"/>
              <a:ext cx="475100" cy="249425"/>
            </a:xfrm>
            <a:custGeom>
              <a:avLst/>
              <a:gdLst/>
              <a:ahLst/>
              <a:cxnLst/>
              <a:rect l="l" t="t" r="r" b="b"/>
              <a:pathLst>
                <a:path w="19004" h="9977" extrusionOk="0">
                  <a:moveTo>
                    <a:pt x="720" y="1"/>
                  </a:moveTo>
                  <a:cubicBezTo>
                    <a:pt x="322" y="1"/>
                    <a:pt x="0" y="324"/>
                    <a:pt x="0" y="720"/>
                  </a:cubicBezTo>
                  <a:lnTo>
                    <a:pt x="0" y="9257"/>
                  </a:lnTo>
                  <a:cubicBezTo>
                    <a:pt x="0" y="9654"/>
                    <a:pt x="322" y="9977"/>
                    <a:pt x="720" y="9977"/>
                  </a:cubicBezTo>
                  <a:lnTo>
                    <a:pt x="18284" y="9977"/>
                  </a:lnTo>
                  <a:cubicBezTo>
                    <a:pt x="18681" y="9977"/>
                    <a:pt x="19004" y="9654"/>
                    <a:pt x="19004" y="9257"/>
                  </a:cubicBezTo>
                  <a:lnTo>
                    <a:pt x="19004" y="720"/>
                  </a:lnTo>
                  <a:cubicBezTo>
                    <a:pt x="19004" y="324"/>
                    <a:pt x="18681" y="1"/>
                    <a:pt x="182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40" name="Google Shape;2340;p52"/>
            <p:cNvSpPr/>
            <p:nvPr/>
          </p:nvSpPr>
          <p:spPr>
            <a:xfrm>
              <a:off x="5888300" y="2685200"/>
              <a:ext cx="475125" cy="249425"/>
            </a:xfrm>
            <a:custGeom>
              <a:avLst/>
              <a:gdLst/>
              <a:ahLst/>
              <a:cxnLst/>
              <a:rect l="l" t="t" r="r" b="b"/>
              <a:pathLst>
                <a:path w="19005" h="9977" extrusionOk="0">
                  <a:moveTo>
                    <a:pt x="721" y="1"/>
                  </a:moveTo>
                  <a:cubicBezTo>
                    <a:pt x="323" y="1"/>
                    <a:pt x="1" y="324"/>
                    <a:pt x="1" y="720"/>
                  </a:cubicBezTo>
                  <a:lnTo>
                    <a:pt x="1" y="9257"/>
                  </a:lnTo>
                  <a:cubicBezTo>
                    <a:pt x="1" y="9654"/>
                    <a:pt x="323" y="9977"/>
                    <a:pt x="721" y="9977"/>
                  </a:cubicBezTo>
                  <a:lnTo>
                    <a:pt x="18286" y="9977"/>
                  </a:lnTo>
                  <a:cubicBezTo>
                    <a:pt x="18683" y="9977"/>
                    <a:pt x="19005" y="9654"/>
                    <a:pt x="19005" y="9257"/>
                  </a:cubicBezTo>
                  <a:lnTo>
                    <a:pt x="19005" y="720"/>
                  </a:lnTo>
                  <a:cubicBezTo>
                    <a:pt x="19005" y="324"/>
                    <a:pt x="18683" y="1"/>
                    <a:pt x="18286"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41" name="Google Shape;2341;p52"/>
            <p:cNvSpPr/>
            <p:nvPr/>
          </p:nvSpPr>
          <p:spPr>
            <a:xfrm>
              <a:off x="5927200" y="2723150"/>
              <a:ext cx="399225" cy="173550"/>
            </a:xfrm>
            <a:custGeom>
              <a:avLst/>
              <a:gdLst/>
              <a:ahLst/>
              <a:cxnLst/>
              <a:rect l="l" t="t" r="r" b="b"/>
              <a:pathLst>
                <a:path w="15969" h="6942" extrusionOk="0">
                  <a:moveTo>
                    <a:pt x="1137" y="1"/>
                  </a:moveTo>
                  <a:cubicBezTo>
                    <a:pt x="509" y="1"/>
                    <a:pt x="0" y="510"/>
                    <a:pt x="0" y="1137"/>
                  </a:cubicBezTo>
                  <a:lnTo>
                    <a:pt x="0" y="5804"/>
                  </a:lnTo>
                  <a:cubicBezTo>
                    <a:pt x="0" y="6431"/>
                    <a:pt x="509" y="6941"/>
                    <a:pt x="1137" y="6941"/>
                  </a:cubicBezTo>
                  <a:lnTo>
                    <a:pt x="14833" y="6941"/>
                  </a:lnTo>
                  <a:cubicBezTo>
                    <a:pt x="15459" y="6941"/>
                    <a:pt x="15969" y="6431"/>
                    <a:pt x="15969" y="5804"/>
                  </a:cubicBezTo>
                  <a:lnTo>
                    <a:pt x="15969" y="1137"/>
                  </a:lnTo>
                  <a:cubicBezTo>
                    <a:pt x="15969" y="510"/>
                    <a:pt x="15459" y="1"/>
                    <a:pt x="14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42" name="Google Shape;2342;p52"/>
            <p:cNvSpPr/>
            <p:nvPr/>
          </p:nvSpPr>
          <p:spPr>
            <a:xfrm>
              <a:off x="5937650" y="2723150"/>
              <a:ext cx="399200" cy="173550"/>
            </a:xfrm>
            <a:custGeom>
              <a:avLst/>
              <a:gdLst/>
              <a:ahLst/>
              <a:cxnLst/>
              <a:rect l="l" t="t" r="r" b="b"/>
              <a:pathLst>
                <a:path w="15968" h="6942" extrusionOk="0">
                  <a:moveTo>
                    <a:pt x="1138" y="1"/>
                  </a:moveTo>
                  <a:cubicBezTo>
                    <a:pt x="509" y="1"/>
                    <a:pt x="1" y="510"/>
                    <a:pt x="1" y="1137"/>
                  </a:cubicBezTo>
                  <a:lnTo>
                    <a:pt x="1" y="5804"/>
                  </a:lnTo>
                  <a:cubicBezTo>
                    <a:pt x="1" y="6431"/>
                    <a:pt x="509" y="6941"/>
                    <a:pt x="1138" y="6941"/>
                  </a:cubicBezTo>
                  <a:lnTo>
                    <a:pt x="14832" y="6941"/>
                  </a:lnTo>
                  <a:cubicBezTo>
                    <a:pt x="15459" y="6941"/>
                    <a:pt x="15968" y="6431"/>
                    <a:pt x="15968" y="5804"/>
                  </a:cubicBezTo>
                  <a:lnTo>
                    <a:pt x="15968" y="1137"/>
                  </a:lnTo>
                  <a:cubicBezTo>
                    <a:pt x="15968" y="510"/>
                    <a:pt x="15459" y="1"/>
                    <a:pt x="14832" y="1"/>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43" name="Google Shape;2343;p52"/>
            <p:cNvSpPr/>
            <p:nvPr/>
          </p:nvSpPr>
          <p:spPr>
            <a:xfrm>
              <a:off x="5800375" y="1914075"/>
              <a:ext cx="611375" cy="1083125"/>
            </a:xfrm>
            <a:custGeom>
              <a:avLst/>
              <a:gdLst/>
              <a:ahLst/>
              <a:cxnLst/>
              <a:rect l="l" t="t" r="r" b="b"/>
              <a:pathLst>
                <a:path w="24455" h="43325" extrusionOk="0">
                  <a:moveTo>
                    <a:pt x="23369" y="738"/>
                  </a:moveTo>
                  <a:cubicBezTo>
                    <a:pt x="23562" y="738"/>
                    <a:pt x="23718" y="893"/>
                    <a:pt x="23718" y="1086"/>
                  </a:cubicBezTo>
                  <a:lnTo>
                    <a:pt x="23718" y="42239"/>
                  </a:lnTo>
                  <a:cubicBezTo>
                    <a:pt x="23718" y="42431"/>
                    <a:pt x="23562" y="42587"/>
                    <a:pt x="23369" y="42587"/>
                  </a:cubicBezTo>
                  <a:lnTo>
                    <a:pt x="1084" y="42587"/>
                  </a:lnTo>
                  <a:cubicBezTo>
                    <a:pt x="893" y="42587"/>
                    <a:pt x="737" y="42431"/>
                    <a:pt x="737" y="42239"/>
                  </a:cubicBezTo>
                  <a:lnTo>
                    <a:pt x="737" y="1086"/>
                  </a:lnTo>
                  <a:cubicBezTo>
                    <a:pt x="737" y="893"/>
                    <a:pt x="893" y="738"/>
                    <a:pt x="1084" y="738"/>
                  </a:cubicBezTo>
                  <a:close/>
                  <a:moveTo>
                    <a:pt x="1084" y="1"/>
                  </a:moveTo>
                  <a:cubicBezTo>
                    <a:pt x="487" y="1"/>
                    <a:pt x="0" y="488"/>
                    <a:pt x="0" y="1086"/>
                  </a:cubicBezTo>
                  <a:lnTo>
                    <a:pt x="0" y="42239"/>
                  </a:lnTo>
                  <a:cubicBezTo>
                    <a:pt x="0" y="42837"/>
                    <a:pt x="487" y="43325"/>
                    <a:pt x="1084" y="43325"/>
                  </a:cubicBezTo>
                  <a:lnTo>
                    <a:pt x="23369" y="43325"/>
                  </a:lnTo>
                  <a:cubicBezTo>
                    <a:pt x="23967" y="43325"/>
                    <a:pt x="24455" y="42837"/>
                    <a:pt x="24455" y="42239"/>
                  </a:cubicBezTo>
                  <a:lnTo>
                    <a:pt x="24455" y="1086"/>
                  </a:lnTo>
                  <a:cubicBezTo>
                    <a:pt x="24455" y="488"/>
                    <a:pt x="23967" y="1"/>
                    <a:pt x="2336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44" name="Google Shape;2344;p52"/>
            <p:cNvSpPr/>
            <p:nvPr/>
          </p:nvSpPr>
          <p:spPr>
            <a:xfrm>
              <a:off x="5809550" y="2271200"/>
              <a:ext cx="593000" cy="18450"/>
            </a:xfrm>
            <a:custGeom>
              <a:avLst/>
              <a:gdLst/>
              <a:ahLst/>
              <a:cxnLst/>
              <a:rect l="l" t="t" r="r" b="b"/>
              <a:pathLst>
                <a:path w="23720" h="738" extrusionOk="0">
                  <a:moveTo>
                    <a:pt x="1" y="1"/>
                  </a:moveTo>
                  <a:lnTo>
                    <a:pt x="1" y="737"/>
                  </a:lnTo>
                  <a:lnTo>
                    <a:pt x="23719" y="737"/>
                  </a:lnTo>
                  <a:lnTo>
                    <a:pt x="237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sp>
          <p:nvSpPr>
            <p:cNvPr id="2345" name="Google Shape;2345;p52"/>
            <p:cNvSpPr/>
            <p:nvPr/>
          </p:nvSpPr>
          <p:spPr>
            <a:xfrm>
              <a:off x="5809550" y="2624850"/>
              <a:ext cx="593000" cy="18425"/>
            </a:xfrm>
            <a:custGeom>
              <a:avLst/>
              <a:gdLst/>
              <a:ahLst/>
              <a:cxnLst/>
              <a:rect l="l" t="t" r="r" b="b"/>
              <a:pathLst>
                <a:path w="23720" h="737" extrusionOk="0">
                  <a:moveTo>
                    <a:pt x="1" y="0"/>
                  </a:moveTo>
                  <a:lnTo>
                    <a:pt x="1" y="737"/>
                  </a:lnTo>
                  <a:lnTo>
                    <a:pt x="23719" y="737"/>
                  </a:lnTo>
                  <a:lnTo>
                    <a:pt x="2371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latin typeface="+mn-lt"/>
              </a:endParaRPr>
            </a:p>
          </p:txBody>
        </p:sp>
      </p:grpSp>
      <p:sp>
        <p:nvSpPr>
          <p:cNvPr id="10" name="Google Shape;1487;p39">
            <a:extLst>
              <a:ext uri="{FF2B5EF4-FFF2-40B4-BE49-F238E27FC236}">
                <a16:creationId xmlns:a16="http://schemas.microsoft.com/office/drawing/2014/main" id="{D3747EAC-BA89-1CB4-0C1A-E69A49B90645}"/>
              </a:ext>
            </a:extLst>
          </p:cNvPr>
          <p:cNvSpPr txBox="1">
            <a:spLocks noGrp="1"/>
          </p:cNvSpPr>
          <p:nvPr>
            <p:ph type="title"/>
          </p:nvPr>
        </p:nvSpPr>
        <p:spPr>
          <a:xfrm>
            <a:off x="2938120" y="142415"/>
            <a:ext cx="3267759" cy="572700"/>
          </a:xfrm>
          <a:prstGeom prst="rect">
            <a:avLst/>
          </a:prstGeom>
        </p:spPr>
        <p:txBody>
          <a:bodyPr spcFirstLastPara="1" wrap="square" lIns="91425" tIns="91425" rIns="91425" bIns="91425" anchor="t" anchorCtr="0">
            <a:noAutofit/>
          </a:bodyPr>
          <a:lstStyle/>
          <a:p>
            <a:r>
              <a:rPr lang="en-US" sz="2800" b="1">
                <a:latin typeface="+mn-lt"/>
                <a:ea typeface="DengXian" panose="02010600030101010101" pitchFamily="2" charset="-122"/>
                <a:cs typeface="Times New Roman" panose="02020603050405020304" pitchFamily="18" charset="0"/>
              </a:rPr>
              <a:t>BLOCK DIAGRAM</a:t>
            </a:r>
            <a:br>
              <a:rPr lang="en-US" sz="1600" b="1">
                <a:effectLst/>
                <a:latin typeface="+mn-lt"/>
                <a:ea typeface="DengXian" panose="02010600030101010101" pitchFamily="2" charset="-122"/>
                <a:cs typeface="Times New Roman" panose="02020603050405020304" pitchFamily="18" charset="0"/>
              </a:rPr>
            </a:br>
            <a:endParaRPr sz="3200" b="1">
              <a:latin typeface="+mn-lt"/>
            </a:endParaRPr>
          </a:p>
        </p:txBody>
      </p:sp>
      <p:sp>
        <p:nvSpPr>
          <p:cNvPr id="2" name="TextBox 1">
            <a:extLst>
              <a:ext uri="{FF2B5EF4-FFF2-40B4-BE49-F238E27FC236}">
                <a16:creationId xmlns:a16="http://schemas.microsoft.com/office/drawing/2014/main" id="{639A85EC-3490-CE0A-6925-0F9DD0E4A6F5}"/>
              </a:ext>
            </a:extLst>
          </p:cNvPr>
          <p:cNvSpPr txBox="1"/>
          <p:nvPr/>
        </p:nvSpPr>
        <p:spPr>
          <a:xfrm>
            <a:off x="8679379" y="4835723"/>
            <a:ext cx="383438" cy="307777"/>
          </a:xfrm>
          <a:prstGeom prst="rect">
            <a:avLst/>
          </a:prstGeom>
          <a:noFill/>
        </p:spPr>
        <p:txBody>
          <a:bodyPr wrap="none" rtlCol="0">
            <a:spAutoFit/>
          </a:bodyPr>
          <a:lstStyle/>
          <a:p>
            <a:r>
              <a:rPr lang="en-US"/>
              <a:t>09</a:t>
            </a:r>
          </a:p>
        </p:txBody>
      </p:sp>
      <p:pic>
        <p:nvPicPr>
          <p:cNvPr id="3" name="Picture 2">
            <a:extLst>
              <a:ext uri="{FF2B5EF4-FFF2-40B4-BE49-F238E27FC236}">
                <a16:creationId xmlns:a16="http://schemas.microsoft.com/office/drawing/2014/main" id="{10181938-4221-59DE-8198-3A16D2E71A0F}"/>
              </a:ext>
            </a:extLst>
          </p:cNvPr>
          <p:cNvPicPr>
            <a:picLocks noChangeAspect="1"/>
          </p:cNvPicPr>
          <p:nvPr/>
        </p:nvPicPr>
        <p:blipFill>
          <a:blip r:embed="rId3"/>
          <a:stretch>
            <a:fillRect/>
          </a:stretch>
        </p:blipFill>
        <p:spPr>
          <a:xfrm>
            <a:off x="1842550" y="679986"/>
            <a:ext cx="5458899" cy="4217816"/>
          </a:xfrm>
          <a:prstGeom prst="rect">
            <a:avLst/>
          </a:prstGeom>
        </p:spPr>
      </p:pic>
    </p:spTree>
    <p:extLst>
      <p:ext uri="{BB962C8B-B14F-4D97-AF65-F5344CB8AC3E}">
        <p14:creationId xmlns:p14="http://schemas.microsoft.com/office/powerpoint/2010/main" val="3126934831"/>
      </p:ext>
    </p:extLst>
  </p:cSld>
  <p:clrMapOvr>
    <a:masterClrMapping/>
  </p:clrMapOvr>
</p:sld>
</file>

<file path=ppt/theme/theme1.xml><?xml version="1.0" encoding="utf-8"?>
<a:theme xmlns:a="http://schemas.openxmlformats.org/drawingml/2006/main" name="Electromechanical Engineering Major for College by Slidesgo">
  <a:themeElements>
    <a:clrScheme name="Simple Light">
      <a:dk1>
        <a:srgbClr val="FFFFFF"/>
      </a:dk1>
      <a:lt1>
        <a:srgbClr val="3F425C"/>
      </a:lt1>
      <a:dk2>
        <a:srgbClr val="646DC9"/>
      </a:dk2>
      <a:lt2>
        <a:srgbClr val="8E91DA"/>
      </a:lt2>
      <a:accent1>
        <a:srgbClr val="4E7C61"/>
      </a:accent1>
      <a:accent2>
        <a:srgbClr val="6BAA85"/>
      </a:accent2>
      <a:accent3>
        <a:srgbClr val="FAC671"/>
      </a:accent3>
      <a:accent4>
        <a:srgbClr val="CE9740"/>
      </a:accent4>
      <a:accent5>
        <a:srgbClr val="77594F"/>
      </a:accent5>
      <a:accent6>
        <a:srgbClr val="D8D8D8"/>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145</TotalTime>
  <Words>1528</Words>
  <Application>Microsoft Office PowerPoint</Application>
  <PresentationFormat>On-screen Show (16:9)</PresentationFormat>
  <Paragraphs>187</Paragraphs>
  <Slides>25</Slides>
  <Notes>22</Notes>
  <HiddenSlides>0</HiddenSlides>
  <MMClips>1</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25</vt:i4>
      </vt:variant>
    </vt:vector>
  </HeadingPairs>
  <TitlesOfParts>
    <vt:vector size="34" baseType="lpstr">
      <vt:lpstr>Anaheim</vt:lpstr>
      <vt:lpstr>Noto Sans</vt:lpstr>
      <vt:lpstr>PT Sans</vt:lpstr>
      <vt:lpstr>Arial</vt:lpstr>
      <vt:lpstr>Nunito Light</vt:lpstr>
      <vt:lpstr>Albert Sans SemiBold</vt:lpstr>
      <vt:lpstr>Times New Roman</vt:lpstr>
      <vt:lpstr>Bebas Neue</vt:lpstr>
      <vt:lpstr>Electromechanical Engineering Major for College by Slidesgo</vt:lpstr>
      <vt:lpstr>HỆ THỐNG CỬA MẬT KHẨU VÀ  QUÉT THẺ TỪ DÀNH CHO HỘ GIA ĐÌNH</vt:lpstr>
      <vt:lpstr>Thành viên</vt:lpstr>
      <vt:lpstr>I. Đặc tả thiết kế</vt:lpstr>
      <vt:lpstr>Đặc tả thiết kế</vt:lpstr>
      <vt:lpstr>PowerPoint Presentation</vt:lpstr>
      <vt:lpstr>PowerPoint Presentation</vt:lpstr>
      <vt:lpstr>PowerPoint Presentation</vt:lpstr>
      <vt:lpstr>PowerPoint Presentation</vt:lpstr>
      <vt:lpstr>BLOCK DIAGRAM </vt:lpstr>
      <vt:lpstr>Chức năng khối</vt:lpstr>
      <vt:lpstr>II. Lựa chọn phần cứng</vt:lpstr>
      <vt:lpstr>STM32F103C8T6</vt:lpstr>
      <vt:lpstr>Thông số kỹ thuật</vt:lpstr>
      <vt:lpstr>LCD1602</vt:lpstr>
      <vt:lpstr>Keypad</vt:lpstr>
      <vt:lpstr>Relay KY-019 5VDC</vt:lpstr>
      <vt:lpstr>IC LM7805</vt:lpstr>
      <vt:lpstr>Khóa điện JF-0826B  </vt:lpstr>
      <vt:lpstr>Module thẻ từ RFID   </vt:lpstr>
      <vt:lpstr>PowerPoint Presentation</vt:lpstr>
      <vt:lpstr>III. Kết quả thực hiện</vt:lpstr>
      <vt:lpstr>Schematic   </vt:lpstr>
      <vt:lpstr>PowerPoint Presentation</vt:lpstr>
      <vt:lpstr>PowerPoint Presentation</vt:lpstr>
      <vt:lpstr> THANKS FOR        LISTENING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Hien Nguyen</cp:lastModifiedBy>
  <cp:revision>10</cp:revision>
  <dcterms:modified xsi:type="dcterms:W3CDTF">2024-12-10T17:42:16Z</dcterms:modified>
</cp:coreProperties>
</file>